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swald-regular.fntdata"/><Relationship Id="rId21" Type="http://schemas.openxmlformats.org/officeDocument/2006/relationships/font" Target="fonts/Average-regular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7848ff7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7848ff7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7848ff7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7848ff7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7848ff7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7848ff7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7848ff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7848ff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7848ff7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7848ff7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7848ff7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7848ff7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7848ff7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7848ff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7848ff7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7848ff7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7848ff7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7848ff7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7848ff7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7848ff7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7848ff7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7848ff7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7848ff7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7848ff7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7848ff7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7848ff7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7848ff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7848ff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Digital Forensics and Incident Response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Karanbir “K”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Seizure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may be imaged or sent directly to the lab.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Machine might be snapshot and sent to the lab.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forensics on-site.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Imaging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Imaged via write blocker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Pre-made image provided by client.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VDMK from a Virtual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.E01, .AFF, .RAW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tossed through software of choice.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hours spent screaming at a bundle of binary.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may manually have to be carved out.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Timelining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Million line excel made.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Details a list of events pertinent to the investigation.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Logs, User Activity, Possible Exfil or Lateral Movement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and Impact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Details exactly what the user/threat actor did.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Details impact on the organization as a whole.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future mitigation steps.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random student @ CPP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Cyber Investigations and Discovery Services Intern @ Kaiser Permanente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Professional Services Intern @ Blackberry | Cylance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 of the Student-Run SOC @ CPP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WRCCDC Black team 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Garage mechanic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MFT-Master File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Chain of Custody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Checksums/Hashes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038" y="1019175"/>
            <a:ext cx="36671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Digital Forensics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ADAD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“Recovery and Investigation of data found on Electronic Devices.”</a:t>
            </a:r>
            <a:endParaRPr>
              <a:solidFill>
                <a:srgbClr val="ADADA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ADAD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Phones, Tablets, Laptops/Desktops, Cameras, etc.</a:t>
            </a:r>
            <a:endParaRPr>
              <a:solidFill>
                <a:srgbClr val="ADADA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ADAD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Evidence is presented in a court of law.</a:t>
            </a:r>
            <a:endParaRPr>
              <a:solidFill>
                <a:srgbClr val="ADADA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ADAD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Possibly handed off to E-Discovery Specialists</a:t>
            </a:r>
            <a:endParaRPr>
              <a:solidFill>
                <a:srgbClr val="ADADA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ADAD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Usage of “carving” in order to find deleted/hidden/partially-erased files.</a:t>
            </a:r>
            <a:endParaRPr>
              <a:solidFill>
                <a:srgbClr val="ADADA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ADAD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how you’re actually supposed to CSI:Miami.</a:t>
            </a:r>
            <a:endParaRPr>
              <a:solidFill>
                <a:srgbClr val="ADADA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53" y="0"/>
            <a:ext cx="66562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800100"/>
            <a:ext cx="59245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EnCase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FTK Imager/Toolkit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Sleuth Kit &amp; Autopsy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SANS SIFT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Magnet AXIOM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BlackBag BlackLight &amp; Macquisition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Cellebrite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X-Ways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Used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Blockers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Imaging Stations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Cellebrite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Paraben Faraday bags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Forensic Process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Seizure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&amp; Impact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