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9" r:id="rId3"/>
    <p:sldId id="272" r:id="rId4"/>
    <p:sldId id="268" r:id="rId5"/>
    <p:sldId id="271" r:id="rId6"/>
    <p:sldId id="270" r:id="rId7"/>
    <p:sldId id="273" r:id="rId8"/>
    <p:sldId id="27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35533-CF03-D480-E19A-1359ED6CA21E}" v="2" dt="2018-11-29T22:19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Q. Tran" userId="S::dqtran@cpp.edu::13809dd2-4325-4ec1-b5f1-5e40efb6df33" providerId="AD" clId="Web-{3D59D20C-71F7-0B06-7D77-D164CD13DF4B}"/>
    <pc:docChg chg="addSld modSld sldOrd">
      <pc:chgData name="Dennis Q. Tran" userId="S::dqtran@cpp.edu::13809dd2-4325-4ec1-b5f1-5e40efb6df33" providerId="AD" clId="Web-{3D59D20C-71F7-0B06-7D77-D164CD13DF4B}" dt="2018-11-29T20:58:06.962" v="9" actId="20577"/>
      <pc:docMkLst>
        <pc:docMk/>
      </pc:docMkLst>
      <pc:sldChg chg="modSp">
        <pc:chgData name="Dennis Q. Tran" userId="S::dqtran@cpp.edu::13809dd2-4325-4ec1-b5f1-5e40efb6df33" providerId="AD" clId="Web-{3D59D20C-71F7-0B06-7D77-D164CD13DF4B}" dt="2018-11-29T20:58:06.962" v="9" actId="20577"/>
        <pc:sldMkLst>
          <pc:docMk/>
          <pc:sldMk cId="0" sldId="256"/>
        </pc:sldMkLst>
        <pc:spChg chg="mod">
          <ac:chgData name="Dennis Q. Tran" userId="S::dqtran@cpp.edu::13809dd2-4325-4ec1-b5f1-5e40efb6df33" providerId="AD" clId="Web-{3D59D20C-71F7-0B06-7D77-D164CD13DF4B}" dt="2018-11-29T20:58:06.962" v="9" actId="20577"/>
          <ac:spMkLst>
            <pc:docMk/>
            <pc:sldMk cId="0" sldId="256"/>
            <ac:spMk id="65" creationId="{00000000-0000-0000-0000-000000000000}"/>
          </ac:spMkLst>
        </pc:spChg>
      </pc:sldChg>
      <pc:sldChg chg="ord">
        <pc:chgData name="Dennis Q. Tran" userId="S::dqtran@cpp.edu::13809dd2-4325-4ec1-b5f1-5e40efb6df33" providerId="AD" clId="Web-{3D59D20C-71F7-0B06-7D77-D164CD13DF4B}" dt="2018-11-29T20:29:44.370" v="0"/>
        <pc:sldMkLst>
          <pc:docMk/>
          <pc:sldMk cId="0" sldId="265"/>
        </pc:sldMkLst>
      </pc:sldChg>
      <pc:sldChg chg="delSp modSp add replId">
        <pc:chgData name="Dennis Q. Tran" userId="S::dqtran@cpp.edu::13809dd2-4325-4ec1-b5f1-5e40efb6df33" providerId="AD" clId="Web-{3D59D20C-71F7-0B06-7D77-D164CD13DF4B}" dt="2018-11-29T20:30:02.823" v="3"/>
        <pc:sldMkLst>
          <pc:docMk/>
          <pc:sldMk cId="3718972793" sldId="268"/>
        </pc:sldMkLst>
        <pc:spChg chg="mod">
          <ac:chgData name="Dennis Q. Tran" userId="S::dqtran@cpp.edu::13809dd2-4325-4ec1-b5f1-5e40efb6df33" providerId="AD" clId="Web-{3D59D20C-71F7-0B06-7D77-D164CD13DF4B}" dt="2018-11-29T20:30:01.073" v="2" actId="20577"/>
          <ac:spMkLst>
            <pc:docMk/>
            <pc:sldMk cId="3718972793" sldId="268"/>
            <ac:spMk id="143" creationId="{00000000-0000-0000-0000-000000000000}"/>
          </ac:spMkLst>
        </pc:spChg>
        <pc:picChg chg="del">
          <ac:chgData name="Dennis Q. Tran" userId="S::dqtran@cpp.edu::13809dd2-4325-4ec1-b5f1-5e40efb6df33" providerId="AD" clId="Web-{3D59D20C-71F7-0B06-7D77-D164CD13DF4B}" dt="2018-11-29T20:30:02.823" v="3"/>
          <ac:picMkLst>
            <pc:docMk/>
            <pc:sldMk cId="3718972793" sldId="268"/>
            <ac:picMk id="145" creationId="{00000000-0000-0000-0000-000000000000}"/>
          </ac:picMkLst>
        </pc:picChg>
      </pc:sldChg>
    </pc:docChg>
  </pc:docChgLst>
  <pc:docChgLst>
    <pc:chgData name="Dennis Q. Tran" userId="S::dqtran@cpp.edu::13809dd2-4325-4ec1-b5f1-5e40efb6df33" providerId="AD" clId="Web-{76C35533-CF03-D480-E19A-1359ED6CA21E}"/>
    <pc:docChg chg="addSld delSld modSld sldOrd">
      <pc:chgData name="Dennis Q. Tran" userId="S::dqtran@cpp.edu::13809dd2-4325-4ec1-b5f1-5e40efb6df33" providerId="AD" clId="Web-{76C35533-CF03-D480-E19A-1359ED6CA21E}" dt="2018-11-29T23:59:53.202" v="287"/>
      <pc:docMkLst>
        <pc:docMk/>
      </pc:docMkLst>
      <pc:sldChg chg="addSp delSp modSp">
        <pc:chgData name="Dennis Q. Tran" userId="S::dqtran@cpp.edu::13809dd2-4325-4ec1-b5f1-5e40efb6df33" providerId="AD" clId="Web-{76C35533-CF03-D480-E19A-1359ED6CA21E}" dt="2018-11-29T23:59:53.202" v="287"/>
        <pc:sldMkLst>
          <pc:docMk/>
          <pc:sldMk cId="0" sldId="256"/>
        </pc:sldMkLst>
        <pc:spChg chg="mod">
          <ac:chgData name="Dennis Q. Tran" userId="S::dqtran@cpp.edu::13809dd2-4325-4ec1-b5f1-5e40efb6df33" providerId="AD" clId="Web-{76C35533-CF03-D480-E19A-1359ED6CA21E}" dt="2018-11-29T21:21:14.105" v="47" actId="1076"/>
          <ac:spMkLst>
            <pc:docMk/>
            <pc:sldMk cId="0" sldId="256"/>
            <ac:spMk id="64" creationId="{00000000-0000-0000-0000-000000000000}"/>
          </ac:spMkLst>
        </pc:spChg>
        <pc:spChg chg="mod">
          <ac:chgData name="Dennis Q. Tran" userId="S::dqtran@cpp.edu::13809dd2-4325-4ec1-b5f1-5e40efb6df33" providerId="AD" clId="Web-{76C35533-CF03-D480-E19A-1359ED6CA21E}" dt="2018-11-29T21:21:10.605" v="46" actId="1076"/>
          <ac:spMkLst>
            <pc:docMk/>
            <pc:sldMk cId="0" sldId="256"/>
            <ac:spMk id="65" creationId="{00000000-0000-0000-0000-000000000000}"/>
          </ac:spMkLst>
        </pc:spChg>
        <pc:picChg chg="add mod">
          <ac:chgData name="Dennis Q. Tran" userId="S::dqtran@cpp.edu::13809dd2-4325-4ec1-b5f1-5e40efb6df33" providerId="AD" clId="Web-{76C35533-CF03-D480-E19A-1359ED6CA21E}" dt="2018-11-29T21:17:49.276" v="32" actId="14100"/>
          <ac:picMkLst>
            <pc:docMk/>
            <pc:sldMk cId="0" sldId="256"/>
            <ac:picMk id="2" creationId="{5EA363BB-1420-4AF1-A2D6-F4A8B9F986BC}"/>
          </ac:picMkLst>
        </pc:picChg>
        <pc:picChg chg="add del mod">
          <ac:chgData name="Dennis Q. Tran" userId="S::dqtran@cpp.edu::13809dd2-4325-4ec1-b5f1-5e40efb6df33" providerId="AD" clId="Web-{76C35533-CF03-D480-E19A-1359ED6CA21E}" dt="2018-11-29T23:59:53.202" v="287"/>
          <ac:picMkLst>
            <pc:docMk/>
            <pc:sldMk cId="0" sldId="256"/>
            <ac:picMk id="3" creationId="{E63CA4F0-D85B-4F35-A1CF-E237430DE67A}"/>
          </ac:picMkLst>
        </pc:picChg>
        <pc:picChg chg="add del mod">
          <ac:chgData name="Dennis Q. Tran" userId="S::dqtran@cpp.edu::13809dd2-4325-4ec1-b5f1-5e40efb6df33" providerId="AD" clId="Web-{76C35533-CF03-D480-E19A-1359ED6CA21E}" dt="2018-11-29T21:18:39.214" v="35"/>
          <ac:picMkLst>
            <pc:docMk/>
            <pc:sldMk cId="0" sldId="256"/>
            <ac:picMk id="4" creationId="{0018A34C-BDAA-4BD8-862D-9BA81E7A6D84}"/>
          </ac:picMkLst>
        </pc:picChg>
        <pc:picChg chg="add mod">
          <ac:chgData name="Dennis Q. Tran" userId="S::dqtran@cpp.edu::13809dd2-4325-4ec1-b5f1-5e40efb6df33" providerId="AD" clId="Web-{76C35533-CF03-D480-E19A-1359ED6CA21E}" dt="2018-11-29T21:19:10.652" v="41" actId="1076"/>
          <ac:picMkLst>
            <pc:docMk/>
            <pc:sldMk cId="0" sldId="256"/>
            <ac:picMk id="6" creationId="{A9610E2A-B8CB-49AC-A50A-1719EACFEF55}"/>
          </ac:picMkLst>
        </pc:picChg>
      </pc:sldChg>
      <pc:sldChg chg="addSp modSp del">
        <pc:chgData name="Dennis Q. Tran" userId="S::dqtran@cpp.edu::13809dd2-4325-4ec1-b5f1-5e40efb6df33" providerId="AD" clId="Web-{76C35533-CF03-D480-E19A-1359ED6CA21E}" dt="2018-11-29T21:25:06.559" v="67"/>
        <pc:sldMkLst>
          <pc:docMk/>
          <pc:sldMk cId="0" sldId="265"/>
        </pc:sldMkLst>
        <pc:picChg chg="add mod">
          <ac:chgData name="Dennis Q. Tran" userId="S::dqtran@cpp.edu::13809dd2-4325-4ec1-b5f1-5e40efb6df33" providerId="AD" clId="Web-{76C35533-CF03-D480-E19A-1359ED6CA21E}" dt="2018-11-29T21:22:30.199" v="56" actId="1076"/>
          <ac:picMkLst>
            <pc:docMk/>
            <pc:sldMk cId="0" sldId="265"/>
            <ac:picMk id="2" creationId="{582774E6-DE9B-4B51-ACC6-6A811684FB6F}"/>
          </ac:picMkLst>
        </pc:picChg>
      </pc:sldChg>
      <pc:sldChg chg="addSp delSp modSp ord">
        <pc:chgData name="Dennis Q. Tran" userId="S::dqtran@cpp.edu::13809dd2-4325-4ec1-b5f1-5e40efb6df33" providerId="AD" clId="Web-{76C35533-CF03-D480-E19A-1359ED6CA21E}" dt="2018-11-29T23:13:39.890" v="227"/>
        <pc:sldMkLst>
          <pc:docMk/>
          <pc:sldMk cId="3718972793" sldId="268"/>
        </pc:sldMkLst>
        <pc:spChg chg="add del mod">
          <ac:chgData name="Dennis Q. Tran" userId="S::dqtran@cpp.edu::13809dd2-4325-4ec1-b5f1-5e40efb6df33" providerId="AD" clId="Web-{76C35533-CF03-D480-E19A-1359ED6CA21E}" dt="2018-11-29T21:17:15.073" v="24"/>
          <ac:spMkLst>
            <pc:docMk/>
            <pc:sldMk cId="3718972793" sldId="268"/>
            <ac:spMk id="2" creationId="{A53B5773-045C-4190-8901-CFAC896DEFF7}"/>
          </ac:spMkLst>
        </pc:spChg>
        <pc:spChg chg="mod">
          <ac:chgData name="Dennis Q. Tran" userId="S::dqtran@cpp.edu::13809dd2-4325-4ec1-b5f1-5e40efb6df33" providerId="AD" clId="Web-{76C35533-CF03-D480-E19A-1359ED6CA21E}" dt="2018-11-29T21:45:09.587" v="71" actId="20577"/>
          <ac:spMkLst>
            <pc:docMk/>
            <pc:sldMk cId="3718972793" sldId="268"/>
            <ac:spMk id="142" creationId="{00000000-0000-0000-0000-000000000000}"/>
          </ac:spMkLst>
        </pc:spChg>
        <pc:spChg chg="mod">
          <ac:chgData name="Dennis Q. Tran" userId="S::dqtran@cpp.edu::13809dd2-4325-4ec1-b5f1-5e40efb6df33" providerId="AD" clId="Web-{76C35533-CF03-D480-E19A-1359ED6CA21E}" dt="2018-11-29T22:20:08.920" v="142" actId="1076"/>
          <ac:spMkLst>
            <pc:docMk/>
            <pc:sldMk cId="3718972793" sldId="268"/>
            <ac:spMk id="143" creationId="{00000000-0000-0000-0000-000000000000}"/>
          </ac:spMkLst>
        </pc:spChg>
        <pc:picChg chg="add mod modCrop">
          <ac:chgData name="Dennis Q. Tran" userId="S::dqtran@cpp.edu::13809dd2-4325-4ec1-b5f1-5e40efb6df33" providerId="AD" clId="Web-{76C35533-CF03-D480-E19A-1359ED6CA21E}" dt="2018-11-29T22:20:11.577" v="143" actId="1076"/>
          <ac:picMkLst>
            <pc:docMk/>
            <pc:sldMk cId="3718972793" sldId="268"/>
            <ac:picMk id="2" creationId="{4BFB6954-B3D7-4C08-908A-11009389F5BB}"/>
          </ac:picMkLst>
        </pc:picChg>
        <pc:picChg chg="add mod">
          <ac:chgData name="Dennis Q. Tran" userId="S::dqtran@cpp.edu::13809dd2-4325-4ec1-b5f1-5e40efb6df33" providerId="AD" clId="Web-{76C35533-CF03-D480-E19A-1359ED6CA21E}" dt="2018-11-29T21:17:22.495" v="28" actId="14100"/>
          <ac:picMkLst>
            <pc:docMk/>
            <pc:sldMk cId="3718972793" sldId="268"/>
            <ac:picMk id="3" creationId="{79EAD02D-4EED-4362-B755-B72E9A6AA8D8}"/>
          </ac:picMkLst>
        </pc:picChg>
        <pc:picChg chg="add mod">
          <ac:chgData name="Dennis Q. Tran" userId="S::dqtran@cpp.edu::13809dd2-4325-4ec1-b5f1-5e40efb6df33" providerId="AD" clId="Web-{76C35533-CF03-D480-E19A-1359ED6CA21E}" dt="2018-11-29T21:22:03.527" v="51" actId="14100"/>
          <ac:picMkLst>
            <pc:docMk/>
            <pc:sldMk cId="3718972793" sldId="268"/>
            <ac:picMk id="5" creationId="{8FBEF3CD-BB17-4E3A-8179-1638D8D2EB9D}"/>
          </ac:picMkLst>
        </pc:picChg>
      </pc:sldChg>
      <pc:sldChg chg="addSp delSp modSp add ord replId">
        <pc:chgData name="Dennis Q. Tran" userId="S::dqtran@cpp.edu::13809dd2-4325-4ec1-b5f1-5e40efb6df33" providerId="AD" clId="Web-{76C35533-CF03-D480-E19A-1359ED6CA21E}" dt="2018-11-29T21:45:56.306" v="89" actId="20577"/>
        <pc:sldMkLst>
          <pc:docMk/>
          <pc:sldMk cId="3090012464" sldId="269"/>
        </pc:sldMkLst>
        <pc:spChg chg="add mod">
          <ac:chgData name="Dennis Q. Tran" userId="S::dqtran@cpp.edu::13809dd2-4325-4ec1-b5f1-5e40efb6df33" providerId="AD" clId="Web-{76C35533-CF03-D480-E19A-1359ED6CA21E}" dt="2018-11-29T21:45:56.306" v="89" actId="20577"/>
          <ac:spMkLst>
            <pc:docMk/>
            <pc:sldMk cId="3090012464" sldId="269"/>
            <ac:spMk id="2" creationId="{517AFD4E-A622-47D8-8283-FB12CACCF495}"/>
          </ac:spMkLst>
        </pc:spChg>
        <pc:spChg chg="add">
          <ac:chgData name="Dennis Q. Tran" userId="S::dqtran@cpp.edu::13809dd2-4325-4ec1-b5f1-5e40efb6df33" providerId="AD" clId="Web-{76C35533-CF03-D480-E19A-1359ED6CA21E}" dt="2018-11-29T21:22:59.840" v="60"/>
          <ac:spMkLst>
            <pc:docMk/>
            <pc:sldMk cId="3090012464" sldId="269"/>
            <ac:spMk id="4" creationId="{3523BA3E-98BE-4582-88D3-B2139AA812B4}"/>
          </ac:spMkLst>
        </pc:spChg>
        <pc:spChg chg="del">
          <ac:chgData name="Dennis Q. Tran" userId="S::dqtran@cpp.edu::13809dd2-4325-4ec1-b5f1-5e40efb6df33" providerId="AD" clId="Web-{76C35533-CF03-D480-E19A-1359ED6CA21E}" dt="2018-11-29T21:23:03.340" v="61"/>
          <ac:spMkLst>
            <pc:docMk/>
            <pc:sldMk cId="3090012464" sldId="269"/>
            <ac:spMk id="142" creationId="{00000000-0000-0000-0000-000000000000}"/>
          </ac:spMkLst>
        </pc:spChg>
        <pc:picChg chg="add mod">
          <ac:chgData name="Dennis Q. Tran" userId="S::dqtran@cpp.edu::13809dd2-4325-4ec1-b5f1-5e40efb6df33" providerId="AD" clId="Web-{76C35533-CF03-D480-E19A-1359ED6CA21E}" dt="2018-11-29T21:23:56.324" v="66" actId="1076"/>
          <ac:picMkLst>
            <pc:docMk/>
            <pc:sldMk cId="3090012464" sldId="269"/>
            <ac:picMk id="6" creationId="{3B698406-AFAD-4C2E-9712-ECBAB0C7E1B6}"/>
          </ac:picMkLst>
        </pc:picChg>
      </pc:sldChg>
      <pc:sldChg chg="modSp add replId">
        <pc:chgData name="Dennis Q. Tran" userId="S::dqtran@cpp.edu::13809dd2-4325-4ec1-b5f1-5e40efb6df33" providerId="AD" clId="Web-{76C35533-CF03-D480-E19A-1359ED6CA21E}" dt="2018-11-29T22:31:12.281" v="186" actId="20577"/>
        <pc:sldMkLst>
          <pc:docMk/>
          <pc:sldMk cId="1613055764" sldId="270"/>
        </pc:sldMkLst>
        <pc:spChg chg="mod">
          <ac:chgData name="Dennis Q. Tran" userId="S::dqtran@cpp.edu::13809dd2-4325-4ec1-b5f1-5e40efb6df33" providerId="AD" clId="Web-{76C35533-CF03-D480-E19A-1359ED6CA21E}" dt="2018-11-29T22:20:55.405" v="145" actId="20577"/>
          <ac:spMkLst>
            <pc:docMk/>
            <pc:sldMk cId="1613055764" sldId="270"/>
            <ac:spMk id="142" creationId="{00000000-0000-0000-0000-000000000000}"/>
          </ac:spMkLst>
        </pc:spChg>
        <pc:spChg chg="mod">
          <ac:chgData name="Dennis Q. Tran" userId="S::dqtran@cpp.edu::13809dd2-4325-4ec1-b5f1-5e40efb6df33" providerId="AD" clId="Web-{76C35533-CF03-D480-E19A-1359ED6CA21E}" dt="2018-11-29T22:31:12.281" v="186" actId="20577"/>
          <ac:spMkLst>
            <pc:docMk/>
            <pc:sldMk cId="1613055764" sldId="270"/>
            <ac:spMk id="143" creationId="{00000000-0000-0000-0000-000000000000}"/>
          </ac:spMkLst>
        </pc:spChg>
      </pc:sldChg>
      <pc:sldChg chg="addSp modSp add ord replId">
        <pc:chgData name="Dennis Q. Tran" userId="S::dqtran@cpp.edu::13809dd2-4325-4ec1-b5f1-5e40efb6df33" providerId="AD" clId="Web-{76C35533-CF03-D480-E19A-1359ED6CA21E}" dt="2018-11-29T23:12:07.265" v="224" actId="20577"/>
        <pc:sldMkLst>
          <pc:docMk/>
          <pc:sldMk cId="2139179749" sldId="271"/>
        </pc:sldMkLst>
        <pc:spChg chg="mod">
          <ac:chgData name="Dennis Q. Tran" userId="S::dqtran@cpp.edu::13809dd2-4325-4ec1-b5f1-5e40efb6df33" providerId="AD" clId="Web-{76C35533-CF03-D480-E19A-1359ED6CA21E}" dt="2018-11-29T22:57:28.212" v="190" actId="20577"/>
          <ac:spMkLst>
            <pc:docMk/>
            <pc:sldMk cId="2139179749" sldId="271"/>
            <ac:spMk id="142" creationId="{00000000-0000-0000-0000-000000000000}"/>
          </ac:spMkLst>
        </pc:spChg>
        <pc:spChg chg="mod">
          <ac:chgData name="Dennis Q. Tran" userId="S::dqtran@cpp.edu::13809dd2-4325-4ec1-b5f1-5e40efb6df33" providerId="AD" clId="Web-{76C35533-CF03-D480-E19A-1359ED6CA21E}" dt="2018-11-29T23:12:07.265" v="224" actId="20577"/>
          <ac:spMkLst>
            <pc:docMk/>
            <pc:sldMk cId="2139179749" sldId="271"/>
            <ac:spMk id="143" creationId="{00000000-0000-0000-0000-000000000000}"/>
          </ac:spMkLst>
        </pc:spChg>
        <pc:picChg chg="add mod">
          <ac:chgData name="Dennis Q. Tran" userId="S::dqtran@cpp.edu::13809dd2-4325-4ec1-b5f1-5e40efb6df33" providerId="AD" clId="Web-{76C35533-CF03-D480-E19A-1359ED6CA21E}" dt="2018-11-29T23:10:38.500" v="215" actId="1076"/>
          <ac:picMkLst>
            <pc:docMk/>
            <pc:sldMk cId="2139179749" sldId="271"/>
            <ac:picMk id="2" creationId="{E3949635-68E5-4ECD-BE91-0047D57F1BDC}"/>
          </ac:picMkLst>
        </pc:picChg>
      </pc:sldChg>
      <pc:sldChg chg="modSp add ord replId">
        <pc:chgData name="Dennis Q. Tran" userId="S::dqtran@cpp.edu::13809dd2-4325-4ec1-b5f1-5e40efb6df33" providerId="AD" clId="Web-{76C35533-CF03-D480-E19A-1359ED6CA21E}" dt="2018-11-29T23:55:48.218" v="283" actId="20577"/>
        <pc:sldMkLst>
          <pc:docMk/>
          <pc:sldMk cId="4169957351" sldId="272"/>
        </pc:sldMkLst>
        <pc:spChg chg="mod">
          <ac:chgData name="Dennis Q. Tran" userId="S::dqtran@cpp.edu::13809dd2-4325-4ec1-b5f1-5e40efb6df33" providerId="AD" clId="Web-{76C35533-CF03-D480-E19A-1359ED6CA21E}" dt="2018-11-29T23:14:05.375" v="229" actId="20577"/>
          <ac:spMkLst>
            <pc:docMk/>
            <pc:sldMk cId="4169957351" sldId="272"/>
            <ac:spMk id="142" creationId="{00000000-0000-0000-0000-000000000000}"/>
          </ac:spMkLst>
        </pc:spChg>
        <pc:spChg chg="mod">
          <ac:chgData name="Dennis Q. Tran" userId="S::dqtran@cpp.edu::13809dd2-4325-4ec1-b5f1-5e40efb6df33" providerId="AD" clId="Web-{76C35533-CF03-D480-E19A-1359ED6CA21E}" dt="2018-11-29T23:55:48.218" v="283" actId="20577"/>
          <ac:spMkLst>
            <pc:docMk/>
            <pc:sldMk cId="4169957351" sldId="272"/>
            <ac:spMk id="143" creationId="{00000000-0000-0000-0000-000000000000}"/>
          </ac:spMkLst>
        </pc:spChg>
      </pc:sldChg>
      <pc:sldChg chg="add replId">
        <pc:chgData name="Dennis Q. Tran" userId="S::dqtran@cpp.edu::13809dd2-4325-4ec1-b5f1-5e40efb6df33" providerId="AD" clId="Web-{76C35533-CF03-D480-E19A-1359ED6CA21E}" dt="2018-11-29T23:12:19.593" v="225"/>
        <pc:sldMkLst>
          <pc:docMk/>
          <pc:sldMk cId="3802968090" sldId="273"/>
        </pc:sldMkLst>
      </pc:sldChg>
      <pc:sldChg chg="add replId">
        <pc:chgData name="Dennis Q. Tran" userId="S::dqtran@cpp.edu::13809dd2-4325-4ec1-b5f1-5e40efb6df33" providerId="AD" clId="Web-{76C35533-CF03-D480-E19A-1359ED6CA21E}" dt="2018-11-29T23:14:37.859" v="231"/>
        <pc:sldMkLst>
          <pc:docMk/>
          <pc:sldMk cId="213105659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df034a5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df034a5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df034a5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df034a5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df034a5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df034a5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df034a5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df034a5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51c46b9d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51c46b9d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1c46b9d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1c46b9d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222e33f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222e33f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1c46b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1c46b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630e61a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630e61a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49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2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4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2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95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df034a5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df034a5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8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df034a5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df034a5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131225"/>
            <a:ext cx="8520600" cy="1739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AcademyLogo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630" y="-1"/>
            <a:ext cx="5552750" cy="1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33500"/>
            <a:ext cx="5730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7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73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730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3489" y="140600"/>
            <a:ext cx="827661" cy="1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F1F1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.gd/linux2" TargetMode="External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2090883"/>
            <a:ext cx="8520600" cy="1820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dirty="0">
                <a:latin typeface="Abadi"/>
                <a:sym typeface="Montserrat Medium"/>
              </a:rPr>
              <a:t>INTRODUCTION TO</a:t>
            </a:r>
            <a:r>
              <a:rPr lang="en" dirty="0">
                <a:latin typeface="Abadi"/>
                <a:sym typeface="Montserrat Medium"/>
              </a:rPr>
              <a:t> </a:t>
            </a:r>
            <a:br>
              <a:rPr lang="en" dirty="0">
                <a:latin typeface="Abadi"/>
                <a:sym typeface="Montserrat Medium"/>
              </a:rPr>
            </a:br>
            <a:r>
              <a:rPr lang="en" sz="6600" dirty="0">
                <a:latin typeface="Abadi"/>
                <a:sym typeface="Montserrat Medium"/>
              </a:rPr>
              <a:t>LINUX HARDENING</a:t>
            </a:r>
            <a:endParaRPr lang="en-US" sz="6600" dirty="0">
              <a:latin typeface="Abadi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398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(K)</a:t>
            </a:r>
            <a:r>
              <a:rPr lang="en" dirty="0" err="1"/>
              <a:t>aranbir</a:t>
            </a:r>
            <a:r>
              <a:rPr lang="en" dirty="0"/>
              <a:t> and Dennis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EA363BB-1420-4AF1-A2D6-F4A8B9F9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38" y="18770"/>
            <a:ext cx="6604746" cy="214760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9610E2A-B8CB-49AC-A50A-1719EACFE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059" y="274336"/>
            <a:ext cx="5116605" cy="18180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313400" y="1189625"/>
            <a:ext cx="6876300" cy="3314400"/>
          </a:xfrm>
          <a:prstGeom prst="wedgeRectCallout">
            <a:avLst>
              <a:gd name="adj1" fmla="val -57200"/>
              <a:gd name="adj2" fmla="val -143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020975" y="117175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The Filesystem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43800" y="1952875"/>
            <a:ext cx="378300" cy="680700"/>
          </a:xfrm>
          <a:prstGeom prst="corner">
            <a:avLst>
              <a:gd name="adj1" fmla="val 1454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770550" y="1578050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/bin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770550" y="2733275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/dev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957750" y="1578050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/boot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957750" y="2733275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332150" y="2733275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/var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144950" y="1578050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/home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332150" y="1578050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/mnt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44950" y="2733275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/lib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519350" y="1578050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/sbin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519350" y="2733275"/>
            <a:ext cx="690000" cy="680700"/>
          </a:xfrm>
          <a:prstGeom prst="corner">
            <a:avLst>
              <a:gd name="adj1" fmla="val 89382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/tmp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736600" y="433500"/>
            <a:ext cx="36708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Navigation Review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cd</a:t>
            </a:r>
            <a:r>
              <a:rPr lang="en" sz="2400">
                <a:solidFill>
                  <a:srgbClr val="D9D9D9"/>
                </a:solidFill>
              </a:rPr>
              <a:t>: go into your directory(folder) of choice</a:t>
            </a:r>
            <a:endParaRPr sz="2400">
              <a:solidFill>
                <a:srgbClr val="D9D9D9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ls</a:t>
            </a:r>
            <a:r>
              <a:rPr lang="en" sz="2400">
                <a:solidFill>
                  <a:srgbClr val="D9D9D9"/>
                </a:solidFill>
              </a:rPr>
              <a:t>: show what’s in the directory</a:t>
            </a:r>
            <a:endParaRPr sz="2400">
              <a:solidFill>
                <a:srgbClr val="D9D9D9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ls -l</a:t>
            </a:r>
            <a:r>
              <a:rPr lang="en" sz="2400">
                <a:solidFill>
                  <a:srgbClr val="D9D9D9"/>
                </a:solidFill>
              </a:rPr>
              <a:t>: ls with the ‘l’ or long option. Shows more info!</a:t>
            </a:r>
            <a:endParaRPr sz="2400">
              <a:solidFill>
                <a:srgbClr val="D9D9D9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○"/>
            </a:pPr>
            <a:r>
              <a:rPr lang="en" sz="2400" b="1" i="1">
                <a:solidFill>
                  <a:srgbClr val="D9D9D9"/>
                </a:solidFill>
              </a:rPr>
              <a:t>ls -la</a:t>
            </a:r>
            <a:r>
              <a:rPr lang="en" sz="2400">
                <a:solidFill>
                  <a:srgbClr val="D9D9D9"/>
                </a:solidFill>
              </a:rPr>
              <a:t>: do not ignore entries. Shows ALL info!</a:t>
            </a:r>
            <a:endParaRPr sz="2400">
              <a:solidFill>
                <a:srgbClr val="D9D9D9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pwd</a:t>
            </a:r>
            <a:r>
              <a:rPr lang="en" sz="2400">
                <a:solidFill>
                  <a:srgbClr val="D9D9D9"/>
                </a:solidFill>
              </a:rPr>
              <a:t>: print working directory. Aka where the heck am I.</a:t>
            </a:r>
            <a:endParaRPr sz="2400">
              <a:solidFill>
                <a:srgbClr val="D9D9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812800" y="454125"/>
            <a:ext cx="35184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Basic I/O Redirection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The PIPE </a:t>
            </a:r>
            <a:r>
              <a:rPr lang="en" sz="2400" i="1">
                <a:solidFill>
                  <a:srgbClr val="F3F3F3"/>
                </a:solidFill>
              </a:rPr>
              <a:t>: </a:t>
            </a:r>
            <a:endParaRPr sz="2400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>
                <a:solidFill>
                  <a:srgbClr val="F3F3F3"/>
                </a:solidFill>
              </a:rPr>
              <a:t>ls | grep “findThis”</a:t>
            </a:r>
            <a:endParaRPr sz="2400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>
                <a:solidFill>
                  <a:srgbClr val="F3F3F3"/>
                </a:solidFill>
              </a:rPr>
              <a:t>Take all the ls output and search through it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These things &gt; &gt;&gt; &lt; &lt;&lt; </a:t>
            </a:r>
            <a:r>
              <a:rPr lang="en" sz="2400">
                <a:solidFill>
                  <a:srgbClr val="F3F3F3"/>
                </a:solidFill>
              </a:rPr>
              <a:t>(Angle brackets for the intellectuals)</a:t>
            </a:r>
            <a:endParaRPr sz="2400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>
                <a:solidFill>
                  <a:srgbClr val="F3F3F3"/>
                </a:solidFill>
              </a:rPr>
              <a:t>Take all this &gt; and fill a file up with it (replaces file content)</a:t>
            </a:r>
            <a:endParaRPr sz="2400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>
                <a:solidFill>
                  <a:srgbClr val="F3F3F3"/>
                </a:solidFill>
              </a:rPr>
              <a:t>Take all this &gt;&gt; and add it to the end of a file</a:t>
            </a:r>
            <a:endParaRPr sz="24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928600" y="412875"/>
            <a:ext cx="32868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Package Managers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apt-get</a:t>
            </a:r>
            <a:endParaRPr sz="2400" b="1" i="1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Install (install)</a:t>
            </a:r>
            <a:endParaRPr sz="2400" b="1" i="1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Remove (rm)</a:t>
            </a:r>
            <a:endParaRPr sz="2400" b="1" i="1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apt-cache </a:t>
            </a:r>
            <a:endParaRPr sz="2400" b="1" i="1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Search, Show</a:t>
            </a:r>
            <a:endParaRPr sz="2400" b="1" i="1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8" descr="Image result for apt-get me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250" y="1244325"/>
            <a:ext cx="2393150" cy="1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descr="Image result for apt-get mem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900" y="2878800"/>
            <a:ext cx="2655100" cy="1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928600" y="412875"/>
            <a:ext cx="32868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Openssh &gt;_ 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Source Sans Pro"/>
              <a:buChar char="❖"/>
            </a:pPr>
            <a:r>
              <a:rPr lang="en" sz="2400">
                <a:solidFill>
                  <a:srgbClr val="F3F3F3"/>
                </a:solidFill>
              </a:rPr>
              <a:t>Remote management of your server! (Port 22)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Copy and paste from your local gui 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SECURE. Not Telnet (port 23)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Private key encryption</a:t>
            </a:r>
            <a:endParaRPr sz="2400">
              <a:solidFill>
                <a:srgbClr val="F3F3F3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>
                <a:solidFill>
                  <a:srgbClr val="F3F3F3"/>
                </a:solidFill>
              </a:rPr>
              <a:t>Symmetric vs Asymmetric</a:t>
            </a:r>
            <a:endParaRPr sz="24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9" descr="Image result for ssh me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950" y="2053975"/>
            <a:ext cx="1771625" cy="2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2928600" y="412875"/>
            <a:ext cx="32868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Managing Services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Service or Systemctl???</a:t>
            </a:r>
            <a:endParaRPr sz="2400" b="1" i="1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service - It’s a wrapper. </a:t>
            </a:r>
            <a:endParaRPr sz="2400" b="1" i="1">
              <a:solidFill>
                <a:srgbClr val="F3F3F3"/>
              </a:solidFill>
            </a:endParaRPr>
          </a:p>
          <a:p>
            <a:pPr marL="1371600" lvl="2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■"/>
            </a:pPr>
            <a:r>
              <a:rPr lang="en" sz="2400" b="1" i="1">
                <a:solidFill>
                  <a:srgbClr val="F3F3F3"/>
                </a:solidFill>
              </a:rPr>
              <a:t>--status-all</a:t>
            </a:r>
            <a:endParaRPr sz="2400" b="1" i="1">
              <a:solidFill>
                <a:srgbClr val="F3F3F3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○"/>
            </a:pPr>
            <a:r>
              <a:rPr lang="en" sz="2400" b="1" i="1">
                <a:solidFill>
                  <a:srgbClr val="F3F3F3"/>
                </a:solidFill>
              </a:rPr>
              <a:t>systemctl - Utility that manages running services (background apps. Aka daemons) list-unit-files</a:t>
            </a:r>
            <a:endParaRPr sz="2400" b="1" i="1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Source Sans Pro"/>
              <a:buChar char="❖"/>
            </a:pPr>
            <a:r>
              <a:rPr lang="en" sz="2400" b="1" i="1">
                <a:solidFill>
                  <a:srgbClr val="F3F3F3"/>
                </a:solidFill>
              </a:rPr>
              <a:t>SysV </a:t>
            </a:r>
            <a:r>
              <a:rPr lang="en" sz="2400" b="1">
                <a:solidFill>
                  <a:srgbClr val="F3F3F3"/>
                </a:solidFill>
              </a:rPr>
              <a:t>- The old way of doing things. AT&amp;T</a:t>
            </a:r>
            <a:endParaRPr sz="2400" b="1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50" y="1087625"/>
            <a:ext cx="2243599" cy="12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2928600" y="412875"/>
            <a:ext cx="32868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Working with Files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Cat, Less </a:t>
            </a:r>
            <a:r>
              <a:rPr lang="en" sz="2400">
                <a:solidFill>
                  <a:srgbClr val="F3F3F3"/>
                </a:solidFill>
              </a:rPr>
              <a:t>-</a:t>
            </a:r>
            <a:r>
              <a:rPr lang="en" sz="2400" b="1">
                <a:solidFill>
                  <a:srgbClr val="F3F3F3"/>
                </a:solidFill>
              </a:rPr>
              <a:t> </a:t>
            </a:r>
            <a:r>
              <a:rPr lang="en" sz="2400">
                <a:solidFill>
                  <a:srgbClr val="F3F3F3"/>
                </a:solidFill>
              </a:rPr>
              <a:t>Show file contents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Cp, mv, rm </a:t>
            </a:r>
            <a:r>
              <a:rPr lang="en" sz="2400">
                <a:solidFill>
                  <a:srgbClr val="F3F3F3"/>
                </a:solidFill>
              </a:rPr>
              <a:t>- Manage files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Touch </a:t>
            </a:r>
            <a:r>
              <a:rPr lang="en" sz="2400">
                <a:solidFill>
                  <a:srgbClr val="F3F3F3"/>
                </a:solidFill>
              </a:rPr>
              <a:t>- Create blank file</a:t>
            </a:r>
            <a:endParaRPr sz="2400">
              <a:solidFill>
                <a:srgbClr val="F3F3F3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Vim </a:t>
            </a:r>
            <a:r>
              <a:rPr lang="en" sz="2400">
                <a:solidFill>
                  <a:srgbClr val="F3F3F3"/>
                </a:solidFill>
              </a:rPr>
              <a:t>- Text editor. Modify/create files</a:t>
            </a:r>
            <a:endParaRPr sz="24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1" descr="Image result for vim emac nano me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650" y="2003225"/>
            <a:ext cx="2458525" cy="24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41000" y="433500"/>
            <a:ext cx="28620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System Variables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They just store data that the system or programs will read from later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PS1</a:t>
            </a:r>
            <a:r>
              <a:rPr lang="en" sz="2400">
                <a:solidFill>
                  <a:srgbClr val="F3F3F3"/>
                </a:solidFill>
              </a:rPr>
              <a:t>=‘\u@\h@:\w\$ ’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 b="1">
                <a:solidFill>
                  <a:srgbClr val="F3F3F3"/>
                </a:solidFill>
              </a:rPr>
              <a:t>PATH</a:t>
            </a:r>
            <a:endParaRPr sz="2400" b="1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The </a:t>
            </a:r>
            <a:r>
              <a:rPr lang="en" sz="2400" b="1">
                <a:solidFill>
                  <a:srgbClr val="F3F3F3"/>
                </a:solidFill>
              </a:rPr>
              <a:t>echo </a:t>
            </a:r>
            <a:r>
              <a:rPr lang="en" sz="2400">
                <a:solidFill>
                  <a:srgbClr val="F3F3F3"/>
                </a:solidFill>
              </a:rPr>
              <a:t>command. </a:t>
            </a:r>
            <a:endParaRPr sz="24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33500"/>
            <a:ext cx="57300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https://da.gd/linux2</a:t>
            </a:r>
            <a:endParaRPr sz="24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751" y="2466775"/>
            <a:ext cx="2355476" cy="22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 descr="Image result for cron jobs mem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00" y="2142425"/>
            <a:ext cx="2617001" cy="261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 descr="Look I made a Linux joke" title="Look I made a Linux jok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588" y="433500"/>
            <a:ext cx="2155025" cy="1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 descr="Image result for funny linux mem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8787" y="2035275"/>
            <a:ext cx="1741513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endParaRPr lang="en" sz="2400" dirty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  <p:sp>
        <p:nvSpPr>
          <p:cNvPr id="2" name="Google Shape;143;p22">
            <a:extLst>
              <a:ext uri="{FF2B5EF4-FFF2-40B4-BE49-F238E27FC236}">
                <a16:creationId xmlns:a16="http://schemas.microsoft.com/office/drawing/2014/main" id="{517AFD4E-A622-47D8-8283-FB12CACCF495}"/>
              </a:ext>
            </a:extLst>
          </p:cNvPr>
          <p:cNvSpPr txBox="1">
            <a:spLocks/>
          </p:cNvSpPr>
          <p:nvPr/>
        </p:nvSpPr>
        <p:spPr>
          <a:xfrm>
            <a:off x="316182" y="1282425"/>
            <a:ext cx="8520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>
              <a:lnSpc>
                <a:spcPct val="150000"/>
              </a:lnSpc>
              <a:buClr>
                <a:srgbClr val="D9D9D9"/>
              </a:buClr>
              <a:buSzPts val="2400"/>
              <a:buFont typeface="Source Sans Pro"/>
              <a:buChar char="❖"/>
            </a:pPr>
            <a:r>
              <a:rPr lang="en-US" sz="2400" b="1" i="1" dirty="0" err="1">
                <a:solidFill>
                  <a:srgbClr val="F3F3F3"/>
                </a:solidFill>
              </a:rPr>
              <a:t>Chmod</a:t>
            </a:r>
            <a:r>
              <a:rPr lang="en-US" sz="2400" b="1" i="1" dirty="0">
                <a:solidFill>
                  <a:srgbClr val="F3F3F3"/>
                </a:solidFill>
              </a:rPr>
              <a:t>- </a:t>
            </a:r>
            <a:r>
              <a:rPr lang="en-US" sz="2400" dirty="0">
                <a:solidFill>
                  <a:srgbClr val="F3F3F3"/>
                </a:solidFill>
              </a:rPr>
              <a:t>Change mode. Basically, modify who can do what to files.</a:t>
            </a:r>
          </a:p>
          <a:p>
            <a:pPr lvl="1" indent="-3810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400"/>
            </a:pPr>
            <a:r>
              <a:rPr lang="en-US" sz="2400">
                <a:solidFill>
                  <a:srgbClr val="F3F3F3"/>
                </a:solidFill>
              </a:rPr>
              <a:t>&gt; sudo </a:t>
            </a:r>
            <a:r>
              <a:rPr lang="en-US" sz="2400" err="1">
                <a:solidFill>
                  <a:srgbClr val="F3F3F3"/>
                </a:solidFill>
              </a:rPr>
              <a:t>chmod</a:t>
            </a:r>
            <a:r>
              <a:rPr lang="en-US" sz="2400" dirty="0">
                <a:solidFill>
                  <a:srgbClr val="F3F3F3"/>
                </a:solidFill>
              </a:rPr>
              <a:t> 644 [a file]</a:t>
            </a:r>
          </a:p>
          <a:p>
            <a:pPr indent="-381000">
              <a:lnSpc>
                <a:spcPct val="150000"/>
              </a:lnSpc>
              <a:buClr>
                <a:srgbClr val="F3F3F3"/>
              </a:buClr>
              <a:buSzPts val="2400"/>
              <a:buFont typeface="Source Sans Pro"/>
              <a:buChar char="❖"/>
            </a:pPr>
            <a:r>
              <a:rPr lang="en-US" sz="2400" b="1" i="1" dirty="0">
                <a:solidFill>
                  <a:srgbClr val="F3F3F3"/>
                </a:solidFill>
              </a:rPr>
              <a:t>Chown- </a:t>
            </a:r>
            <a:r>
              <a:rPr lang="en-US" sz="2400" dirty="0">
                <a:solidFill>
                  <a:srgbClr val="F3F3F3"/>
                </a:solidFill>
              </a:rPr>
              <a:t>Change ownership</a:t>
            </a:r>
          </a:p>
          <a:p>
            <a:pPr lvl="1" indent="-381000">
              <a:lnSpc>
                <a:spcPct val="150000"/>
              </a:lnSpc>
              <a:spcBef>
                <a:spcPts val="0"/>
              </a:spcBef>
              <a:buClr>
                <a:srgbClr val="F3F3F3"/>
              </a:buClr>
              <a:buSzPts val="2400"/>
            </a:pPr>
            <a:r>
              <a:rPr lang="en-US" sz="2400">
                <a:solidFill>
                  <a:srgbClr val="F3F3F3"/>
                </a:solidFill>
              </a:rPr>
              <a:t>&gt; chown [</a:t>
            </a:r>
            <a:r>
              <a:rPr lang="en-US" sz="2400" err="1">
                <a:solidFill>
                  <a:srgbClr val="F3F3F3"/>
                </a:solidFill>
              </a:rPr>
              <a:t>user:group</a:t>
            </a:r>
            <a:r>
              <a:rPr lang="en-US" sz="2400" dirty="0">
                <a:solidFill>
                  <a:srgbClr val="F3F3F3"/>
                </a:solidFill>
              </a:rPr>
              <a:t>] [file]</a:t>
            </a: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Font typeface="Source Sans Pro"/>
              <a:buNone/>
            </a:pPr>
            <a:endParaRPr lang="en-US" sz="2400">
              <a:solidFill>
                <a:srgbClr val="D9D9D9"/>
              </a:solidFill>
            </a:endParaRPr>
          </a:p>
        </p:txBody>
      </p:sp>
      <p:sp>
        <p:nvSpPr>
          <p:cNvPr id="4" name="Google Shape;142;p22">
            <a:extLst>
              <a:ext uri="{FF2B5EF4-FFF2-40B4-BE49-F238E27FC236}">
                <a16:creationId xmlns:a16="http://schemas.microsoft.com/office/drawing/2014/main" id="{3523BA3E-98BE-4582-88D3-B2139AA812B4}"/>
              </a:ext>
            </a:extLst>
          </p:cNvPr>
          <p:cNvSpPr txBox="1">
            <a:spLocks/>
          </p:cNvSpPr>
          <p:nvPr/>
        </p:nvSpPr>
        <p:spPr>
          <a:xfrm>
            <a:off x="3173375" y="585900"/>
            <a:ext cx="249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rgbClr val="F3F3F3"/>
                </a:solidFill>
              </a:rPr>
              <a:t>Permissions</a:t>
            </a:r>
          </a:p>
        </p:txBody>
      </p:sp>
      <p:pic>
        <p:nvPicPr>
          <p:cNvPr id="6" name="Google Shape;145;p22" descr="Image result for chmod explained">
            <a:extLst>
              <a:ext uri="{FF2B5EF4-FFF2-40B4-BE49-F238E27FC236}">
                <a16:creationId xmlns:a16="http://schemas.microsoft.com/office/drawing/2014/main" id="{3B698406-AFAD-4C2E-9712-ECBAB0C7E1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918" y="2080338"/>
            <a:ext cx="3860800" cy="214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01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Users</a:t>
            </a: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rgbClr val="D9D9D9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Checking groups</a:t>
            </a:r>
            <a:endParaRPr lang="en" sz="2400" dirty="0">
              <a:solidFill>
                <a:srgbClr val="F3F3F3"/>
              </a:solidFill>
            </a:endParaRPr>
          </a:p>
          <a:p>
            <a:pPr lvl="1">
              <a:lnSpc>
                <a:spcPct val="150000"/>
              </a:lnSpc>
              <a:buChar char="❖"/>
            </a:pPr>
            <a:r>
              <a:rPr lang="en" sz="2000">
                <a:solidFill>
                  <a:srgbClr val="F3F3F3"/>
                </a:solidFill>
              </a:rPr>
              <a:t>Wheel is an example of an admin group on CentOS and some other linux distributions. The group is sometimes called sudo or sudoers.</a:t>
            </a:r>
            <a:endParaRPr lang="en" sz="2000" dirty="0">
              <a:solidFill>
                <a:srgbClr val="F3F3F3"/>
              </a:solidFill>
            </a:endParaRPr>
          </a:p>
          <a:p>
            <a:pPr lvl="1">
              <a:lnSpc>
                <a:spcPct val="150000"/>
              </a:lnSpc>
              <a:buChar char="❖"/>
            </a:pPr>
            <a:r>
              <a:rPr lang="en" sz="2000">
                <a:solidFill>
                  <a:srgbClr val="F3F3F3"/>
                </a:solidFill>
              </a:rPr>
              <a:t>Passwd: primary user group</a:t>
            </a:r>
            <a:endParaRPr lang="en" sz="2000" dirty="0">
              <a:solidFill>
                <a:srgbClr val="F3F3F3"/>
              </a:solidFill>
            </a:endParaRPr>
          </a:p>
          <a:p>
            <a:pPr lvl="1">
              <a:lnSpc>
                <a:spcPct val="150000"/>
              </a:lnSpc>
              <a:buChar char="❖"/>
            </a:pPr>
            <a:r>
              <a:rPr lang="en" sz="2000">
                <a:solidFill>
                  <a:srgbClr val="F3F3F3"/>
                </a:solidFill>
              </a:rPr>
              <a:t>Group: shows users in each group</a:t>
            </a:r>
            <a:endParaRPr lang="en" sz="2000" dirty="0">
              <a:solidFill>
                <a:srgbClr val="F3F3F3"/>
              </a:solidFill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F3F3F3"/>
                </a:solidFill>
              </a:rPr>
              <a:t>The Path</a:t>
            </a: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278082" y="1042619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rgbClr val="D9D9D9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&gt; echo $PATH</a:t>
            </a:r>
            <a:endParaRPr lang="en" sz="2400" dirty="0">
              <a:solidFill>
                <a:srgbClr val="F3F3F3"/>
              </a:solidFill>
            </a:endParaRPr>
          </a:p>
          <a:p>
            <a:pPr lvl="1" indent="-381000">
              <a:lnSpc>
                <a:spcPct val="150000"/>
              </a:lnSpc>
              <a:buChar char="❖"/>
            </a:pPr>
            <a:r>
              <a:rPr lang="en" sz="2000">
                <a:solidFill>
                  <a:srgbClr val="F3F3F3"/>
                </a:solidFill>
              </a:rPr>
              <a:t>The PATH variable is where bash will look for executables to run</a:t>
            </a:r>
            <a:endParaRPr lang="en" sz="20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If you want to run your own script, put ./ before it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Separated by ':'</a:t>
            </a:r>
            <a:endParaRPr lang="en" sz="2400" dirty="0">
              <a:solidFill>
                <a:srgbClr val="F3F3F3"/>
              </a:solidFill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4BFB6954-B3D7-4C08-908A-11009389F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" b="45349"/>
          <a:stretch/>
        </p:blipFill>
        <p:spPr>
          <a:xfrm>
            <a:off x="443754" y="3021298"/>
            <a:ext cx="8197669" cy="10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Services</a:t>
            </a: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rgbClr val="D9D9D9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&gt; service --status-all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&gt; systemctl list-unit-files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&gt; sudo netstat -tulpn</a:t>
            </a:r>
            <a:endParaRPr lang="en" sz="2400" dirty="0">
              <a:solidFill>
                <a:srgbClr val="F3F3F3"/>
              </a:solidFill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  <p:pic>
        <p:nvPicPr>
          <p:cNvPr id="2" name="Picture 3" descr="A screenshot of a cell phone screen with text&#10;&#10;Description generated with high confidence">
            <a:extLst>
              <a:ext uri="{FF2B5EF4-FFF2-40B4-BE49-F238E27FC236}">
                <a16:creationId xmlns:a16="http://schemas.microsoft.com/office/drawing/2014/main" id="{E3949635-68E5-4ECD-BE91-0047D57F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481" y="1435875"/>
            <a:ext cx="4894729" cy="29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Crontab</a:t>
            </a: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50000"/>
              </a:lnSpc>
              <a:buClr>
                <a:srgbClr val="D9D9D9"/>
              </a:buClr>
              <a:buSzPts val="2400"/>
              <a:buChar char="❖"/>
            </a:pPr>
            <a:r>
              <a:rPr lang="en" sz="2400">
                <a:solidFill>
                  <a:srgbClr val="F3F3F3"/>
                </a:solidFill>
              </a:rPr>
              <a:t>File that is read to execute automated tasks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Basically a chore list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For backups, updates, etc.</a:t>
            </a:r>
            <a:endParaRPr lang="en" sz="2400" dirty="0">
              <a:solidFill>
                <a:srgbClr val="F3F3F3"/>
              </a:solidFill>
            </a:endParaRPr>
          </a:p>
          <a:p>
            <a:pPr indent="-381000">
              <a:lnSpc>
                <a:spcPct val="150000"/>
              </a:lnSpc>
              <a:buChar char="❖"/>
            </a:pPr>
            <a:r>
              <a:rPr lang="en" sz="2400">
                <a:solidFill>
                  <a:srgbClr val="F3F3F3"/>
                </a:solidFill>
              </a:rPr>
              <a:t>&gt; crontab –e </a:t>
            </a:r>
            <a:endParaRPr lang="en" sz="2400" dirty="0">
              <a:solidFill>
                <a:srgbClr val="F3F3F3"/>
              </a:solidFill>
            </a:endParaRPr>
          </a:p>
          <a:p>
            <a:pPr lvl="1">
              <a:lnSpc>
                <a:spcPct val="150000"/>
              </a:lnSpc>
              <a:buChar char="❖"/>
            </a:pPr>
            <a:r>
              <a:rPr lang="en" sz="2000">
                <a:solidFill>
                  <a:srgbClr val="F3F3F3"/>
                </a:solidFill>
              </a:rPr>
              <a:t>The –e means "edit" the cron file</a:t>
            </a:r>
            <a:endParaRPr lang="en" sz="2000" dirty="0">
              <a:solidFill>
                <a:srgbClr val="F3F3F3"/>
              </a:solidFill>
            </a:endParaRPr>
          </a:p>
          <a:p>
            <a:pPr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5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endParaRPr lang="en" sz="2400" dirty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6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020975" y="4335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F3F3F3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244325"/>
            <a:ext cx="85206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Char char="❖"/>
            </a:pPr>
            <a:endParaRPr lang="en" sz="2400" dirty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D9D9D9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710300"/>
            <a:ext cx="9144000" cy="433200"/>
          </a:xfrm>
          <a:prstGeom prst="flowChartManualInput">
            <a:avLst/>
          </a:prstGeom>
          <a:solidFill>
            <a:srgbClr val="546B8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EAD02D-4EED-4362-B755-B72E9A6A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2" y="64994"/>
            <a:ext cx="1098177" cy="151055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BEF3CD-BB17-4E3A-8179-1638D8D2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042" y="128028"/>
            <a:ext cx="851087" cy="88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5400000">
            <a:off x="-1365000" y="1365000"/>
            <a:ext cx="5150400" cy="2420400"/>
          </a:xfrm>
          <a:prstGeom prst="triangle">
            <a:avLst>
              <a:gd name="adj" fmla="val 50000"/>
            </a:avLst>
          </a:prstGeom>
          <a:solidFill>
            <a:srgbClr val="6D8AB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-231500" y="2191700"/>
            <a:ext cx="2493900" cy="58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GET HELP</a:t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625" y="2273425"/>
            <a:ext cx="2873150" cy="7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FT Academy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On-screen Show (16:9)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SWIFT Academy</vt:lpstr>
      <vt:lpstr>INTRODUCTION TO  LINUX HARDENING</vt:lpstr>
      <vt:lpstr>PowerPoint Presentation</vt:lpstr>
      <vt:lpstr>Users</vt:lpstr>
      <vt:lpstr>The Path</vt:lpstr>
      <vt:lpstr>Services</vt:lpstr>
      <vt:lpstr>Crontab</vt:lpstr>
      <vt:lpstr>PowerPoint Presentation</vt:lpstr>
      <vt:lpstr>PowerPoint Presentation</vt:lpstr>
      <vt:lpstr>GET HELP</vt:lpstr>
      <vt:lpstr>The Filesystem</vt:lpstr>
      <vt:lpstr>Navigation Review</vt:lpstr>
      <vt:lpstr>Basic I/O Redirection</vt:lpstr>
      <vt:lpstr>Package Managers</vt:lpstr>
      <vt:lpstr>Openssh &gt;_ </vt:lpstr>
      <vt:lpstr>Managing Services</vt:lpstr>
      <vt:lpstr>Working with Files</vt:lpstr>
      <vt:lpstr>System Variables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Pt. II</dc:title>
  <cp:revision>202</cp:revision>
  <dcterms:modified xsi:type="dcterms:W3CDTF">2018-11-30T01:17:06Z</dcterms:modified>
</cp:coreProperties>
</file>