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388" r:id="rId5"/>
    <p:sldId id="440" r:id="rId6"/>
    <p:sldId id="330" r:id="rId7"/>
    <p:sldId id="416" r:id="rId8"/>
    <p:sldId id="257" r:id="rId9"/>
    <p:sldId id="457" r:id="rId10"/>
    <p:sldId id="465" r:id="rId11"/>
    <p:sldId id="397" r:id="rId12"/>
    <p:sldId id="458" r:id="rId13"/>
    <p:sldId id="459" r:id="rId14"/>
    <p:sldId id="461" r:id="rId15"/>
    <p:sldId id="466" r:id="rId16"/>
    <p:sldId id="463" r:id="rId17"/>
    <p:sldId id="464" r:id="rId18"/>
    <p:sldId id="390" r:id="rId19"/>
    <p:sldId id="391" r:id="rId20"/>
    <p:sldId id="392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D03C"/>
    <a:srgbClr val="6CC506"/>
    <a:srgbClr val="60AE04"/>
    <a:srgbClr val="75C043"/>
    <a:srgbClr val="272727"/>
    <a:srgbClr val="999999"/>
    <a:srgbClr val="3EDC7F"/>
    <a:srgbClr val="C0010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517AE-012D-485F-8674-FB4F17565B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D66055-4DCE-44B9-AE88-51BA9D3D6608}">
      <dgm:prSet phldrT="[Text]"/>
      <dgm:spPr>
        <a:solidFill>
          <a:srgbClr val="6CC506"/>
        </a:solidFill>
        <a:ln>
          <a:noFill/>
        </a:ln>
      </dgm:spPr>
      <dgm:t>
        <a:bodyPr/>
        <a:lstStyle/>
        <a:p>
          <a:r>
            <a:rPr lang="en-US" dirty="0"/>
            <a:t>Seizure</a:t>
          </a:r>
        </a:p>
      </dgm:t>
    </dgm:pt>
    <dgm:pt modelId="{1D1EF29A-3E31-42CA-9F98-E89D660CAA59}" type="parTrans" cxnId="{6B465B45-E0C4-41B1-BE58-8D04BCB78E51}">
      <dgm:prSet/>
      <dgm:spPr/>
      <dgm:t>
        <a:bodyPr/>
        <a:lstStyle/>
        <a:p>
          <a:endParaRPr lang="en-US"/>
        </a:p>
      </dgm:t>
    </dgm:pt>
    <dgm:pt modelId="{BA4CA188-5013-4DCB-984E-ED29CFF392CE}" type="sibTrans" cxnId="{6B465B45-E0C4-41B1-BE58-8D04BCB78E51}">
      <dgm:prSet/>
      <dgm:spPr/>
      <dgm:t>
        <a:bodyPr/>
        <a:lstStyle/>
        <a:p>
          <a:endParaRPr lang="en-US"/>
        </a:p>
      </dgm:t>
    </dgm:pt>
    <dgm:pt modelId="{03FDBB85-D2B7-4DAD-9DE3-2F6F8655D6BD}">
      <dgm:prSet phldrT="[Text]"/>
      <dgm:spPr>
        <a:solidFill>
          <a:srgbClr val="6CC506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Imaging</a:t>
          </a:r>
        </a:p>
      </dgm:t>
    </dgm:pt>
    <dgm:pt modelId="{442973EB-278D-401F-84FB-2A288D05926B}" type="parTrans" cxnId="{AAA3DD67-D3A0-43F3-98A7-45E926562D12}">
      <dgm:prSet/>
      <dgm:spPr/>
      <dgm:t>
        <a:bodyPr/>
        <a:lstStyle/>
        <a:p>
          <a:endParaRPr lang="en-US"/>
        </a:p>
      </dgm:t>
    </dgm:pt>
    <dgm:pt modelId="{923159CF-0668-4CB3-A074-25AD429F030D}" type="sibTrans" cxnId="{AAA3DD67-D3A0-43F3-98A7-45E926562D12}">
      <dgm:prSet/>
      <dgm:spPr/>
      <dgm:t>
        <a:bodyPr/>
        <a:lstStyle/>
        <a:p>
          <a:endParaRPr lang="en-US"/>
        </a:p>
      </dgm:t>
    </dgm:pt>
    <dgm:pt modelId="{02C26D6B-BF23-43E4-987E-7272EA48D7C4}">
      <dgm:prSet phldrT="[Text]"/>
      <dgm:spPr>
        <a:solidFill>
          <a:srgbClr val="6CC506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Analysis</a:t>
          </a:r>
        </a:p>
      </dgm:t>
    </dgm:pt>
    <dgm:pt modelId="{E284A241-AF53-4060-94C6-28653F794D90}" type="parTrans" cxnId="{5D3F9B0D-2EE9-48C9-98CC-22F8660D34BD}">
      <dgm:prSet/>
      <dgm:spPr/>
      <dgm:t>
        <a:bodyPr/>
        <a:lstStyle/>
        <a:p>
          <a:endParaRPr lang="en-US"/>
        </a:p>
      </dgm:t>
    </dgm:pt>
    <dgm:pt modelId="{0ABC3E75-2ED7-4274-94A0-326D07AC4F30}" type="sibTrans" cxnId="{5D3F9B0D-2EE9-48C9-98CC-22F8660D34BD}">
      <dgm:prSet/>
      <dgm:spPr/>
      <dgm:t>
        <a:bodyPr/>
        <a:lstStyle/>
        <a:p>
          <a:endParaRPr lang="en-US"/>
        </a:p>
      </dgm:t>
    </dgm:pt>
    <dgm:pt modelId="{35EB0856-39B3-4EBB-B1CF-5479531160C1}">
      <dgm:prSet phldrT="[Text]"/>
      <dgm:spPr>
        <a:solidFill>
          <a:srgbClr val="6CC506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Timelining</a:t>
          </a:r>
        </a:p>
      </dgm:t>
    </dgm:pt>
    <dgm:pt modelId="{17CF8EF4-1925-48BA-8F6F-261CDCD1A168}" type="parTrans" cxnId="{5DC5C4DF-7716-46D7-BB48-FACC8B0864F8}">
      <dgm:prSet/>
      <dgm:spPr/>
      <dgm:t>
        <a:bodyPr/>
        <a:lstStyle/>
        <a:p>
          <a:endParaRPr lang="en-US"/>
        </a:p>
      </dgm:t>
    </dgm:pt>
    <dgm:pt modelId="{39842CC7-C749-463D-B983-7A96FF52D1DB}" type="sibTrans" cxnId="{5DC5C4DF-7716-46D7-BB48-FACC8B0864F8}">
      <dgm:prSet/>
      <dgm:spPr/>
      <dgm:t>
        <a:bodyPr/>
        <a:lstStyle/>
        <a:p>
          <a:endParaRPr lang="en-US"/>
        </a:p>
      </dgm:t>
    </dgm:pt>
    <dgm:pt modelId="{6FC8DD56-433C-4A66-A694-B72DE169B911}">
      <dgm:prSet phldrT="[Text]"/>
      <dgm:spPr>
        <a:solidFill>
          <a:srgbClr val="6CC506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Report &amp; Impact</a:t>
          </a:r>
        </a:p>
      </dgm:t>
    </dgm:pt>
    <dgm:pt modelId="{DD177FBA-A2FE-4ADA-A60C-835CF5FBCDED}" type="parTrans" cxnId="{497A0706-C523-44AB-A518-7068D7EE703C}">
      <dgm:prSet/>
      <dgm:spPr/>
      <dgm:t>
        <a:bodyPr/>
        <a:lstStyle/>
        <a:p>
          <a:endParaRPr lang="en-US"/>
        </a:p>
      </dgm:t>
    </dgm:pt>
    <dgm:pt modelId="{0EA86892-A880-45E5-8671-2D59D5ACA2EB}" type="sibTrans" cxnId="{497A0706-C523-44AB-A518-7068D7EE703C}">
      <dgm:prSet/>
      <dgm:spPr/>
      <dgm:t>
        <a:bodyPr/>
        <a:lstStyle/>
        <a:p>
          <a:endParaRPr lang="en-US"/>
        </a:p>
      </dgm:t>
    </dgm:pt>
    <dgm:pt modelId="{B5106D0D-7AF0-43E3-86AE-C4436F7501D9}" type="pres">
      <dgm:prSet presAssocID="{7F2517AE-012D-485F-8674-FB4F17565BB0}" presName="Name0" presStyleCnt="0">
        <dgm:presLayoutVars>
          <dgm:dir/>
          <dgm:animLvl val="lvl"/>
          <dgm:resizeHandles val="exact"/>
        </dgm:presLayoutVars>
      </dgm:prSet>
      <dgm:spPr/>
    </dgm:pt>
    <dgm:pt modelId="{EFA74B6B-AB3B-4F37-898D-015C7E1DFCE5}" type="pres">
      <dgm:prSet presAssocID="{80D66055-4DCE-44B9-AE88-51BA9D3D66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7C06B37-0210-4148-9111-6375CCD24749}" type="pres">
      <dgm:prSet presAssocID="{BA4CA188-5013-4DCB-984E-ED29CFF392CE}" presName="parTxOnlySpace" presStyleCnt="0"/>
      <dgm:spPr/>
    </dgm:pt>
    <dgm:pt modelId="{9996F543-5D4D-4B42-A819-6AC2FCBF9266}" type="pres">
      <dgm:prSet presAssocID="{03FDBB85-D2B7-4DAD-9DE3-2F6F8655D6B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8E5502E-78C3-4914-826D-98854FD6283B}" type="pres">
      <dgm:prSet presAssocID="{923159CF-0668-4CB3-A074-25AD429F030D}" presName="parTxOnlySpace" presStyleCnt="0"/>
      <dgm:spPr/>
    </dgm:pt>
    <dgm:pt modelId="{75D73A03-B42B-49F1-8440-42F3E44459E3}" type="pres">
      <dgm:prSet presAssocID="{02C26D6B-BF23-43E4-987E-7272EA48D7C4}" presName="parTxOnly" presStyleLbl="node1" presStyleIdx="2" presStyleCnt="5" custLinFactNeighborX="1" custLinFactNeighborY="-1788">
        <dgm:presLayoutVars>
          <dgm:chMax val="0"/>
          <dgm:chPref val="0"/>
          <dgm:bulletEnabled val="1"/>
        </dgm:presLayoutVars>
      </dgm:prSet>
      <dgm:spPr/>
    </dgm:pt>
    <dgm:pt modelId="{3F8D98A0-AF5A-4B2A-A4EB-90BDB588A3C9}" type="pres">
      <dgm:prSet presAssocID="{0ABC3E75-2ED7-4274-94A0-326D07AC4F30}" presName="parTxOnlySpace" presStyleCnt="0"/>
      <dgm:spPr/>
    </dgm:pt>
    <dgm:pt modelId="{08908E27-8B16-417E-9CE6-BC3CA3112E67}" type="pres">
      <dgm:prSet presAssocID="{35EB0856-39B3-4EBB-B1CF-5479531160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45761F4-ACCE-48C6-AAF0-9904192CDA36}" type="pres">
      <dgm:prSet presAssocID="{39842CC7-C749-463D-B983-7A96FF52D1DB}" presName="parTxOnlySpace" presStyleCnt="0"/>
      <dgm:spPr/>
    </dgm:pt>
    <dgm:pt modelId="{ABDB0C8D-DBFF-4538-A88C-187F13A21A5E}" type="pres">
      <dgm:prSet presAssocID="{6FC8DD56-433C-4A66-A694-B72DE169B91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97A0706-C523-44AB-A518-7068D7EE703C}" srcId="{7F2517AE-012D-485F-8674-FB4F17565BB0}" destId="{6FC8DD56-433C-4A66-A694-B72DE169B911}" srcOrd="4" destOrd="0" parTransId="{DD177FBA-A2FE-4ADA-A60C-835CF5FBCDED}" sibTransId="{0EA86892-A880-45E5-8671-2D59D5ACA2EB}"/>
    <dgm:cxn modelId="{EA0C650A-9133-4BCD-97DB-03D53D9F03A5}" type="presOf" srcId="{35EB0856-39B3-4EBB-B1CF-5479531160C1}" destId="{08908E27-8B16-417E-9CE6-BC3CA3112E67}" srcOrd="0" destOrd="0" presId="urn:microsoft.com/office/officeart/2005/8/layout/chevron1"/>
    <dgm:cxn modelId="{5D3F9B0D-2EE9-48C9-98CC-22F8660D34BD}" srcId="{7F2517AE-012D-485F-8674-FB4F17565BB0}" destId="{02C26D6B-BF23-43E4-987E-7272EA48D7C4}" srcOrd="2" destOrd="0" parTransId="{E284A241-AF53-4060-94C6-28653F794D90}" sibTransId="{0ABC3E75-2ED7-4274-94A0-326D07AC4F30}"/>
    <dgm:cxn modelId="{6B465B45-E0C4-41B1-BE58-8D04BCB78E51}" srcId="{7F2517AE-012D-485F-8674-FB4F17565BB0}" destId="{80D66055-4DCE-44B9-AE88-51BA9D3D6608}" srcOrd="0" destOrd="0" parTransId="{1D1EF29A-3E31-42CA-9F98-E89D660CAA59}" sibTransId="{BA4CA188-5013-4DCB-984E-ED29CFF392CE}"/>
    <dgm:cxn modelId="{AAA3DD67-D3A0-43F3-98A7-45E926562D12}" srcId="{7F2517AE-012D-485F-8674-FB4F17565BB0}" destId="{03FDBB85-D2B7-4DAD-9DE3-2F6F8655D6BD}" srcOrd="1" destOrd="0" parTransId="{442973EB-278D-401F-84FB-2A288D05926B}" sibTransId="{923159CF-0668-4CB3-A074-25AD429F030D}"/>
    <dgm:cxn modelId="{F664F878-4DD7-4F29-B26E-FCBBF494DD88}" type="presOf" srcId="{7F2517AE-012D-485F-8674-FB4F17565BB0}" destId="{B5106D0D-7AF0-43E3-86AE-C4436F7501D9}" srcOrd="0" destOrd="0" presId="urn:microsoft.com/office/officeart/2005/8/layout/chevron1"/>
    <dgm:cxn modelId="{3AD6DB8E-0926-4708-8990-8BA22C82A839}" type="presOf" srcId="{80D66055-4DCE-44B9-AE88-51BA9D3D6608}" destId="{EFA74B6B-AB3B-4F37-898D-015C7E1DFCE5}" srcOrd="0" destOrd="0" presId="urn:microsoft.com/office/officeart/2005/8/layout/chevron1"/>
    <dgm:cxn modelId="{8BF6689F-D4D8-461B-B06E-6A1ED64BD223}" type="presOf" srcId="{02C26D6B-BF23-43E4-987E-7272EA48D7C4}" destId="{75D73A03-B42B-49F1-8440-42F3E44459E3}" srcOrd="0" destOrd="0" presId="urn:microsoft.com/office/officeart/2005/8/layout/chevron1"/>
    <dgm:cxn modelId="{CD4383A8-0012-485C-90D0-A91B96A4F47A}" type="presOf" srcId="{6FC8DD56-433C-4A66-A694-B72DE169B911}" destId="{ABDB0C8D-DBFF-4538-A88C-187F13A21A5E}" srcOrd="0" destOrd="0" presId="urn:microsoft.com/office/officeart/2005/8/layout/chevron1"/>
    <dgm:cxn modelId="{B9832DD3-80CD-44FF-B822-F353824E0DCD}" type="presOf" srcId="{03FDBB85-D2B7-4DAD-9DE3-2F6F8655D6BD}" destId="{9996F543-5D4D-4B42-A819-6AC2FCBF9266}" srcOrd="0" destOrd="0" presId="urn:microsoft.com/office/officeart/2005/8/layout/chevron1"/>
    <dgm:cxn modelId="{5DC5C4DF-7716-46D7-BB48-FACC8B0864F8}" srcId="{7F2517AE-012D-485F-8674-FB4F17565BB0}" destId="{35EB0856-39B3-4EBB-B1CF-5479531160C1}" srcOrd="3" destOrd="0" parTransId="{17CF8EF4-1925-48BA-8F6F-261CDCD1A168}" sibTransId="{39842CC7-C749-463D-B983-7A96FF52D1DB}"/>
    <dgm:cxn modelId="{D42052EF-371F-4027-91EE-FBFF067D4E1D}" type="presParOf" srcId="{B5106D0D-7AF0-43E3-86AE-C4436F7501D9}" destId="{EFA74B6B-AB3B-4F37-898D-015C7E1DFCE5}" srcOrd="0" destOrd="0" presId="urn:microsoft.com/office/officeart/2005/8/layout/chevron1"/>
    <dgm:cxn modelId="{EC4F828D-595A-44FD-9E95-5357B377BFB4}" type="presParOf" srcId="{B5106D0D-7AF0-43E3-86AE-C4436F7501D9}" destId="{D7C06B37-0210-4148-9111-6375CCD24749}" srcOrd="1" destOrd="0" presId="urn:microsoft.com/office/officeart/2005/8/layout/chevron1"/>
    <dgm:cxn modelId="{A56D2D4F-D493-46D8-91C0-15614265C4A0}" type="presParOf" srcId="{B5106D0D-7AF0-43E3-86AE-C4436F7501D9}" destId="{9996F543-5D4D-4B42-A819-6AC2FCBF9266}" srcOrd="2" destOrd="0" presId="urn:microsoft.com/office/officeart/2005/8/layout/chevron1"/>
    <dgm:cxn modelId="{EC1DE48A-3303-4DBD-9474-DE8AE9140F4E}" type="presParOf" srcId="{B5106D0D-7AF0-43E3-86AE-C4436F7501D9}" destId="{D8E5502E-78C3-4914-826D-98854FD6283B}" srcOrd="3" destOrd="0" presId="urn:microsoft.com/office/officeart/2005/8/layout/chevron1"/>
    <dgm:cxn modelId="{64B364D0-A75E-4FB7-8A22-7EF5424FEF4B}" type="presParOf" srcId="{B5106D0D-7AF0-43E3-86AE-C4436F7501D9}" destId="{75D73A03-B42B-49F1-8440-42F3E44459E3}" srcOrd="4" destOrd="0" presId="urn:microsoft.com/office/officeart/2005/8/layout/chevron1"/>
    <dgm:cxn modelId="{8CF6317E-1BEE-4DFB-A13E-02FEC48BCC2B}" type="presParOf" srcId="{B5106D0D-7AF0-43E3-86AE-C4436F7501D9}" destId="{3F8D98A0-AF5A-4B2A-A4EB-90BDB588A3C9}" srcOrd="5" destOrd="0" presId="urn:microsoft.com/office/officeart/2005/8/layout/chevron1"/>
    <dgm:cxn modelId="{B2AB3288-8E61-4A08-BF4D-5443CA70BA96}" type="presParOf" srcId="{B5106D0D-7AF0-43E3-86AE-C4436F7501D9}" destId="{08908E27-8B16-417E-9CE6-BC3CA3112E67}" srcOrd="6" destOrd="0" presId="urn:microsoft.com/office/officeart/2005/8/layout/chevron1"/>
    <dgm:cxn modelId="{4C647EBE-612E-4125-9028-D4F2585EFBEA}" type="presParOf" srcId="{B5106D0D-7AF0-43E3-86AE-C4436F7501D9}" destId="{E45761F4-ACCE-48C6-AAF0-9904192CDA36}" srcOrd="7" destOrd="0" presId="urn:microsoft.com/office/officeart/2005/8/layout/chevron1"/>
    <dgm:cxn modelId="{E620A6F2-DA6B-4140-9C67-D35CD4120385}" type="presParOf" srcId="{B5106D0D-7AF0-43E3-86AE-C4436F7501D9}" destId="{ABDB0C8D-DBFF-4538-A88C-187F13A21A5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2517AE-012D-485F-8674-FB4F17565B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D66055-4DCE-44B9-AE88-51BA9D3D6608}">
      <dgm:prSet phldrT="[Text]"/>
      <dgm:spPr>
        <a:solidFill>
          <a:srgbClr val="69D03C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Seizure</a:t>
          </a:r>
        </a:p>
      </dgm:t>
    </dgm:pt>
    <dgm:pt modelId="{1D1EF29A-3E31-42CA-9F98-E89D660CAA59}" type="parTrans" cxnId="{6B465B45-E0C4-41B1-BE58-8D04BCB78E51}">
      <dgm:prSet/>
      <dgm:spPr/>
      <dgm:t>
        <a:bodyPr/>
        <a:lstStyle/>
        <a:p>
          <a:endParaRPr lang="en-US"/>
        </a:p>
      </dgm:t>
    </dgm:pt>
    <dgm:pt modelId="{BA4CA188-5013-4DCB-984E-ED29CFF392CE}" type="sibTrans" cxnId="{6B465B45-E0C4-41B1-BE58-8D04BCB78E51}">
      <dgm:prSet/>
      <dgm:spPr/>
      <dgm:t>
        <a:bodyPr/>
        <a:lstStyle/>
        <a:p>
          <a:endParaRPr lang="en-US"/>
        </a:p>
      </dgm:t>
    </dgm:pt>
    <dgm:pt modelId="{03FDBB85-D2B7-4DAD-9DE3-2F6F8655D6BD}">
      <dgm:prSet phldrT="[Text]"/>
      <dgm:spPr>
        <a:solidFill>
          <a:srgbClr val="69D03C"/>
        </a:solidFill>
        <a:ln>
          <a:noFill/>
        </a:ln>
      </dgm:spPr>
      <dgm:t>
        <a:bodyPr/>
        <a:lstStyle/>
        <a:p>
          <a:r>
            <a:rPr lang="en-US" dirty="0"/>
            <a:t>Imaging</a:t>
          </a:r>
        </a:p>
      </dgm:t>
    </dgm:pt>
    <dgm:pt modelId="{442973EB-278D-401F-84FB-2A288D05926B}" type="parTrans" cxnId="{AAA3DD67-D3A0-43F3-98A7-45E926562D12}">
      <dgm:prSet/>
      <dgm:spPr/>
      <dgm:t>
        <a:bodyPr/>
        <a:lstStyle/>
        <a:p>
          <a:endParaRPr lang="en-US"/>
        </a:p>
      </dgm:t>
    </dgm:pt>
    <dgm:pt modelId="{923159CF-0668-4CB3-A074-25AD429F030D}" type="sibTrans" cxnId="{AAA3DD67-D3A0-43F3-98A7-45E926562D12}">
      <dgm:prSet/>
      <dgm:spPr/>
      <dgm:t>
        <a:bodyPr/>
        <a:lstStyle/>
        <a:p>
          <a:endParaRPr lang="en-US"/>
        </a:p>
      </dgm:t>
    </dgm:pt>
    <dgm:pt modelId="{02C26D6B-BF23-43E4-987E-7272EA48D7C4}">
      <dgm:prSet phldrT="[Text]"/>
      <dgm:spPr>
        <a:solidFill>
          <a:srgbClr val="69D03C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Analysis</a:t>
          </a:r>
        </a:p>
      </dgm:t>
    </dgm:pt>
    <dgm:pt modelId="{E284A241-AF53-4060-94C6-28653F794D90}" type="parTrans" cxnId="{5D3F9B0D-2EE9-48C9-98CC-22F8660D34BD}">
      <dgm:prSet/>
      <dgm:spPr/>
      <dgm:t>
        <a:bodyPr/>
        <a:lstStyle/>
        <a:p>
          <a:endParaRPr lang="en-US"/>
        </a:p>
      </dgm:t>
    </dgm:pt>
    <dgm:pt modelId="{0ABC3E75-2ED7-4274-94A0-326D07AC4F30}" type="sibTrans" cxnId="{5D3F9B0D-2EE9-48C9-98CC-22F8660D34BD}">
      <dgm:prSet/>
      <dgm:spPr/>
      <dgm:t>
        <a:bodyPr/>
        <a:lstStyle/>
        <a:p>
          <a:endParaRPr lang="en-US"/>
        </a:p>
      </dgm:t>
    </dgm:pt>
    <dgm:pt modelId="{35EB0856-39B3-4EBB-B1CF-5479531160C1}">
      <dgm:prSet phldrT="[Text]"/>
      <dgm:spPr>
        <a:solidFill>
          <a:srgbClr val="69D03C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Timelining</a:t>
          </a:r>
        </a:p>
      </dgm:t>
    </dgm:pt>
    <dgm:pt modelId="{17CF8EF4-1925-48BA-8F6F-261CDCD1A168}" type="parTrans" cxnId="{5DC5C4DF-7716-46D7-BB48-FACC8B0864F8}">
      <dgm:prSet/>
      <dgm:spPr/>
      <dgm:t>
        <a:bodyPr/>
        <a:lstStyle/>
        <a:p>
          <a:endParaRPr lang="en-US"/>
        </a:p>
      </dgm:t>
    </dgm:pt>
    <dgm:pt modelId="{39842CC7-C749-463D-B983-7A96FF52D1DB}" type="sibTrans" cxnId="{5DC5C4DF-7716-46D7-BB48-FACC8B0864F8}">
      <dgm:prSet/>
      <dgm:spPr/>
      <dgm:t>
        <a:bodyPr/>
        <a:lstStyle/>
        <a:p>
          <a:endParaRPr lang="en-US"/>
        </a:p>
      </dgm:t>
    </dgm:pt>
    <dgm:pt modelId="{6FC8DD56-433C-4A66-A694-B72DE169B911}">
      <dgm:prSet phldrT="[Text]"/>
      <dgm:spPr>
        <a:solidFill>
          <a:srgbClr val="69D03C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Report &amp; Impact</a:t>
          </a:r>
        </a:p>
      </dgm:t>
    </dgm:pt>
    <dgm:pt modelId="{DD177FBA-A2FE-4ADA-A60C-835CF5FBCDED}" type="parTrans" cxnId="{497A0706-C523-44AB-A518-7068D7EE703C}">
      <dgm:prSet/>
      <dgm:spPr/>
      <dgm:t>
        <a:bodyPr/>
        <a:lstStyle/>
        <a:p>
          <a:endParaRPr lang="en-US"/>
        </a:p>
      </dgm:t>
    </dgm:pt>
    <dgm:pt modelId="{0EA86892-A880-45E5-8671-2D59D5ACA2EB}" type="sibTrans" cxnId="{497A0706-C523-44AB-A518-7068D7EE703C}">
      <dgm:prSet/>
      <dgm:spPr/>
      <dgm:t>
        <a:bodyPr/>
        <a:lstStyle/>
        <a:p>
          <a:endParaRPr lang="en-US"/>
        </a:p>
      </dgm:t>
    </dgm:pt>
    <dgm:pt modelId="{B5106D0D-7AF0-43E3-86AE-C4436F7501D9}" type="pres">
      <dgm:prSet presAssocID="{7F2517AE-012D-485F-8674-FB4F17565BB0}" presName="Name0" presStyleCnt="0">
        <dgm:presLayoutVars>
          <dgm:dir/>
          <dgm:animLvl val="lvl"/>
          <dgm:resizeHandles val="exact"/>
        </dgm:presLayoutVars>
      </dgm:prSet>
      <dgm:spPr/>
    </dgm:pt>
    <dgm:pt modelId="{EFA74B6B-AB3B-4F37-898D-015C7E1DFCE5}" type="pres">
      <dgm:prSet presAssocID="{80D66055-4DCE-44B9-AE88-51BA9D3D66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7C06B37-0210-4148-9111-6375CCD24749}" type="pres">
      <dgm:prSet presAssocID="{BA4CA188-5013-4DCB-984E-ED29CFF392CE}" presName="parTxOnlySpace" presStyleCnt="0"/>
      <dgm:spPr/>
    </dgm:pt>
    <dgm:pt modelId="{9996F543-5D4D-4B42-A819-6AC2FCBF9266}" type="pres">
      <dgm:prSet presAssocID="{03FDBB85-D2B7-4DAD-9DE3-2F6F8655D6B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8E5502E-78C3-4914-826D-98854FD6283B}" type="pres">
      <dgm:prSet presAssocID="{923159CF-0668-4CB3-A074-25AD429F030D}" presName="parTxOnlySpace" presStyleCnt="0"/>
      <dgm:spPr/>
    </dgm:pt>
    <dgm:pt modelId="{75D73A03-B42B-49F1-8440-42F3E44459E3}" type="pres">
      <dgm:prSet presAssocID="{02C26D6B-BF23-43E4-987E-7272EA48D7C4}" presName="parTxOnly" presStyleLbl="node1" presStyleIdx="2" presStyleCnt="5" custLinFactNeighborX="1" custLinFactNeighborY="-1788">
        <dgm:presLayoutVars>
          <dgm:chMax val="0"/>
          <dgm:chPref val="0"/>
          <dgm:bulletEnabled val="1"/>
        </dgm:presLayoutVars>
      </dgm:prSet>
      <dgm:spPr/>
    </dgm:pt>
    <dgm:pt modelId="{3F8D98A0-AF5A-4B2A-A4EB-90BDB588A3C9}" type="pres">
      <dgm:prSet presAssocID="{0ABC3E75-2ED7-4274-94A0-326D07AC4F30}" presName="parTxOnlySpace" presStyleCnt="0"/>
      <dgm:spPr/>
    </dgm:pt>
    <dgm:pt modelId="{08908E27-8B16-417E-9CE6-BC3CA3112E67}" type="pres">
      <dgm:prSet presAssocID="{35EB0856-39B3-4EBB-B1CF-5479531160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45761F4-ACCE-48C6-AAF0-9904192CDA36}" type="pres">
      <dgm:prSet presAssocID="{39842CC7-C749-463D-B983-7A96FF52D1DB}" presName="parTxOnlySpace" presStyleCnt="0"/>
      <dgm:spPr/>
    </dgm:pt>
    <dgm:pt modelId="{ABDB0C8D-DBFF-4538-A88C-187F13A21A5E}" type="pres">
      <dgm:prSet presAssocID="{6FC8DD56-433C-4A66-A694-B72DE169B91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97A0706-C523-44AB-A518-7068D7EE703C}" srcId="{7F2517AE-012D-485F-8674-FB4F17565BB0}" destId="{6FC8DD56-433C-4A66-A694-B72DE169B911}" srcOrd="4" destOrd="0" parTransId="{DD177FBA-A2FE-4ADA-A60C-835CF5FBCDED}" sibTransId="{0EA86892-A880-45E5-8671-2D59D5ACA2EB}"/>
    <dgm:cxn modelId="{EA0C650A-9133-4BCD-97DB-03D53D9F03A5}" type="presOf" srcId="{35EB0856-39B3-4EBB-B1CF-5479531160C1}" destId="{08908E27-8B16-417E-9CE6-BC3CA3112E67}" srcOrd="0" destOrd="0" presId="urn:microsoft.com/office/officeart/2005/8/layout/chevron1"/>
    <dgm:cxn modelId="{5D3F9B0D-2EE9-48C9-98CC-22F8660D34BD}" srcId="{7F2517AE-012D-485F-8674-FB4F17565BB0}" destId="{02C26D6B-BF23-43E4-987E-7272EA48D7C4}" srcOrd="2" destOrd="0" parTransId="{E284A241-AF53-4060-94C6-28653F794D90}" sibTransId="{0ABC3E75-2ED7-4274-94A0-326D07AC4F30}"/>
    <dgm:cxn modelId="{6B465B45-E0C4-41B1-BE58-8D04BCB78E51}" srcId="{7F2517AE-012D-485F-8674-FB4F17565BB0}" destId="{80D66055-4DCE-44B9-AE88-51BA9D3D6608}" srcOrd="0" destOrd="0" parTransId="{1D1EF29A-3E31-42CA-9F98-E89D660CAA59}" sibTransId="{BA4CA188-5013-4DCB-984E-ED29CFF392CE}"/>
    <dgm:cxn modelId="{AAA3DD67-D3A0-43F3-98A7-45E926562D12}" srcId="{7F2517AE-012D-485F-8674-FB4F17565BB0}" destId="{03FDBB85-D2B7-4DAD-9DE3-2F6F8655D6BD}" srcOrd="1" destOrd="0" parTransId="{442973EB-278D-401F-84FB-2A288D05926B}" sibTransId="{923159CF-0668-4CB3-A074-25AD429F030D}"/>
    <dgm:cxn modelId="{F664F878-4DD7-4F29-B26E-FCBBF494DD88}" type="presOf" srcId="{7F2517AE-012D-485F-8674-FB4F17565BB0}" destId="{B5106D0D-7AF0-43E3-86AE-C4436F7501D9}" srcOrd="0" destOrd="0" presId="urn:microsoft.com/office/officeart/2005/8/layout/chevron1"/>
    <dgm:cxn modelId="{3AD6DB8E-0926-4708-8990-8BA22C82A839}" type="presOf" srcId="{80D66055-4DCE-44B9-AE88-51BA9D3D6608}" destId="{EFA74B6B-AB3B-4F37-898D-015C7E1DFCE5}" srcOrd="0" destOrd="0" presId="urn:microsoft.com/office/officeart/2005/8/layout/chevron1"/>
    <dgm:cxn modelId="{8BF6689F-D4D8-461B-B06E-6A1ED64BD223}" type="presOf" srcId="{02C26D6B-BF23-43E4-987E-7272EA48D7C4}" destId="{75D73A03-B42B-49F1-8440-42F3E44459E3}" srcOrd="0" destOrd="0" presId="urn:microsoft.com/office/officeart/2005/8/layout/chevron1"/>
    <dgm:cxn modelId="{CD4383A8-0012-485C-90D0-A91B96A4F47A}" type="presOf" srcId="{6FC8DD56-433C-4A66-A694-B72DE169B911}" destId="{ABDB0C8D-DBFF-4538-A88C-187F13A21A5E}" srcOrd="0" destOrd="0" presId="urn:microsoft.com/office/officeart/2005/8/layout/chevron1"/>
    <dgm:cxn modelId="{B9832DD3-80CD-44FF-B822-F353824E0DCD}" type="presOf" srcId="{03FDBB85-D2B7-4DAD-9DE3-2F6F8655D6BD}" destId="{9996F543-5D4D-4B42-A819-6AC2FCBF9266}" srcOrd="0" destOrd="0" presId="urn:microsoft.com/office/officeart/2005/8/layout/chevron1"/>
    <dgm:cxn modelId="{5DC5C4DF-7716-46D7-BB48-FACC8B0864F8}" srcId="{7F2517AE-012D-485F-8674-FB4F17565BB0}" destId="{35EB0856-39B3-4EBB-B1CF-5479531160C1}" srcOrd="3" destOrd="0" parTransId="{17CF8EF4-1925-48BA-8F6F-261CDCD1A168}" sibTransId="{39842CC7-C749-463D-B983-7A96FF52D1DB}"/>
    <dgm:cxn modelId="{D42052EF-371F-4027-91EE-FBFF067D4E1D}" type="presParOf" srcId="{B5106D0D-7AF0-43E3-86AE-C4436F7501D9}" destId="{EFA74B6B-AB3B-4F37-898D-015C7E1DFCE5}" srcOrd="0" destOrd="0" presId="urn:microsoft.com/office/officeart/2005/8/layout/chevron1"/>
    <dgm:cxn modelId="{EC4F828D-595A-44FD-9E95-5357B377BFB4}" type="presParOf" srcId="{B5106D0D-7AF0-43E3-86AE-C4436F7501D9}" destId="{D7C06B37-0210-4148-9111-6375CCD24749}" srcOrd="1" destOrd="0" presId="urn:microsoft.com/office/officeart/2005/8/layout/chevron1"/>
    <dgm:cxn modelId="{A56D2D4F-D493-46D8-91C0-15614265C4A0}" type="presParOf" srcId="{B5106D0D-7AF0-43E3-86AE-C4436F7501D9}" destId="{9996F543-5D4D-4B42-A819-6AC2FCBF9266}" srcOrd="2" destOrd="0" presId="urn:microsoft.com/office/officeart/2005/8/layout/chevron1"/>
    <dgm:cxn modelId="{EC1DE48A-3303-4DBD-9474-DE8AE9140F4E}" type="presParOf" srcId="{B5106D0D-7AF0-43E3-86AE-C4436F7501D9}" destId="{D8E5502E-78C3-4914-826D-98854FD6283B}" srcOrd="3" destOrd="0" presId="urn:microsoft.com/office/officeart/2005/8/layout/chevron1"/>
    <dgm:cxn modelId="{64B364D0-A75E-4FB7-8A22-7EF5424FEF4B}" type="presParOf" srcId="{B5106D0D-7AF0-43E3-86AE-C4436F7501D9}" destId="{75D73A03-B42B-49F1-8440-42F3E44459E3}" srcOrd="4" destOrd="0" presId="urn:microsoft.com/office/officeart/2005/8/layout/chevron1"/>
    <dgm:cxn modelId="{8CF6317E-1BEE-4DFB-A13E-02FEC48BCC2B}" type="presParOf" srcId="{B5106D0D-7AF0-43E3-86AE-C4436F7501D9}" destId="{3F8D98A0-AF5A-4B2A-A4EB-90BDB588A3C9}" srcOrd="5" destOrd="0" presId="urn:microsoft.com/office/officeart/2005/8/layout/chevron1"/>
    <dgm:cxn modelId="{B2AB3288-8E61-4A08-BF4D-5443CA70BA96}" type="presParOf" srcId="{B5106D0D-7AF0-43E3-86AE-C4436F7501D9}" destId="{08908E27-8B16-417E-9CE6-BC3CA3112E67}" srcOrd="6" destOrd="0" presId="urn:microsoft.com/office/officeart/2005/8/layout/chevron1"/>
    <dgm:cxn modelId="{4C647EBE-612E-4125-9028-D4F2585EFBEA}" type="presParOf" srcId="{B5106D0D-7AF0-43E3-86AE-C4436F7501D9}" destId="{E45761F4-ACCE-48C6-AAF0-9904192CDA36}" srcOrd="7" destOrd="0" presId="urn:microsoft.com/office/officeart/2005/8/layout/chevron1"/>
    <dgm:cxn modelId="{E620A6F2-DA6B-4140-9C67-D35CD4120385}" type="presParOf" srcId="{B5106D0D-7AF0-43E3-86AE-C4436F7501D9}" destId="{ABDB0C8D-DBFF-4538-A88C-187F13A21A5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2517AE-012D-485F-8674-FB4F17565B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D66055-4DCE-44B9-AE88-51BA9D3D6608}">
      <dgm:prSet phldrT="[Text]"/>
      <dgm:spPr>
        <a:solidFill>
          <a:srgbClr val="69D03C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Seizure</a:t>
          </a:r>
        </a:p>
      </dgm:t>
    </dgm:pt>
    <dgm:pt modelId="{1D1EF29A-3E31-42CA-9F98-E89D660CAA59}" type="parTrans" cxnId="{6B465B45-E0C4-41B1-BE58-8D04BCB78E51}">
      <dgm:prSet/>
      <dgm:spPr/>
      <dgm:t>
        <a:bodyPr/>
        <a:lstStyle/>
        <a:p>
          <a:endParaRPr lang="en-US"/>
        </a:p>
      </dgm:t>
    </dgm:pt>
    <dgm:pt modelId="{BA4CA188-5013-4DCB-984E-ED29CFF392CE}" type="sibTrans" cxnId="{6B465B45-E0C4-41B1-BE58-8D04BCB78E51}">
      <dgm:prSet/>
      <dgm:spPr/>
      <dgm:t>
        <a:bodyPr/>
        <a:lstStyle/>
        <a:p>
          <a:endParaRPr lang="en-US"/>
        </a:p>
      </dgm:t>
    </dgm:pt>
    <dgm:pt modelId="{03FDBB85-D2B7-4DAD-9DE3-2F6F8655D6BD}">
      <dgm:prSet phldrT="[Text]"/>
      <dgm:spPr>
        <a:solidFill>
          <a:srgbClr val="69D03C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Imaging</a:t>
          </a:r>
        </a:p>
      </dgm:t>
    </dgm:pt>
    <dgm:pt modelId="{442973EB-278D-401F-84FB-2A288D05926B}" type="parTrans" cxnId="{AAA3DD67-D3A0-43F3-98A7-45E926562D12}">
      <dgm:prSet/>
      <dgm:spPr/>
      <dgm:t>
        <a:bodyPr/>
        <a:lstStyle/>
        <a:p>
          <a:endParaRPr lang="en-US"/>
        </a:p>
      </dgm:t>
    </dgm:pt>
    <dgm:pt modelId="{923159CF-0668-4CB3-A074-25AD429F030D}" type="sibTrans" cxnId="{AAA3DD67-D3A0-43F3-98A7-45E926562D12}">
      <dgm:prSet/>
      <dgm:spPr/>
      <dgm:t>
        <a:bodyPr/>
        <a:lstStyle/>
        <a:p>
          <a:endParaRPr lang="en-US"/>
        </a:p>
      </dgm:t>
    </dgm:pt>
    <dgm:pt modelId="{02C26D6B-BF23-43E4-987E-7272EA48D7C4}">
      <dgm:prSet phldrT="[Text]"/>
      <dgm:spPr>
        <a:solidFill>
          <a:srgbClr val="69D03C"/>
        </a:solidFill>
        <a:ln>
          <a:noFill/>
        </a:ln>
      </dgm:spPr>
      <dgm:t>
        <a:bodyPr/>
        <a:lstStyle/>
        <a:p>
          <a:r>
            <a:rPr lang="en-US" dirty="0"/>
            <a:t>Analysis</a:t>
          </a:r>
        </a:p>
      </dgm:t>
    </dgm:pt>
    <dgm:pt modelId="{E284A241-AF53-4060-94C6-28653F794D90}" type="parTrans" cxnId="{5D3F9B0D-2EE9-48C9-98CC-22F8660D34BD}">
      <dgm:prSet/>
      <dgm:spPr/>
      <dgm:t>
        <a:bodyPr/>
        <a:lstStyle/>
        <a:p>
          <a:endParaRPr lang="en-US"/>
        </a:p>
      </dgm:t>
    </dgm:pt>
    <dgm:pt modelId="{0ABC3E75-2ED7-4274-94A0-326D07AC4F30}" type="sibTrans" cxnId="{5D3F9B0D-2EE9-48C9-98CC-22F8660D34BD}">
      <dgm:prSet/>
      <dgm:spPr/>
      <dgm:t>
        <a:bodyPr/>
        <a:lstStyle/>
        <a:p>
          <a:endParaRPr lang="en-US"/>
        </a:p>
      </dgm:t>
    </dgm:pt>
    <dgm:pt modelId="{35EB0856-39B3-4EBB-B1CF-5479531160C1}">
      <dgm:prSet phldrT="[Text]"/>
      <dgm:spPr>
        <a:solidFill>
          <a:srgbClr val="69D03C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Timelining</a:t>
          </a:r>
        </a:p>
      </dgm:t>
    </dgm:pt>
    <dgm:pt modelId="{17CF8EF4-1925-48BA-8F6F-261CDCD1A168}" type="parTrans" cxnId="{5DC5C4DF-7716-46D7-BB48-FACC8B0864F8}">
      <dgm:prSet/>
      <dgm:spPr/>
      <dgm:t>
        <a:bodyPr/>
        <a:lstStyle/>
        <a:p>
          <a:endParaRPr lang="en-US"/>
        </a:p>
      </dgm:t>
    </dgm:pt>
    <dgm:pt modelId="{39842CC7-C749-463D-B983-7A96FF52D1DB}" type="sibTrans" cxnId="{5DC5C4DF-7716-46D7-BB48-FACC8B0864F8}">
      <dgm:prSet/>
      <dgm:spPr/>
      <dgm:t>
        <a:bodyPr/>
        <a:lstStyle/>
        <a:p>
          <a:endParaRPr lang="en-US"/>
        </a:p>
      </dgm:t>
    </dgm:pt>
    <dgm:pt modelId="{6FC8DD56-433C-4A66-A694-B72DE169B911}">
      <dgm:prSet phldrT="[Text]"/>
      <dgm:spPr>
        <a:solidFill>
          <a:srgbClr val="69D03C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Report &amp; Impact</a:t>
          </a:r>
        </a:p>
      </dgm:t>
    </dgm:pt>
    <dgm:pt modelId="{DD177FBA-A2FE-4ADA-A60C-835CF5FBCDED}" type="parTrans" cxnId="{497A0706-C523-44AB-A518-7068D7EE703C}">
      <dgm:prSet/>
      <dgm:spPr/>
      <dgm:t>
        <a:bodyPr/>
        <a:lstStyle/>
        <a:p>
          <a:endParaRPr lang="en-US"/>
        </a:p>
      </dgm:t>
    </dgm:pt>
    <dgm:pt modelId="{0EA86892-A880-45E5-8671-2D59D5ACA2EB}" type="sibTrans" cxnId="{497A0706-C523-44AB-A518-7068D7EE703C}">
      <dgm:prSet/>
      <dgm:spPr/>
      <dgm:t>
        <a:bodyPr/>
        <a:lstStyle/>
        <a:p>
          <a:endParaRPr lang="en-US"/>
        </a:p>
      </dgm:t>
    </dgm:pt>
    <dgm:pt modelId="{B5106D0D-7AF0-43E3-86AE-C4436F7501D9}" type="pres">
      <dgm:prSet presAssocID="{7F2517AE-012D-485F-8674-FB4F17565BB0}" presName="Name0" presStyleCnt="0">
        <dgm:presLayoutVars>
          <dgm:dir/>
          <dgm:animLvl val="lvl"/>
          <dgm:resizeHandles val="exact"/>
        </dgm:presLayoutVars>
      </dgm:prSet>
      <dgm:spPr/>
    </dgm:pt>
    <dgm:pt modelId="{EFA74B6B-AB3B-4F37-898D-015C7E1DFCE5}" type="pres">
      <dgm:prSet presAssocID="{80D66055-4DCE-44B9-AE88-51BA9D3D66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7C06B37-0210-4148-9111-6375CCD24749}" type="pres">
      <dgm:prSet presAssocID="{BA4CA188-5013-4DCB-984E-ED29CFF392CE}" presName="parTxOnlySpace" presStyleCnt="0"/>
      <dgm:spPr/>
    </dgm:pt>
    <dgm:pt modelId="{9996F543-5D4D-4B42-A819-6AC2FCBF9266}" type="pres">
      <dgm:prSet presAssocID="{03FDBB85-D2B7-4DAD-9DE3-2F6F8655D6B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8E5502E-78C3-4914-826D-98854FD6283B}" type="pres">
      <dgm:prSet presAssocID="{923159CF-0668-4CB3-A074-25AD429F030D}" presName="parTxOnlySpace" presStyleCnt="0"/>
      <dgm:spPr/>
    </dgm:pt>
    <dgm:pt modelId="{75D73A03-B42B-49F1-8440-42F3E44459E3}" type="pres">
      <dgm:prSet presAssocID="{02C26D6B-BF23-43E4-987E-7272EA48D7C4}" presName="parTxOnly" presStyleLbl="node1" presStyleIdx="2" presStyleCnt="5" custLinFactNeighborX="1" custLinFactNeighborY="-1788">
        <dgm:presLayoutVars>
          <dgm:chMax val="0"/>
          <dgm:chPref val="0"/>
          <dgm:bulletEnabled val="1"/>
        </dgm:presLayoutVars>
      </dgm:prSet>
      <dgm:spPr/>
    </dgm:pt>
    <dgm:pt modelId="{3F8D98A0-AF5A-4B2A-A4EB-90BDB588A3C9}" type="pres">
      <dgm:prSet presAssocID="{0ABC3E75-2ED7-4274-94A0-326D07AC4F30}" presName="parTxOnlySpace" presStyleCnt="0"/>
      <dgm:spPr/>
    </dgm:pt>
    <dgm:pt modelId="{08908E27-8B16-417E-9CE6-BC3CA3112E67}" type="pres">
      <dgm:prSet presAssocID="{35EB0856-39B3-4EBB-B1CF-5479531160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45761F4-ACCE-48C6-AAF0-9904192CDA36}" type="pres">
      <dgm:prSet presAssocID="{39842CC7-C749-463D-B983-7A96FF52D1DB}" presName="parTxOnlySpace" presStyleCnt="0"/>
      <dgm:spPr/>
    </dgm:pt>
    <dgm:pt modelId="{ABDB0C8D-DBFF-4538-A88C-187F13A21A5E}" type="pres">
      <dgm:prSet presAssocID="{6FC8DD56-433C-4A66-A694-B72DE169B91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97A0706-C523-44AB-A518-7068D7EE703C}" srcId="{7F2517AE-012D-485F-8674-FB4F17565BB0}" destId="{6FC8DD56-433C-4A66-A694-B72DE169B911}" srcOrd="4" destOrd="0" parTransId="{DD177FBA-A2FE-4ADA-A60C-835CF5FBCDED}" sibTransId="{0EA86892-A880-45E5-8671-2D59D5ACA2EB}"/>
    <dgm:cxn modelId="{EA0C650A-9133-4BCD-97DB-03D53D9F03A5}" type="presOf" srcId="{35EB0856-39B3-4EBB-B1CF-5479531160C1}" destId="{08908E27-8B16-417E-9CE6-BC3CA3112E67}" srcOrd="0" destOrd="0" presId="urn:microsoft.com/office/officeart/2005/8/layout/chevron1"/>
    <dgm:cxn modelId="{5D3F9B0D-2EE9-48C9-98CC-22F8660D34BD}" srcId="{7F2517AE-012D-485F-8674-FB4F17565BB0}" destId="{02C26D6B-BF23-43E4-987E-7272EA48D7C4}" srcOrd="2" destOrd="0" parTransId="{E284A241-AF53-4060-94C6-28653F794D90}" sibTransId="{0ABC3E75-2ED7-4274-94A0-326D07AC4F30}"/>
    <dgm:cxn modelId="{6B465B45-E0C4-41B1-BE58-8D04BCB78E51}" srcId="{7F2517AE-012D-485F-8674-FB4F17565BB0}" destId="{80D66055-4DCE-44B9-AE88-51BA9D3D6608}" srcOrd="0" destOrd="0" parTransId="{1D1EF29A-3E31-42CA-9F98-E89D660CAA59}" sibTransId="{BA4CA188-5013-4DCB-984E-ED29CFF392CE}"/>
    <dgm:cxn modelId="{AAA3DD67-D3A0-43F3-98A7-45E926562D12}" srcId="{7F2517AE-012D-485F-8674-FB4F17565BB0}" destId="{03FDBB85-D2B7-4DAD-9DE3-2F6F8655D6BD}" srcOrd="1" destOrd="0" parTransId="{442973EB-278D-401F-84FB-2A288D05926B}" sibTransId="{923159CF-0668-4CB3-A074-25AD429F030D}"/>
    <dgm:cxn modelId="{F664F878-4DD7-4F29-B26E-FCBBF494DD88}" type="presOf" srcId="{7F2517AE-012D-485F-8674-FB4F17565BB0}" destId="{B5106D0D-7AF0-43E3-86AE-C4436F7501D9}" srcOrd="0" destOrd="0" presId="urn:microsoft.com/office/officeart/2005/8/layout/chevron1"/>
    <dgm:cxn modelId="{3AD6DB8E-0926-4708-8990-8BA22C82A839}" type="presOf" srcId="{80D66055-4DCE-44B9-AE88-51BA9D3D6608}" destId="{EFA74B6B-AB3B-4F37-898D-015C7E1DFCE5}" srcOrd="0" destOrd="0" presId="urn:microsoft.com/office/officeart/2005/8/layout/chevron1"/>
    <dgm:cxn modelId="{8BF6689F-D4D8-461B-B06E-6A1ED64BD223}" type="presOf" srcId="{02C26D6B-BF23-43E4-987E-7272EA48D7C4}" destId="{75D73A03-B42B-49F1-8440-42F3E44459E3}" srcOrd="0" destOrd="0" presId="urn:microsoft.com/office/officeart/2005/8/layout/chevron1"/>
    <dgm:cxn modelId="{CD4383A8-0012-485C-90D0-A91B96A4F47A}" type="presOf" srcId="{6FC8DD56-433C-4A66-A694-B72DE169B911}" destId="{ABDB0C8D-DBFF-4538-A88C-187F13A21A5E}" srcOrd="0" destOrd="0" presId="urn:microsoft.com/office/officeart/2005/8/layout/chevron1"/>
    <dgm:cxn modelId="{B9832DD3-80CD-44FF-B822-F353824E0DCD}" type="presOf" srcId="{03FDBB85-D2B7-4DAD-9DE3-2F6F8655D6BD}" destId="{9996F543-5D4D-4B42-A819-6AC2FCBF9266}" srcOrd="0" destOrd="0" presId="urn:microsoft.com/office/officeart/2005/8/layout/chevron1"/>
    <dgm:cxn modelId="{5DC5C4DF-7716-46D7-BB48-FACC8B0864F8}" srcId="{7F2517AE-012D-485F-8674-FB4F17565BB0}" destId="{35EB0856-39B3-4EBB-B1CF-5479531160C1}" srcOrd="3" destOrd="0" parTransId="{17CF8EF4-1925-48BA-8F6F-261CDCD1A168}" sibTransId="{39842CC7-C749-463D-B983-7A96FF52D1DB}"/>
    <dgm:cxn modelId="{D42052EF-371F-4027-91EE-FBFF067D4E1D}" type="presParOf" srcId="{B5106D0D-7AF0-43E3-86AE-C4436F7501D9}" destId="{EFA74B6B-AB3B-4F37-898D-015C7E1DFCE5}" srcOrd="0" destOrd="0" presId="urn:microsoft.com/office/officeart/2005/8/layout/chevron1"/>
    <dgm:cxn modelId="{EC4F828D-595A-44FD-9E95-5357B377BFB4}" type="presParOf" srcId="{B5106D0D-7AF0-43E3-86AE-C4436F7501D9}" destId="{D7C06B37-0210-4148-9111-6375CCD24749}" srcOrd="1" destOrd="0" presId="urn:microsoft.com/office/officeart/2005/8/layout/chevron1"/>
    <dgm:cxn modelId="{A56D2D4F-D493-46D8-91C0-15614265C4A0}" type="presParOf" srcId="{B5106D0D-7AF0-43E3-86AE-C4436F7501D9}" destId="{9996F543-5D4D-4B42-A819-6AC2FCBF9266}" srcOrd="2" destOrd="0" presId="urn:microsoft.com/office/officeart/2005/8/layout/chevron1"/>
    <dgm:cxn modelId="{EC1DE48A-3303-4DBD-9474-DE8AE9140F4E}" type="presParOf" srcId="{B5106D0D-7AF0-43E3-86AE-C4436F7501D9}" destId="{D8E5502E-78C3-4914-826D-98854FD6283B}" srcOrd="3" destOrd="0" presId="urn:microsoft.com/office/officeart/2005/8/layout/chevron1"/>
    <dgm:cxn modelId="{64B364D0-A75E-4FB7-8A22-7EF5424FEF4B}" type="presParOf" srcId="{B5106D0D-7AF0-43E3-86AE-C4436F7501D9}" destId="{75D73A03-B42B-49F1-8440-42F3E44459E3}" srcOrd="4" destOrd="0" presId="urn:microsoft.com/office/officeart/2005/8/layout/chevron1"/>
    <dgm:cxn modelId="{8CF6317E-1BEE-4DFB-A13E-02FEC48BCC2B}" type="presParOf" srcId="{B5106D0D-7AF0-43E3-86AE-C4436F7501D9}" destId="{3F8D98A0-AF5A-4B2A-A4EB-90BDB588A3C9}" srcOrd="5" destOrd="0" presId="urn:microsoft.com/office/officeart/2005/8/layout/chevron1"/>
    <dgm:cxn modelId="{B2AB3288-8E61-4A08-BF4D-5443CA70BA96}" type="presParOf" srcId="{B5106D0D-7AF0-43E3-86AE-C4436F7501D9}" destId="{08908E27-8B16-417E-9CE6-BC3CA3112E67}" srcOrd="6" destOrd="0" presId="urn:microsoft.com/office/officeart/2005/8/layout/chevron1"/>
    <dgm:cxn modelId="{4C647EBE-612E-4125-9028-D4F2585EFBEA}" type="presParOf" srcId="{B5106D0D-7AF0-43E3-86AE-C4436F7501D9}" destId="{E45761F4-ACCE-48C6-AAF0-9904192CDA36}" srcOrd="7" destOrd="0" presId="urn:microsoft.com/office/officeart/2005/8/layout/chevron1"/>
    <dgm:cxn modelId="{E620A6F2-DA6B-4140-9C67-D35CD4120385}" type="presParOf" srcId="{B5106D0D-7AF0-43E3-86AE-C4436F7501D9}" destId="{ABDB0C8D-DBFF-4538-A88C-187F13A21A5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2517AE-012D-485F-8674-FB4F17565B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D66055-4DCE-44B9-AE88-51BA9D3D6608}">
      <dgm:prSet phldrT="[Text]"/>
      <dgm:spPr>
        <a:solidFill>
          <a:srgbClr val="69D03C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Seizure</a:t>
          </a:r>
        </a:p>
      </dgm:t>
    </dgm:pt>
    <dgm:pt modelId="{1D1EF29A-3E31-42CA-9F98-E89D660CAA59}" type="parTrans" cxnId="{6B465B45-E0C4-41B1-BE58-8D04BCB78E51}">
      <dgm:prSet/>
      <dgm:spPr/>
      <dgm:t>
        <a:bodyPr/>
        <a:lstStyle/>
        <a:p>
          <a:endParaRPr lang="en-US"/>
        </a:p>
      </dgm:t>
    </dgm:pt>
    <dgm:pt modelId="{BA4CA188-5013-4DCB-984E-ED29CFF392CE}" type="sibTrans" cxnId="{6B465B45-E0C4-41B1-BE58-8D04BCB78E51}">
      <dgm:prSet/>
      <dgm:spPr/>
      <dgm:t>
        <a:bodyPr/>
        <a:lstStyle/>
        <a:p>
          <a:endParaRPr lang="en-US"/>
        </a:p>
      </dgm:t>
    </dgm:pt>
    <dgm:pt modelId="{03FDBB85-D2B7-4DAD-9DE3-2F6F8655D6BD}">
      <dgm:prSet phldrT="[Text]"/>
      <dgm:spPr>
        <a:solidFill>
          <a:srgbClr val="69D03C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Imaging</a:t>
          </a:r>
        </a:p>
      </dgm:t>
    </dgm:pt>
    <dgm:pt modelId="{442973EB-278D-401F-84FB-2A288D05926B}" type="parTrans" cxnId="{AAA3DD67-D3A0-43F3-98A7-45E926562D12}">
      <dgm:prSet/>
      <dgm:spPr/>
      <dgm:t>
        <a:bodyPr/>
        <a:lstStyle/>
        <a:p>
          <a:endParaRPr lang="en-US"/>
        </a:p>
      </dgm:t>
    </dgm:pt>
    <dgm:pt modelId="{923159CF-0668-4CB3-A074-25AD429F030D}" type="sibTrans" cxnId="{AAA3DD67-D3A0-43F3-98A7-45E926562D12}">
      <dgm:prSet/>
      <dgm:spPr/>
      <dgm:t>
        <a:bodyPr/>
        <a:lstStyle/>
        <a:p>
          <a:endParaRPr lang="en-US"/>
        </a:p>
      </dgm:t>
    </dgm:pt>
    <dgm:pt modelId="{02C26D6B-BF23-43E4-987E-7272EA48D7C4}">
      <dgm:prSet phldrT="[Text]"/>
      <dgm:spPr>
        <a:solidFill>
          <a:srgbClr val="69D03C"/>
        </a:solidFill>
        <a:ln>
          <a:noFill/>
        </a:ln>
      </dgm:spPr>
      <dgm:t>
        <a:bodyPr/>
        <a:lstStyle/>
        <a:p>
          <a:r>
            <a:rPr lang="en-US" dirty="0"/>
            <a:t>Analysis</a:t>
          </a:r>
        </a:p>
      </dgm:t>
    </dgm:pt>
    <dgm:pt modelId="{E284A241-AF53-4060-94C6-28653F794D90}" type="parTrans" cxnId="{5D3F9B0D-2EE9-48C9-98CC-22F8660D34BD}">
      <dgm:prSet/>
      <dgm:spPr/>
      <dgm:t>
        <a:bodyPr/>
        <a:lstStyle/>
        <a:p>
          <a:endParaRPr lang="en-US"/>
        </a:p>
      </dgm:t>
    </dgm:pt>
    <dgm:pt modelId="{0ABC3E75-2ED7-4274-94A0-326D07AC4F30}" type="sibTrans" cxnId="{5D3F9B0D-2EE9-48C9-98CC-22F8660D34BD}">
      <dgm:prSet/>
      <dgm:spPr/>
      <dgm:t>
        <a:bodyPr/>
        <a:lstStyle/>
        <a:p>
          <a:endParaRPr lang="en-US"/>
        </a:p>
      </dgm:t>
    </dgm:pt>
    <dgm:pt modelId="{35EB0856-39B3-4EBB-B1CF-5479531160C1}">
      <dgm:prSet phldrT="[Text]"/>
      <dgm:spPr>
        <a:solidFill>
          <a:srgbClr val="69D03C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Timelining</a:t>
          </a:r>
        </a:p>
      </dgm:t>
    </dgm:pt>
    <dgm:pt modelId="{17CF8EF4-1925-48BA-8F6F-261CDCD1A168}" type="parTrans" cxnId="{5DC5C4DF-7716-46D7-BB48-FACC8B0864F8}">
      <dgm:prSet/>
      <dgm:spPr/>
      <dgm:t>
        <a:bodyPr/>
        <a:lstStyle/>
        <a:p>
          <a:endParaRPr lang="en-US"/>
        </a:p>
      </dgm:t>
    </dgm:pt>
    <dgm:pt modelId="{39842CC7-C749-463D-B983-7A96FF52D1DB}" type="sibTrans" cxnId="{5DC5C4DF-7716-46D7-BB48-FACC8B0864F8}">
      <dgm:prSet/>
      <dgm:spPr/>
      <dgm:t>
        <a:bodyPr/>
        <a:lstStyle/>
        <a:p>
          <a:endParaRPr lang="en-US"/>
        </a:p>
      </dgm:t>
    </dgm:pt>
    <dgm:pt modelId="{6FC8DD56-433C-4A66-A694-B72DE169B911}">
      <dgm:prSet phldrT="[Text]"/>
      <dgm:spPr>
        <a:solidFill>
          <a:srgbClr val="69D03C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Report &amp; Impact</a:t>
          </a:r>
        </a:p>
      </dgm:t>
    </dgm:pt>
    <dgm:pt modelId="{DD177FBA-A2FE-4ADA-A60C-835CF5FBCDED}" type="parTrans" cxnId="{497A0706-C523-44AB-A518-7068D7EE703C}">
      <dgm:prSet/>
      <dgm:spPr/>
      <dgm:t>
        <a:bodyPr/>
        <a:lstStyle/>
        <a:p>
          <a:endParaRPr lang="en-US"/>
        </a:p>
      </dgm:t>
    </dgm:pt>
    <dgm:pt modelId="{0EA86892-A880-45E5-8671-2D59D5ACA2EB}" type="sibTrans" cxnId="{497A0706-C523-44AB-A518-7068D7EE703C}">
      <dgm:prSet/>
      <dgm:spPr/>
      <dgm:t>
        <a:bodyPr/>
        <a:lstStyle/>
        <a:p>
          <a:endParaRPr lang="en-US"/>
        </a:p>
      </dgm:t>
    </dgm:pt>
    <dgm:pt modelId="{B5106D0D-7AF0-43E3-86AE-C4436F7501D9}" type="pres">
      <dgm:prSet presAssocID="{7F2517AE-012D-485F-8674-FB4F17565BB0}" presName="Name0" presStyleCnt="0">
        <dgm:presLayoutVars>
          <dgm:dir/>
          <dgm:animLvl val="lvl"/>
          <dgm:resizeHandles val="exact"/>
        </dgm:presLayoutVars>
      </dgm:prSet>
      <dgm:spPr/>
    </dgm:pt>
    <dgm:pt modelId="{EFA74B6B-AB3B-4F37-898D-015C7E1DFCE5}" type="pres">
      <dgm:prSet presAssocID="{80D66055-4DCE-44B9-AE88-51BA9D3D66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7C06B37-0210-4148-9111-6375CCD24749}" type="pres">
      <dgm:prSet presAssocID="{BA4CA188-5013-4DCB-984E-ED29CFF392CE}" presName="parTxOnlySpace" presStyleCnt="0"/>
      <dgm:spPr/>
    </dgm:pt>
    <dgm:pt modelId="{9996F543-5D4D-4B42-A819-6AC2FCBF9266}" type="pres">
      <dgm:prSet presAssocID="{03FDBB85-D2B7-4DAD-9DE3-2F6F8655D6B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8E5502E-78C3-4914-826D-98854FD6283B}" type="pres">
      <dgm:prSet presAssocID="{923159CF-0668-4CB3-A074-25AD429F030D}" presName="parTxOnlySpace" presStyleCnt="0"/>
      <dgm:spPr/>
    </dgm:pt>
    <dgm:pt modelId="{75D73A03-B42B-49F1-8440-42F3E44459E3}" type="pres">
      <dgm:prSet presAssocID="{02C26D6B-BF23-43E4-987E-7272EA48D7C4}" presName="parTxOnly" presStyleLbl="node1" presStyleIdx="2" presStyleCnt="5" custLinFactNeighborX="1" custLinFactNeighborY="-1788">
        <dgm:presLayoutVars>
          <dgm:chMax val="0"/>
          <dgm:chPref val="0"/>
          <dgm:bulletEnabled val="1"/>
        </dgm:presLayoutVars>
      </dgm:prSet>
      <dgm:spPr/>
    </dgm:pt>
    <dgm:pt modelId="{3F8D98A0-AF5A-4B2A-A4EB-90BDB588A3C9}" type="pres">
      <dgm:prSet presAssocID="{0ABC3E75-2ED7-4274-94A0-326D07AC4F30}" presName="parTxOnlySpace" presStyleCnt="0"/>
      <dgm:spPr/>
    </dgm:pt>
    <dgm:pt modelId="{08908E27-8B16-417E-9CE6-BC3CA3112E67}" type="pres">
      <dgm:prSet presAssocID="{35EB0856-39B3-4EBB-B1CF-5479531160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45761F4-ACCE-48C6-AAF0-9904192CDA36}" type="pres">
      <dgm:prSet presAssocID="{39842CC7-C749-463D-B983-7A96FF52D1DB}" presName="parTxOnlySpace" presStyleCnt="0"/>
      <dgm:spPr/>
    </dgm:pt>
    <dgm:pt modelId="{ABDB0C8D-DBFF-4538-A88C-187F13A21A5E}" type="pres">
      <dgm:prSet presAssocID="{6FC8DD56-433C-4A66-A694-B72DE169B91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97A0706-C523-44AB-A518-7068D7EE703C}" srcId="{7F2517AE-012D-485F-8674-FB4F17565BB0}" destId="{6FC8DD56-433C-4A66-A694-B72DE169B911}" srcOrd="4" destOrd="0" parTransId="{DD177FBA-A2FE-4ADA-A60C-835CF5FBCDED}" sibTransId="{0EA86892-A880-45E5-8671-2D59D5ACA2EB}"/>
    <dgm:cxn modelId="{EA0C650A-9133-4BCD-97DB-03D53D9F03A5}" type="presOf" srcId="{35EB0856-39B3-4EBB-B1CF-5479531160C1}" destId="{08908E27-8B16-417E-9CE6-BC3CA3112E67}" srcOrd="0" destOrd="0" presId="urn:microsoft.com/office/officeart/2005/8/layout/chevron1"/>
    <dgm:cxn modelId="{5D3F9B0D-2EE9-48C9-98CC-22F8660D34BD}" srcId="{7F2517AE-012D-485F-8674-FB4F17565BB0}" destId="{02C26D6B-BF23-43E4-987E-7272EA48D7C4}" srcOrd="2" destOrd="0" parTransId="{E284A241-AF53-4060-94C6-28653F794D90}" sibTransId="{0ABC3E75-2ED7-4274-94A0-326D07AC4F30}"/>
    <dgm:cxn modelId="{6B465B45-E0C4-41B1-BE58-8D04BCB78E51}" srcId="{7F2517AE-012D-485F-8674-FB4F17565BB0}" destId="{80D66055-4DCE-44B9-AE88-51BA9D3D6608}" srcOrd="0" destOrd="0" parTransId="{1D1EF29A-3E31-42CA-9F98-E89D660CAA59}" sibTransId="{BA4CA188-5013-4DCB-984E-ED29CFF392CE}"/>
    <dgm:cxn modelId="{AAA3DD67-D3A0-43F3-98A7-45E926562D12}" srcId="{7F2517AE-012D-485F-8674-FB4F17565BB0}" destId="{03FDBB85-D2B7-4DAD-9DE3-2F6F8655D6BD}" srcOrd="1" destOrd="0" parTransId="{442973EB-278D-401F-84FB-2A288D05926B}" sibTransId="{923159CF-0668-4CB3-A074-25AD429F030D}"/>
    <dgm:cxn modelId="{F664F878-4DD7-4F29-B26E-FCBBF494DD88}" type="presOf" srcId="{7F2517AE-012D-485F-8674-FB4F17565BB0}" destId="{B5106D0D-7AF0-43E3-86AE-C4436F7501D9}" srcOrd="0" destOrd="0" presId="urn:microsoft.com/office/officeart/2005/8/layout/chevron1"/>
    <dgm:cxn modelId="{3AD6DB8E-0926-4708-8990-8BA22C82A839}" type="presOf" srcId="{80D66055-4DCE-44B9-AE88-51BA9D3D6608}" destId="{EFA74B6B-AB3B-4F37-898D-015C7E1DFCE5}" srcOrd="0" destOrd="0" presId="urn:microsoft.com/office/officeart/2005/8/layout/chevron1"/>
    <dgm:cxn modelId="{8BF6689F-D4D8-461B-B06E-6A1ED64BD223}" type="presOf" srcId="{02C26D6B-BF23-43E4-987E-7272EA48D7C4}" destId="{75D73A03-B42B-49F1-8440-42F3E44459E3}" srcOrd="0" destOrd="0" presId="urn:microsoft.com/office/officeart/2005/8/layout/chevron1"/>
    <dgm:cxn modelId="{CD4383A8-0012-485C-90D0-A91B96A4F47A}" type="presOf" srcId="{6FC8DD56-433C-4A66-A694-B72DE169B911}" destId="{ABDB0C8D-DBFF-4538-A88C-187F13A21A5E}" srcOrd="0" destOrd="0" presId="urn:microsoft.com/office/officeart/2005/8/layout/chevron1"/>
    <dgm:cxn modelId="{B9832DD3-80CD-44FF-B822-F353824E0DCD}" type="presOf" srcId="{03FDBB85-D2B7-4DAD-9DE3-2F6F8655D6BD}" destId="{9996F543-5D4D-4B42-A819-6AC2FCBF9266}" srcOrd="0" destOrd="0" presId="urn:microsoft.com/office/officeart/2005/8/layout/chevron1"/>
    <dgm:cxn modelId="{5DC5C4DF-7716-46D7-BB48-FACC8B0864F8}" srcId="{7F2517AE-012D-485F-8674-FB4F17565BB0}" destId="{35EB0856-39B3-4EBB-B1CF-5479531160C1}" srcOrd="3" destOrd="0" parTransId="{17CF8EF4-1925-48BA-8F6F-261CDCD1A168}" sibTransId="{39842CC7-C749-463D-B983-7A96FF52D1DB}"/>
    <dgm:cxn modelId="{D42052EF-371F-4027-91EE-FBFF067D4E1D}" type="presParOf" srcId="{B5106D0D-7AF0-43E3-86AE-C4436F7501D9}" destId="{EFA74B6B-AB3B-4F37-898D-015C7E1DFCE5}" srcOrd="0" destOrd="0" presId="urn:microsoft.com/office/officeart/2005/8/layout/chevron1"/>
    <dgm:cxn modelId="{EC4F828D-595A-44FD-9E95-5357B377BFB4}" type="presParOf" srcId="{B5106D0D-7AF0-43E3-86AE-C4436F7501D9}" destId="{D7C06B37-0210-4148-9111-6375CCD24749}" srcOrd="1" destOrd="0" presId="urn:microsoft.com/office/officeart/2005/8/layout/chevron1"/>
    <dgm:cxn modelId="{A56D2D4F-D493-46D8-91C0-15614265C4A0}" type="presParOf" srcId="{B5106D0D-7AF0-43E3-86AE-C4436F7501D9}" destId="{9996F543-5D4D-4B42-A819-6AC2FCBF9266}" srcOrd="2" destOrd="0" presId="urn:microsoft.com/office/officeart/2005/8/layout/chevron1"/>
    <dgm:cxn modelId="{EC1DE48A-3303-4DBD-9474-DE8AE9140F4E}" type="presParOf" srcId="{B5106D0D-7AF0-43E3-86AE-C4436F7501D9}" destId="{D8E5502E-78C3-4914-826D-98854FD6283B}" srcOrd="3" destOrd="0" presId="urn:microsoft.com/office/officeart/2005/8/layout/chevron1"/>
    <dgm:cxn modelId="{64B364D0-A75E-4FB7-8A22-7EF5424FEF4B}" type="presParOf" srcId="{B5106D0D-7AF0-43E3-86AE-C4436F7501D9}" destId="{75D73A03-B42B-49F1-8440-42F3E44459E3}" srcOrd="4" destOrd="0" presId="urn:microsoft.com/office/officeart/2005/8/layout/chevron1"/>
    <dgm:cxn modelId="{8CF6317E-1BEE-4DFB-A13E-02FEC48BCC2B}" type="presParOf" srcId="{B5106D0D-7AF0-43E3-86AE-C4436F7501D9}" destId="{3F8D98A0-AF5A-4B2A-A4EB-90BDB588A3C9}" srcOrd="5" destOrd="0" presId="urn:microsoft.com/office/officeart/2005/8/layout/chevron1"/>
    <dgm:cxn modelId="{B2AB3288-8E61-4A08-BF4D-5443CA70BA96}" type="presParOf" srcId="{B5106D0D-7AF0-43E3-86AE-C4436F7501D9}" destId="{08908E27-8B16-417E-9CE6-BC3CA3112E67}" srcOrd="6" destOrd="0" presId="urn:microsoft.com/office/officeart/2005/8/layout/chevron1"/>
    <dgm:cxn modelId="{4C647EBE-612E-4125-9028-D4F2585EFBEA}" type="presParOf" srcId="{B5106D0D-7AF0-43E3-86AE-C4436F7501D9}" destId="{E45761F4-ACCE-48C6-AAF0-9904192CDA36}" srcOrd="7" destOrd="0" presId="urn:microsoft.com/office/officeart/2005/8/layout/chevron1"/>
    <dgm:cxn modelId="{E620A6F2-DA6B-4140-9C67-D35CD4120385}" type="presParOf" srcId="{B5106D0D-7AF0-43E3-86AE-C4436F7501D9}" destId="{ABDB0C8D-DBFF-4538-A88C-187F13A21A5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2517AE-012D-485F-8674-FB4F17565B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D66055-4DCE-44B9-AE88-51BA9D3D6608}">
      <dgm:prSet phldrT="[Text]"/>
      <dgm:spPr>
        <a:solidFill>
          <a:srgbClr val="69D03C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Seizure</a:t>
          </a:r>
        </a:p>
      </dgm:t>
    </dgm:pt>
    <dgm:pt modelId="{1D1EF29A-3E31-42CA-9F98-E89D660CAA59}" type="parTrans" cxnId="{6B465B45-E0C4-41B1-BE58-8D04BCB78E51}">
      <dgm:prSet/>
      <dgm:spPr/>
      <dgm:t>
        <a:bodyPr/>
        <a:lstStyle/>
        <a:p>
          <a:endParaRPr lang="en-US"/>
        </a:p>
      </dgm:t>
    </dgm:pt>
    <dgm:pt modelId="{BA4CA188-5013-4DCB-984E-ED29CFF392CE}" type="sibTrans" cxnId="{6B465B45-E0C4-41B1-BE58-8D04BCB78E51}">
      <dgm:prSet/>
      <dgm:spPr/>
      <dgm:t>
        <a:bodyPr/>
        <a:lstStyle/>
        <a:p>
          <a:endParaRPr lang="en-US"/>
        </a:p>
      </dgm:t>
    </dgm:pt>
    <dgm:pt modelId="{03FDBB85-D2B7-4DAD-9DE3-2F6F8655D6BD}">
      <dgm:prSet phldrT="[Text]"/>
      <dgm:spPr>
        <a:solidFill>
          <a:srgbClr val="69D03C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Imaging</a:t>
          </a:r>
        </a:p>
      </dgm:t>
    </dgm:pt>
    <dgm:pt modelId="{442973EB-278D-401F-84FB-2A288D05926B}" type="parTrans" cxnId="{AAA3DD67-D3A0-43F3-98A7-45E926562D12}">
      <dgm:prSet/>
      <dgm:spPr/>
      <dgm:t>
        <a:bodyPr/>
        <a:lstStyle/>
        <a:p>
          <a:endParaRPr lang="en-US"/>
        </a:p>
      </dgm:t>
    </dgm:pt>
    <dgm:pt modelId="{923159CF-0668-4CB3-A074-25AD429F030D}" type="sibTrans" cxnId="{AAA3DD67-D3A0-43F3-98A7-45E926562D12}">
      <dgm:prSet/>
      <dgm:spPr/>
      <dgm:t>
        <a:bodyPr/>
        <a:lstStyle/>
        <a:p>
          <a:endParaRPr lang="en-US"/>
        </a:p>
      </dgm:t>
    </dgm:pt>
    <dgm:pt modelId="{02C26D6B-BF23-43E4-987E-7272EA48D7C4}">
      <dgm:prSet phldrT="[Text]"/>
      <dgm:spPr>
        <a:solidFill>
          <a:srgbClr val="69D03C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Analysis</a:t>
          </a:r>
        </a:p>
      </dgm:t>
    </dgm:pt>
    <dgm:pt modelId="{E284A241-AF53-4060-94C6-28653F794D90}" type="parTrans" cxnId="{5D3F9B0D-2EE9-48C9-98CC-22F8660D34BD}">
      <dgm:prSet/>
      <dgm:spPr/>
      <dgm:t>
        <a:bodyPr/>
        <a:lstStyle/>
        <a:p>
          <a:endParaRPr lang="en-US"/>
        </a:p>
      </dgm:t>
    </dgm:pt>
    <dgm:pt modelId="{0ABC3E75-2ED7-4274-94A0-326D07AC4F30}" type="sibTrans" cxnId="{5D3F9B0D-2EE9-48C9-98CC-22F8660D34BD}">
      <dgm:prSet/>
      <dgm:spPr/>
      <dgm:t>
        <a:bodyPr/>
        <a:lstStyle/>
        <a:p>
          <a:endParaRPr lang="en-US"/>
        </a:p>
      </dgm:t>
    </dgm:pt>
    <dgm:pt modelId="{35EB0856-39B3-4EBB-B1CF-5479531160C1}">
      <dgm:prSet phldrT="[Text]"/>
      <dgm:spPr>
        <a:solidFill>
          <a:srgbClr val="69D03C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Timelining</a:t>
          </a:r>
        </a:p>
      </dgm:t>
    </dgm:pt>
    <dgm:pt modelId="{17CF8EF4-1925-48BA-8F6F-261CDCD1A168}" type="parTrans" cxnId="{5DC5C4DF-7716-46D7-BB48-FACC8B0864F8}">
      <dgm:prSet/>
      <dgm:spPr/>
      <dgm:t>
        <a:bodyPr/>
        <a:lstStyle/>
        <a:p>
          <a:endParaRPr lang="en-US"/>
        </a:p>
      </dgm:t>
    </dgm:pt>
    <dgm:pt modelId="{39842CC7-C749-463D-B983-7A96FF52D1DB}" type="sibTrans" cxnId="{5DC5C4DF-7716-46D7-BB48-FACC8B0864F8}">
      <dgm:prSet/>
      <dgm:spPr/>
      <dgm:t>
        <a:bodyPr/>
        <a:lstStyle/>
        <a:p>
          <a:endParaRPr lang="en-US"/>
        </a:p>
      </dgm:t>
    </dgm:pt>
    <dgm:pt modelId="{6FC8DD56-433C-4A66-A694-B72DE169B911}">
      <dgm:prSet phldrT="[Text]"/>
      <dgm:spPr>
        <a:solidFill>
          <a:srgbClr val="69D03C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Report &amp; Impact</a:t>
          </a:r>
        </a:p>
      </dgm:t>
    </dgm:pt>
    <dgm:pt modelId="{DD177FBA-A2FE-4ADA-A60C-835CF5FBCDED}" type="parTrans" cxnId="{497A0706-C523-44AB-A518-7068D7EE703C}">
      <dgm:prSet/>
      <dgm:spPr/>
      <dgm:t>
        <a:bodyPr/>
        <a:lstStyle/>
        <a:p>
          <a:endParaRPr lang="en-US"/>
        </a:p>
      </dgm:t>
    </dgm:pt>
    <dgm:pt modelId="{0EA86892-A880-45E5-8671-2D59D5ACA2EB}" type="sibTrans" cxnId="{497A0706-C523-44AB-A518-7068D7EE703C}">
      <dgm:prSet/>
      <dgm:spPr/>
      <dgm:t>
        <a:bodyPr/>
        <a:lstStyle/>
        <a:p>
          <a:endParaRPr lang="en-US"/>
        </a:p>
      </dgm:t>
    </dgm:pt>
    <dgm:pt modelId="{B5106D0D-7AF0-43E3-86AE-C4436F7501D9}" type="pres">
      <dgm:prSet presAssocID="{7F2517AE-012D-485F-8674-FB4F17565BB0}" presName="Name0" presStyleCnt="0">
        <dgm:presLayoutVars>
          <dgm:dir/>
          <dgm:animLvl val="lvl"/>
          <dgm:resizeHandles val="exact"/>
        </dgm:presLayoutVars>
      </dgm:prSet>
      <dgm:spPr/>
    </dgm:pt>
    <dgm:pt modelId="{EFA74B6B-AB3B-4F37-898D-015C7E1DFCE5}" type="pres">
      <dgm:prSet presAssocID="{80D66055-4DCE-44B9-AE88-51BA9D3D66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7C06B37-0210-4148-9111-6375CCD24749}" type="pres">
      <dgm:prSet presAssocID="{BA4CA188-5013-4DCB-984E-ED29CFF392CE}" presName="parTxOnlySpace" presStyleCnt="0"/>
      <dgm:spPr/>
    </dgm:pt>
    <dgm:pt modelId="{9996F543-5D4D-4B42-A819-6AC2FCBF9266}" type="pres">
      <dgm:prSet presAssocID="{03FDBB85-D2B7-4DAD-9DE3-2F6F8655D6B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8E5502E-78C3-4914-826D-98854FD6283B}" type="pres">
      <dgm:prSet presAssocID="{923159CF-0668-4CB3-A074-25AD429F030D}" presName="parTxOnlySpace" presStyleCnt="0"/>
      <dgm:spPr/>
    </dgm:pt>
    <dgm:pt modelId="{75D73A03-B42B-49F1-8440-42F3E44459E3}" type="pres">
      <dgm:prSet presAssocID="{02C26D6B-BF23-43E4-987E-7272EA48D7C4}" presName="parTxOnly" presStyleLbl="node1" presStyleIdx="2" presStyleCnt="5" custLinFactNeighborX="1" custLinFactNeighborY="-1788">
        <dgm:presLayoutVars>
          <dgm:chMax val="0"/>
          <dgm:chPref val="0"/>
          <dgm:bulletEnabled val="1"/>
        </dgm:presLayoutVars>
      </dgm:prSet>
      <dgm:spPr/>
    </dgm:pt>
    <dgm:pt modelId="{3F8D98A0-AF5A-4B2A-A4EB-90BDB588A3C9}" type="pres">
      <dgm:prSet presAssocID="{0ABC3E75-2ED7-4274-94A0-326D07AC4F30}" presName="parTxOnlySpace" presStyleCnt="0"/>
      <dgm:spPr/>
    </dgm:pt>
    <dgm:pt modelId="{08908E27-8B16-417E-9CE6-BC3CA3112E67}" type="pres">
      <dgm:prSet presAssocID="{35EB0856-39B3-4EBB-B1CF-5479531160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45761F4-ACCE-48C6-AAF0-9904192CDA36}" type="pres">
      <dgm:prSet presAssocID="{39842CC7-C749-463D-B983-7A96FF52D1DB}" presName="parTxOnlySpace" presStyleCnt="0"/>
      <dgm:spPr/>
    </dgm:pt>
    <dgm:pt modelId="{ABDB0C8D-DBFF-4538-A88C-187F13A21A5E}" type="pres">
      <dgm:prSet presAssocID="{6FC8DD56-433C-4A66-A694-B72DE169B91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97A0706-C523-44AB-A518-7068D7EE703C}" srcId="{7F2517AE-012D-485F-8674-FB4F17565BB0}" destId="{6FC8DD56-433C-4A66-A694-B72DE169B911}" srcOrd="4" destOrd="0" parTransId="{DD177FBA-A2FE-4ADA-A60C-835CF5FBCDED}" sibTransId="{0EA86892-A880-45E5-8671-2D59D5ACA2EB}"/>
    <dgm:cxn modelId="{EA0C650A-9133-4BCD-97DB-03D53D9F03A5}" type="presOf" srcId="{35EB0856-39B3-4EBB-B1CF-5479531160C1}" destId="{08908E27-8B16-417E-9CE6-BC3CA3112E67}" srcOrd="0" destOrd="0" presId="urn:microsoft.com/office/officeart/2005/8/layout/chevron1"/>
    <dgm:cxn modelId="{5D3F9B0D-2EE9-48C9-98CC-22F8660D34BD}" srcId="{7F2517AE-012D-485F-8674-FB4F17565BB0}" destId="{02C26D6B-BF23-43E4-987E-7272EA48D7C4}" srcOrd="2" destOrd="0" parTransId="{E284A241-AF53-4060-94C6-28653F794D90}" sibTransId="{0ABC3E75-2ED7-4274-94A0-326D07AC4F30}"/>
    <dgm:cxn modelId="{6B465B45-E0C4-41B1-BE58-8D04BCB78E51}" srcId="{7F2517AE-012D-485F-8674-FB4F17565BB0}" destId="{80D66055-4DCE-44B9-AE88-51BA9D3D6608}" srcOrd="0" destOrd="0" parTransId="{1D1EF29A-3E31-42CA-9F98-E89D660CAA59}" sibTransId="{BA4CA188-5013-4DCB-984E-ED29CFF392CE}"/>
    <dgm:cxn modelId="{AAA3DD67-D3A0-43F3-98A7-45E926562D12}" srcId="{7F2517AE-012D-485F-8674-FB4F17565BB0}" destId="{03FDBB85-D2B7-4DAD-9DE3-2F6F8655D6BD}" srcOrd="1" destOrd="0" parTransId="{442973EB-278D-401F-84FB-2A288D05926B}" sibTransId="{923159CF-0668-4CB3-A074-25AD429F030D}"/>
    <dgm:cxn modelId="{F664F878-4DD7-4F29-B26E-FCBBF494DD88}" type="presOf" srcId="{7F2517AE-012D-485F-8674-FB4F17565BB0}" destId="{B5106D0D-7AF0-43E3-86AE-C4436F7501D9}" srcOrd="0" destOrd="0" presId="urn:microsoft.com/office/officeart/2005/8/layout/chevron1"/>
    <dgm:cxn modelId="{3AD6DB8E-0926-4708-8990-8BA22C82A839}" type="presOf" srcId="{80D66055-4DCE-44B9-AE88-51BA9D3D6608}" destId="{EFA74B6B-AB3B-4F37-898D-015C7E1DFCE5}" srcOrd="0" destOrd="0" presId="urn:microsoft.com/office/officeart/2005/8/layout/chevron1"/>
    <dgm:cxn modelId="{8BF6689F-D4D8-461B-B06E-6A1ED64BD223}" type="presOf" srcId="{02C26D6B-BF23-43E4-987E-7272EA48D7C4}" destId="{75D73A03-B42B-49F1-8440-42F3E44459E3}" srcOrd="0" destOrd="0" presId="urn:microsoft.com/office/officeart/2005/8/layout/chevron1"/>
    <dgm:cxn modelId="{CD4383A8-0012-485C-90D0-A91B96A4F47A}" type="presOf" srcId="{6FC8DD56-433C-4A66-A694-B72DE169B911}" destId="{ABDB0C8D-DBFF-4538-A88C-187F13A21A5E}" srcOrd="0" destOrd="0" presId="urn:microsoft.com/office/officeart/2005/8/layout/chevron1"/>
    <dgm:cxn modelId="{B9832DD3-80CD-44FF-B822-F353824E0DCD}" type="presOf" srcId="{03FDBB85-D2B7-4DAD-9DE3-2F6F8655D6BD}" destId="{9996F543-5D4D-4B42-A819-6AC2FCBF9266}" srcOrd="0" destOrd="0" presId="urn:microsoft.com/office/officeart/2005/8/layout/chevron1"/>
    <dgm:cxn modelId="{5DC5C4DF-7716-46D7-BB48-FACC8B0864F8}" srcId="{7F2517AE-012D-485F-8674-FB4F17565BB0}" destId="{35EB0856-39B3-4EBB-B1CF-5479531160C1}" srcOrd="3" destOrd="0" parTransId="{17CF8EF4-1925-48BA-8F6F-261CDCD1A168}" sibTransId="{39842CC7-C749-463D-B983-7A96FF52D1DB}"/>
    <dgm:cxn modelId="{D42052EF-371F-4027-91EE-FBFF067D4E1D}" type="presParOf" srcId="{B5106D0D-7AF0-43E3-86AE-C4436F7501D9}" destId="{EFA74B6B-AB3B-4F37-898D-015C7E1DFCE5}" srcOrd="0" destOrd="0" presId="urn:microsoft.com/office/officeart/2005/8/layout/chevron1"/>
    <dgm:cxn modelId="{EC4F828D-595A-44FD-9E95-5357B377BFB4}" type="presParOf" srcId="{B5106D0D-7AF0-43E3-86AE-C4436F7501D9}" destId="{D7C06B37-0210-4148-9111-6375CCD24749}" srcOrd="1" destOrd="0" presId="urn:microsoft.com/office/officeart/2005/8/layout/chevron1"/>
    <dgm:cxn modelId="{A56D2D4F-D493-46D8-91C0-15614265C4A0}" type="presParOf" srcId="{B5106D0D-7AF0-43E3-86AE-C4436F7501D9}" destId="{9996F543-5D4D-4B42-A819-6AC2FCBF9266}" srcOrd="2" destOrd="0" presId="urn:microsoft.com/office/officeart/2005/8/layout/chevron1"/>
    <dgm:cxn modelId="{EC1DE48A-3303-4DBD-9474-DE8AE9140F4E}" type="presParOf" srcId="{B5106D0D-7AF0-43E3-86AE-C4436F7501D9}" destId="{D8E5502E-78C3-4914-826D-98854FD6283B}" srcOrd="3" destOrd="0" presId="urn:microsoft.com/office/officeart/2005/8/layout/chevron1"/>
    <dgm:cxn modelId="{64B364D0-A75E-4FB7-8A22-7EF5424FEF4B}" type="presParOf" srcId="{B5106D0D-7AF0-43E3-86AE-C4436F7501D9}" destId="{75D73A03-B42B-49F1-8440-42F3E44459E3}" srcOrd="4" destOrd="0" presId="urn:microsoft.com/office/officeart/2005/8/layout/chevron1"/>
    <dgm:cxn modelId="{8CF6317E-1BEE-4DFB-A13E-02FEC48BCC2B}" type="presParOf" srcId="{B5106D0D-7AF0-43E3-86AE-C4436F7501D9}" destId="{3F8D98A0-AF5A-4B2A-A4EB-90BDB588A3C9}" srcOrd="5" destOrd="0" presId="urn:microsoft.com/office/officeart/2005/8/layout/chevron1"/>
    <dgm:cxn modelId="{B2AB3288-8E61-4A08-BF4D-5443CA70BA96}" type="presParOf" srcId="{B5106D0D-7AF0-43E3-86AE-C4436F7501D9}" destId="{08908E27-8B16-417E-9CE6-BC3CA3112E67}" srcOrd="6" destOrd="0" presId="urn:microsoft.com/office/officeart/2005/8/layout/chevron1"/>
    <dgm:cxn modelId="{4C647EBE-612E-4125-9028-D4F2585EFBEA}" type="presParOf" srcId="{B5106D0D-7AF0-43E3-86AE-C4436F7501D9}" destId="{E45761F4-ACCE-48C6-AAF0-9904192CDA36}" srcOrd="7" destOrd="0" presId="urn:microsoft.com/office/officeart/2005/8/layout/chevron1"/>
    <dgm:cxn modelId="{E620A6F2-DA6B-4140-9C67-D35CD4120385}" type="presParOf" srcId="{B5106D0D-7AF0-43E3-86AE-C4436F7501D9}" destId="{ABDB0C8D-DBFF-4538-A88C-187F13A21A5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2517AE-012D-485F-8674-FB4F17565B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0D66055-4DCE-44B9-AE88-51BA9D3D6608}">
      <dgm:prSet phldrT="[Text]"/>
      <dgm:spPr>
        <a:solidFill>
          <a:srgbClr val="69D03C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Seizure</a:t>
          </a:r>
        </a:p>
      </dgm:t>
    </dgm:pt>
    <dgm:pt modelId="{1D1EF29A-3E31-42CA-9F98-E89D660CAA59}" type="parTrans" cxnId="{6B465B45-E0C4-41B1-BE58-8D04BCB78E51}">
      <dgm:prSet/>
      <dgm:spPr/>
      <dgm:t>
        <a:bodyPr/>
        <a:lstStyle/>
        <a:p>
          <a:endParaRPr lang="en-US"/>
        </a:p>
      </dgm:t>
    </dgm:pt>
    <dgm:pt modelId="{BA4CA188-5013-4DCB-984E-ED29CFF392CE}" type="sibTrans" cxnId="{6B465B45-E0C4-41B1-BE58-8D04BCB78E51}">
      <dgm:prSet/>
      <dgm:spPr/>
      <dgm:t>
        <a:bodyPr/>
        <a:lstStyle/>
        <a:p>
          <a:endParaRPr lang="en-US"/>
        </a:p>
      </dgm:t>
    </dgm:pt>
    <dgm:pt modelId="{03FDBB85-D2B7-4DAD-9DE3-2F6F8655D6BD}">
      <dgm:prSet phldrT="[Text]"/>
      <dgm:spPr>
        <a:solidFill>
          <a:srgbClr val="69D03C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Imaging</a:t>
          </a:r>
        </a:p>
      </dgm:t>
    </dgm:pt>
    <dgm:pt modelId="{442973EB-278D-401F-84FB-2A288D05926B}" type="parTrans" cxnId="{AAA3DD67-D3A0-43F3-98A7-45E926562D12}">
      <dgm:prSet/>
      <dgm:spPr/>
      <dgm:t>
        <a:bodyPr/>
        <a:lstStyle/>
        <a:p>
          <a:endParaRPr lang="en-US"/>
        </a:p>
      </dgm:t>
    </dgm:pt>
    <dgm:pt modelId="{923159CF-0668-4CB3-A074-25AD429F030D}" type="sibTrans" cxnId="{AAA3DD67-D3A0-43F3-98A7-45E926562D12}">
      <dgm:prSet/>
      <dgm:spPr/>
      <dgm:t>
        <a:bodyPr/>
        <a:lstStyle/>
        <a:p>
          <a:endParaRPr lang="en-US"/>
        </a:p>
      </dgm:t>
    </dgm:pt>
    <dgm:pt modelId="{02C26D6B-BF23-43E4-987E-7272EA48D7C4}">
      <dgm:prSet phldrT="[Text]"/>
      <dgm:spPr>
        <a:solidFill>
          <a:srgbClr val="69D03C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Analysis</a:t>
          </a:r>
        </a:p>
      </dgm:t>
    </dgm:pt>
    <dgm:pt modelId="{E284A241-AF53-4060-94C6-28653F794D90}" type="parTrans" cxnId="{5D3F9B0D-2EE9-48C9-98CC-22F8660D34BD}">
      <dgm:prSet/>
      <dgm:spPr/>
      <dgm:t>
        <a:bodyPr/>
        <a:lstStyle/>
        <a:p>
          <a:endParaRPr lang="en-US"/>
        </a:p>
      </dgm:t>
    </dgm:pt>
    <dgm:pt modelId="{0ABC3E75-2ED7-4274-94A0-326D07AC4F30}" type="sibTrans" cxnId="{5D3F9B0D-2EE9-48C9-98CC-22F8660D34BD}">
      <dgm:prSet/>
      <dgm:spPr/>
      <dgm:t>
        <a:bodyPr/>
        <a:lstStyle/>
        <a:p>
          <a:endParaRPr lang="en-US"/>
        </a:p>
      </dgm:t>
    </dgm:pt>
    <dgm:pt modelId="{35EB0856-39B3-4EBB-B1CF-5479531160C1}">
      <dgm:prSet phldrT="[Text]"/>
      <dgm:spPr>
        <a:solidFill>
          <a:srgbClr val="69D03C">
            <a:alpha val="5019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</a:rPr>
            <a:t>Timelining</a:t>
          </a:r>
        </a:p>
      </dgm:t>
    </dgm:pt>
    <dgm:pt modelId="{17CF8EF4-1925-48BA-8F6F-261CDCD1A168}" type="parTrans" cxnId="{5DC5C4DF-7716-46D7-BB48-FACC8B0864F8}">
      <dgm:prSet/>
      <dgm:spPr/>
      <dgm:t>
        <a:bodyPr/>
        <a:lstStyle/>
        <a:p>
          <a:endParaRPr lang="en-US"/>
        </a:p>
      </dgm:t>
    </dgm:pt>
    <dgm:pt modelId="{39842CC7-C749-463D-B983-7A96FF52D1DB}" type="sibTrans" cxnId="{5DC5C4DF-7716-46D7-BB48-FACC8B0864F8}">
      <dgm:prSet/>
      <dgm:spPr/>
      <dgm:t>
        <a:bodyPr/>
        <a:lstStyle/>
        <a:p>
          <a:endParaRPr lang="en-US"/>
        </a:p>
      </dgm:t>
    </dgm:pt>
    <dgm:pt modelId="{6FC8DD56-433C-4A66-A694-B72DE169B911}">
      <dgm:prSet phldrT="[Text]"/>
      <dgm:spPr>
        <a:solidFill>
          <a:srgbClr val="69D03C"/>
        </a:solidFill>
        <a:ln>
          <a:noFill/>
        </a:ln>
      </dgm:spPr>
      <dgm:t>
        <a:bodyPr/>
        <a:lstStyle/>
        <a:p>
          <a:r>
            <a:rPr lang="en-US" dirty="0"/>
            <a:t>Report &amp; Impact</a:t>
          </a:r>
        </a:p>
      </dgm:t>
    </dgm:pt>
    <dgm:pt modelId="{DD177FBA-A2FE-4ADA-A60C-835CF5FBCDED}" type="parTrans" cxnId="{497A0706-C523-44AB-A518-7068D7EE703C}">
      <dgm:prSet/>
      <dgm:spPr/>
      <dgm:t>
        <a:bodyPr/>
        <a:lstStyle/>
        <a:p>
          <a:endParaRPr lang="en-US"/>
        </a:p>
      </dgm:t>
    </dgm:pt>
    <dgm:pt modelId="{0EA86892-A880-45E5-8671-2D59D5ACA2EB}" type="sibTrans" cxnId="{497A0706-C523-44AB-A518-7068D7EE703C}">
      <dgm:prSet/>
      <dgm:spPr/>
      <dgm:t>
        <a:bodyPr/>
        <a:lstStyle/>
        <a:p>
          <a:endParaRPr lang="en-US"/>
        </a:p>
      </dgm:t>
    </dgm:pt>
    <dgm:pt modelId="{B5106D0D-7AF0-43E3-86AE-C4436F7501D9}" type="pres">
      <dgm:prSet presAssocID="{7F2517AE-012D-485F-8674-FB4F17565BB0}" presName="Name0" presStyleCnt="0">
        <dgm:presLayoutVars>
          <dgm:dir/>
          <dgm:animLvl val="lvl"/>
          <dgm:resizeHandles val="exact"/>
        </dgm:presLayoutVars>
      </dgm:prSet>
      <dgm:spPr/>
    </dgm:pt>
    <dgm:pt modelId="{EFA74B6B-AB3B-4F37-898D-015C7E1DFCE5}" type="pres">
      <dgm:prSet presAssocID="{80D66055-4DCE-44B9-AE88-51BA9D3D6608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7C06B37-0210-4148-9111-6375CCD24749}" type="pres">
      <dgm:prSet presAssocID="{BA4CA188-5013-4DCB-984E-ED29CFF392CE}" presName="parTxOnlySpace" presStyleCnt="0"/>
      <dgm:spPr/>
    </dgm:pt>
    <dgm:pt modelId="{9996F543-5D4D-4B42-A819-6AC2FCBF9266}" type="pres">
      <dgm:prSet presAssocID="{03FDBB85-D2B7-4DAD-9DE3-2F6F8655D6B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8E5502E-78C3-4914-826D-98854FD6283B}" type="pres">
      <dgm:prSet presAssocID="{923159CF-0668-4CB3-A074-25AD429F030D}" presName="parTxOnlySpace" presStyleCnt="0"/>
      <dgm:spPr/>
    </dgm:pt>
    <dgm:pt modelId="{75D73A03-B42B-49F1-8440-42F3E44459E3}" type="pres">
      <dgm:prSet presAssocID="{02C26D6B-BF23-43E4-987E-7272EA48D7C4}" presName="parTxOnly" presStyleLbl="node1" presStyleIdx="2" presStyleCnt="5" custLinFactNeighborX="1" custLinFactNeighborY="-1788">
        <dgm:presLayoutVars>
          <dgm:chMax val="0"/>
          <dgm:chPref val="0"/>
          <dgm:bulletEnabled val="1"/>
        </dgm:presLayoutVars>
      </dgm:prSet>
      <dgm:spPr/>
    </dgm:pt>
    <dgm:pt modelId="{3F8D98A0-AF5A-4B2A-A4EB-90BDB588A3C9}" type="pres">
      <dgm:prSet presAssocID="{0ABC3E75-2ED7-4274-94A0-326D07AC4F30}" presName="parTxOnlySpace" presStyleCnt="0"/>
      <dgm:spPr/>
    </dgm:pt>
    <dgm:pt modelId="{08908E27-8B16-417E-9CE6-BC3CA3112E67}" type="pres">
      <dgm:prSet presAssocID="{35EB0856-39B3-4EBB-B1CF-5479531160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45761F4-ACCE-48C6-AAF0-9904192CDA36}" type="pres">
      <dgm:prSet presAssocID="{39842CC7-C749-463D-B983-7A96FF52D1DB}" presName="parTxOnlySpace" presStyleCnt="0"/>
      <dgm:spPr/>
    </dgm:pt>
    <dgm:pt modelId="{ABDB0C8D-DBFF-4538-A88C-187F13A21A5E}" type="pres">
      <dgm:prSet presAssocID="{6FC8DD56-433C-4A66-A694-B72DE169B91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97A0706-C523-44AB-A518-7068D7EE703C}" srcId="{7F2517AE-012D-485F-8674-FB4F17565BB0}" destId="{6FC8DD56-433C-4A66-A694-B72DE169B911}" srcOrd="4" destOrd="0" parTransId="{DD177FBA-A2FE-4ADA-A60C-835CF5FBCDED}" sibTransId="{0EA86892-A880-45E5-8671-2D59D5ACA2EB}"/>
    <dgm:cxn modelId="{EA0C650A-9133-4BCD-97DB-03D53D9F03A5}" type="presOf" srcId="{35EB0856-39B3-4EBB-B1CF-5479531160C1}" destId="{08908E27-8B16-417E-9CE6-BC3CA3112E67}" srcOrd="0" destOrd="0" presId="urn:microsoft.com/office/officeart/2005/8/layout/chevron1"/>
    <dgm:cxn modelId="{5D3F9B0D-2EE9-48C9-98CC-22F8660D34BD}" srcId="{7F2517AE-012D-485F-8674-FB4F17565BB0}" destId="{02C26D6B-BF23-43E4-987E-7272EA48D7C4}" srcOrd="2" destOrd="0" parTransId="{E284A241-AF53-4060-94C6-28653F794D90}" sibTransId="{0ABC3E75-2ED7-4274-94A0-326D07AC4F30}"/>
    <dgm:cxn modelId="{6B465B45-E0C4-41B1-BE58-8D04BCB78E51}" srcId="{7F2517AE-012D-485F-8674-FB4F17565BB0}" destId="{80D66055-4DCE-44B9-AE88-51BA9D3D6608}" srcOrd="0" destOrd="0" parTransId="{1D1EF29A-3E31-42CA-9F98-E89D660CAA59}" sibTransId="{BA4CA188-5013-4DCB-984E-ED29CFF392CE}"/>
    <dgm:cxn modelId="{AAA3DD67-D3A0-43F3-98A7-45E926562D12}" srcId="{7F2517AE-012D-485F-8674-FB4F17565BB0}" destId="{03FDBB85-D2B7-4DAD-9DE3-2F6F8655D6BD}" srcOrd="1" destOrd="0" parTransId="{442973EB-278D-401F-84FB-2A288D05926B}" sibTransId="{923159CF-0668-4CB3-A074-25AD429F030D}"/>
    <dgm:cxn modelId="{F664F878-4DD7-4F29-B26E-FCBBF494DD88}" type="presOf" srcId="{7F2517AE-012D-485F-8674-FB4F17565BB0}" destId="{B5106D0D-7AF0-43E3-86AE-C4436F7501D9}" srcOrd="0" destOrd="0" presId="urn:microsoft.com/office/officeart/2005/8/layout/chevron1"/>
    <dgm:cxn modelId="{3AD6DB8E-0926-4708-8990-8BA22C82A839}" type="presOf" srcId="{80D66055-4DCE-44B9-AE88-51BA9D3D6608}" destId="{EFA74B6B-AB3B-4F37-898D-015C7E1DFCE5}" srcOrd="0" destOrd="0" presId="urn:microsoft.com/office/officeart/2005/8/layout/chevron1"/>
    <dgm:cxn modelId="{8BF6689F-D4D8-461B-B06E-6A1ED64BD223}" type="presOf" srcId="{02C26D6B-BF23-43E4-987E-7272EA48D7C4}" destId="{75D73A03-B42B-49F1-8440-42F3E44459E3}" srcOrd="0" destOrd="0" presId="urn:microsoft.com/office/officeart/2005/8/layout/chevron1"/>
    <dgm:cxn modelId="{CD4383A8-0012-485C-90D0-A91B96A4F47A}" type="presOf" srcId="{6FC8DD56-433C-4A66-A694-B72DE169B911}" destId="{ABDB0C8D-DBFF-4538-A88C-187F13A21A5E}" srcOrd="0" destOrd="0" presId="urn:microsoft.com/office/officeart/2005/8/layout/chevron1"/>
    <dgm:cxn modelId="{B9832DD3-80CD-44FF-B822-F353824E0DCD}" type="presOf" srcId="{03FDBB85-D2B7-4DAD-9DE3-2F6F8655D6BD}" destId="{9996F543-5D4D-4B42-A819-6AC2FCBF9266}" srcOrd="0" destOrd="0" presId="urn:microsoft.com/office/officeart/2005/8/layout/chevron1"/>
    <dgm:cxn modelId="{5DC5C4DF-7716-46D7-BB48-FACC8B0864F8}" srcId="{7F2517AE-012D-485F-8674-FB4F17565BB0}" destId="{35EB0856-39B3-4EBB-B1CF-5479531160C1}" srcOrd="3" destOrd="0" parTransId="{17CF8EF4-1925-48BA-8F6F-261CDCD1A168}" sibTransId="{39842CC7-C749-463D-B983-7A96FF52D1DB}"/>
    <dgm:cxn modelId="{D42052EF-371F-4027-91EE-FBFF067D4E1D}" type="presParOf" srcId="{B5106D0D-7AF0-43E3-86AE-C4436F7501D9}" destId="{EFA74B6B-AB3B-4F37-898D-015C7E1DFCE5}" srcOrd="0" destOrd="0" presId="urn:microsoft.com/office/officeart/2005/8/layout/chevron1"/>
    <dgm:cxn modelId="{EC4F828D-595A-44FD-9E95-5357B377BFB4}" type="presParOf" srcId="{B5106D0D-7AF0-43E3-86AE-C4436F7501D9}" destId="{D7C06B37-0210-4148-9111-6375CCD24749}" srcOrd="1" destOrd="0" presId="urn:microsoft.com/office/officeart/2005/8/layout/chevron1"/>
    <dgm:cxn modelId="{A56D2D4F-D493-46D8-91C0-15614265C4A0}" type="presParOf" srcId="{B5106D0D-7AF0-43E3-86AE-C4436F7501D9}" destId="{9996F543-5D4D-4B42-A819-6AC2FCBF9266}" srcOrd="2" destOrd="0" presId="urn:microsoft.com/office/officeart/2005/8/layout/chevron1"/>
    <dgm:cxn modelId="{EC1DE48A-3303-4DBD-9474-DE8AE9140F4E}" type="presParOf" srcId="{B5106D0D-7AF0-43E3-86AE-C4436F7501D9}" destId="{D8E5502E-78C3-4914-826D-98854FD6283B}" srcOrd="3" destOrd="0" presId="urn:microsoft.com/office/officeart/2005/8/layout/chevron1"/>
    <dgm:cxn modelId="{64B364D0-A75E-4FB7-8A22-7EF5424FEF4B}" type="presParOf" srcId="{B5106D0D-7AF0-43E3-86AE-C4436F7501D9}" destId="{75D73A03-B42B-49F1-8440-42F3E44459E3}" srcOrd="4" destOrd="0" presId="urn:microsoft.com/office/officeart/2005/8/layout/chevron1"/>
    <dgm:cxn modelId="{8CF6317E-1BEE-4DFB-A13E-02FEC48BCC2B}" type="presParOf" srcId="{B5106D0D-7AF0-43E3-86AE-C4436F7501D9}" destId="{3F8D98A0-AF5A-4B2A-A4EB-90BDB588A3C9}" srcOrd="5" destOrd="0" presId="urn:microsoft.com/office/officeart/2005/8/layout/chevron1"/>
    <dgm:cxn modelId="{B2AB3288-8E61-4A08-BF4D-5443CA70BA96}" type="presParOf" srcId="{B5106D0D-7AF0-43E3-86AE-C4436F7501D9}" destId="{08908E27-8B16-417E-9CE6-BC3CA3112E67}" srcOrd="6" destOrd="0" presId="urn:microsoft.com/office/officeart/2005/8/layout/chevron1"/>
    <dgm:cxn modelId="{4C647EBE-612E-4125-9028-D4F2585EFBEA}" type="presParOf" srcId="{B5106D0D-7AF0-43E3-86AE-C4436F7501D9}" destId="{E45761F4-ACCE-48C6-AAF0-9904192CDA36}" srcOrd="7" destOrd="0" presId="urn:microsoft.com/office/officeart/2005/8/layout/chevron1"/>
    <dgm:cxn modelId="{E620A6F2-DA6B-4140-9C67-D35CD4120385}" type="presParOf" srcId="{B5106D0D-7AF0-43E3-86AE-C4436F7501D9}" destId="{ABDB0C8D-DBFF-4538-A88C-187F13A21A5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74B6B-AB3B-4F37-898D-015C7E1DFCE5}">
      <dsp:nvSpPr>
        <dsp:cNvPr id="0" name=""/>
        <dsp:cNvSpPr/>
      </dsp:nvSpPr>
      <dsp:spPr>
        <a:xfrm>
          <a:off x="1896" y="105034"/>
          <a:ext cx="1687580" cy="675032"/>
        </a:xfrm>
        <a:prstGeom prst="chevron">
          <a:avLst/>
        </a:prstGeom>
        <a:solidFill>
          <a:srgbClr val="6CC50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Seizure</a:t>
          </a:r>
        </a:p>
      </dsp:txBody>
      <dsp:txXfrm>
        <a:off x="339412" y="105034"/>
        <a:ext cx="1012548" cy="675032"/>
      </dsp:txXfrm>
    </dsp:sp>
    <dsp:sp modelId="{9996F543-5D4D-4B42-A819-6AC2FCBF9266}">
      <dsp:nvSpPr>
        <dsp:cNvPr id="0" name=""/>
        <dsp:cNvSpPr/>
      </dsp:nvSpPr>
      <dsp:spPr>
        <a:xfrm>
          <a:off x="1520718" y="105034"/>
          <a:ext cx="1687580" cy="675032"/>
        </a:xfrm>
        <a:prstGeom prst="chevron">
          <a:avLst/>
        </a:prstGeom>
        <a:solidFill>
          <a:srgbClr val="6CC506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Imaging</a:t>
          </a:r>
        </a:p>
      </dsp:txBody>
      <dsp:txXfrm>
        <a:off x="1858234" y="105034"/>
        <a:ext cx="1012548" cy="675032"/>
      </dsp:txXfrm>
    </dsp:sp>
    <dsp:sp modelId="{75D73A03-B42B-49F1-8440-42F3E44459E3}">
      <dsp:nvSpPr>
        <dsp:cNvPr id="0" name=""/>
        <dsp:cNvSpPr/>
      </dsp:nvSpPr>
      <dsp:spPr>
        <a:xfrm>
          <a:off x="3039542" y="92965"/>
          <a:ext cx="1687580" cy="675032"/>
        </a:xfrm>
        <a:prstGeom prst="chevron">
          <a:avLst/>
        </a:prstGeom>
        <a:solidFill>
          <a:srgbClr val="6CC506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Analysis</a:t>
          </a:r>
        </a:p>
      </dsp:txBody>
      <dsp:txXfrm>
        <a:off x="3377058" y="92965"/>
        <a:ext cx="1012548" cy="675032"/>
      </dsp:txXfrm>
    </dsp:sp>
    <dsp:sp modelId="{08908E27-8B16-417E-9CE6-BC3CA3112E67}">
      <dsp:nvSpPr>
        <dsp:cNvPr id="0" name=""/>
        <dsp:cNvSpPr/>
      </dsp:nvSpPr>
      <dsp:spPr>
        <a:xfrm>
          <a:off x="4558363" y="105034"/>
          <a:ext cx="1687580" cy="675032"/>
        </a:xfrm>
        <a:prstGeom prst="chevron">
          <a:avLst/>
        </a:prstGeom>
        <a:solidFill>
          <a:srgbClr val="6CC506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Timelining</a:t>
          </a:r>
        </a:p>
      </dsp:txBody>
      <dsp:txXfrm>
        <a:off x="4895879" y="105034"/>
        <a:ext cx="1012548" cy="675032"/>
      </dsp:txXfrm>
    </dsp:sp>
    <dsp:sp modelId="{ABDB0C8D-DBFF-4538-A88C-187F13A21A5E}">
      <dsp:nvSpPr>
        <dsp:cNvPr id="0" name=""/>
        <dsp:cNvSpPr/>
      </dsp:nvSpPr>
      <dsp:spPr>
        <a:xfrm>
          <a:off x="6077186" y="105034"/>
          <a:ext cx="1687580" cy="675032"/>
        </a:xfrm>
        <a:prstGeom prst="chevron">
          <a:avLst/>
        </a:prstGeom>
        <a:solidFill>
          <a:srgbClr val="6CC506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Report &amp; Impact</a:t>
          </a:r>
        </a:p>
      </dsp:txBody>
      <dsp:txXfrm>
        <a:off x="6414702" y="105034"/>
        <a:ext cx="1012548" cy="6750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74B6B-AB3B-4F37-898D-015C7E1DFCE5}">
      <dsp:nvSpPr>
        <dsp:cNvPr id="0" name=""/>
        <dsp:cNvSpPr/>
      </dsp:nvSpPr>
      <dsp:spPr>
        <a:xfrm>
          <a:off x="1896" y="105034"/>
          <a:ext cx="1687580" cy="675032"/>
        </a:xfrm>
        <a:prstGeom prst="chevron">
          <a:avLst/>
        </a:prstGeom>
        <a:solidFill>
          <a:srgbClr val="69D03C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Seizure</a:t>
          </a:r>
        </a:p>
      </dsp:txBody>
      <dsp:txXfrm>
        <a:off x="339412" y="105034"/>
        <a:ext cx="1012548" cy="675032"/>
      </dsp:txXfrm>
    </dsp:sp>
    <dsp:sp modelId="{9996F543-5D4D-4B42-A819-6AC2FCBF9266}">
      <dsp:nvSpPr>
        <dsp:cNvPr id="0" name=""/>
        <dsp:cNvSpPr/>
      </dsp:nvSpPr>
      <dsp:spPr>
        <a:xfrm>
          <a:off x="1520718" y="105034"/>
          <a:ext cx="1687580" cy="675032"/>
        </a:xfrm>
        <a:prstGeom prst="chevron">
          <a:avLst/>
        </a:prstGeom>
        <a:solidFill>
          <a:srgbClr val="69D03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Imaging</a:t>
          </a:r>
        </a:p>
      </dsp:txBody>
      <dsp:txXfrm>
        <a:off x="1858234" y="105034"/>
        <a:ext cx="1012548" cy="675032"/>
      </dsp:txXfrm>
    </dsp:sp>
    <dsp:sp modelId="{75D73A03-B42B-49F1-8440-42F3E44459E3}">
      <dsp:nvSpPr>
        <dsp:cNvPr id="0" name=""/>
        <dsp:cNvSpPr/>
      </dsp:nvSpPr>
      <dsp:spPr>
        <a:xfrm>
          <a:off x="3039542" y="92965"/>
          <a:ext cx="1687580" cy="675032"/>
        </a:xfrm>
        <a:prstGeom prst="chevron">
          <a:avLst/>
        </a:prstGeom>
        <a:solidFill>
          <a:srgbClr val="69D03C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Analysis</a:t>
          </a:r>
        </a:p>
      </dsp:txBody>
      <dsp:txXfrm>
        <a:off x="3377058" y="92965"/>
        <a:ext cx="1012548" cy="675032"/>
      </dsp:txXfrm>
    </dsp:sp>
    <dsp:sp modelId="{08908E27-8B16-417E-9CE6-BC3CA3112E67}">
      <dsp:nvSpPr>
        <dsp:cNvPr id="0" name=""/>
        <dsp:cNvSpPr/>
      </dsp:nvSpPr>
      <dsp:spPr>
        <a:xfrm>
          <a:off x="4558363" y="105034"/>
          <a:ext cx="1687580" cy="675032"/>
        </a:xfrm>
        <a:prstGeom prst="chevron">
          <a:avLst/>
        </a:prstGeom>
        <a:solidFill>
          <a:srgbClr val="69D03C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Timelining</a:t>
          </a:r>
        </a:p>
      </dsp:txBody>
      <dsp:txXfrm>
        <a:off x="4895879" y="105034"/>
        <a:ext cx="1012548" cy="675032"/>
      </dsp:txXfrm>
    </dsp:sp>
    <dsp:sp modelId="{ABDB0C8D-DBFF-4538-A88C-187F13A21A5E}">
      <dsp:nvSpPr>
        <dsp:cNvPr id="0" name=""/>
        <dsp:cNvSpPr/>
      </dsp:nvSpPr>
      <dsp:spPr>
        <a:xfrm>
          <a:off x="6077186" y="105034"/>
          <a:ext cx="1687580" cy="675032"/>
        </a:xfrm>
        <a:prstGeom prst="chevron">
          <a:avLst/>
        </a:prstGeom>
        <a:solidFill>
          <a:srgbClr val="69D03C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Report &amp; Impact</a:t>
          </a:r>
        </a:p>
      </dsp:txBody>
      <dsp:txXfrm>
        <a:off x="6414702" y="105034"/>
        <a:ext cx="1012548" cy="6750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74B6B-AB3B-4F37-898D-015C7E1DFCE5}">
      <dsp:nvSpPr>
        <dsp:cNvPr id="0" name=""/>
        <dsp:cNvSpPr/>
      </dsp:nvSpPr>
      <dsp:spPr>
        <a:xfrm>
          <a:off x="1896" y="105034"/>
          <a:ext cx="1687580" cy="675032"/>
        </a:xfrm>
        <a:prstGeom prst="chevron">
          <a:avLst/>
        </a:prstGeom>
        <a:solidFill>
          <a:srgbClr val="69D03C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Seizure</a:t>
          </a:r>
        </a:p>
      </dsp:txBody>
      <dsp:txXfrm>
        <a:off x="339412" y="105034"/>
        <a:ext cx="1012548" cy="675032"/>
      </dsp:txXfrm>
    </dsp:sp>
    <dsp:sp modelId="{9996F543-5D4D-4B42-A819-6AC2FCBF9266}">
      <dsp:nvSpPr>
        <dsp:cNvPr id="0" name=""/>
        <dsp:cNvSpPr/>
      </dsp:nvSpPr>
      <dsp:spPr>
        <a:xfrm>
          <a:off x="1520718" y="105034"/>
          <a:ext cx="1687580" cy="675032"/>
        </a:xfrm>
        <a:prstGeom prst="chevron">
          <a:avLst/>
        </a:prstGeom>
        <a:solidFill>
          <a:srgbClr val="69D03C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Imaging</a:t>
          </a:r>
        </a:p>
      </dsp:txBody>
      <dsp:txXfrm>
        <a:off x="1858234" y="105034"/>
        <a:ext cx="1012548" cy="675032"/>
      </dsp:txXfrm>
    </dsp:sp>
    <dsp:sp modelId="{75D73A03-B42B-49F1-8440-42F3E44459E3}">
      <dsp:nvSpPr>
        <dsp:cNvPr id="0" name=""/>
        <dsp:cNvSpPr/>
      </dsp:nvSpPr>
      <dsp:spPr>
        <a:xfrm>
          <a:off x="3039542" y="92965"/>
          <a:ext cx="1687580" cy="675032"/>
        </a:xfrm>
        <a:prstGeom prst="chevron">
          <a:avLst/>
        </a:prstGeom>
        <a:solidFill>
          <a:srgbClr val="69D03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Analysis</a:t>
          </a:r>
        </a:p>
      </dsp:txBody>
      <dsp:txXfrm>
        <a:off x="3377058" y="92965"/>
        <a:ext cx="1012548" cy="675032"/>
      </dsp:txXfrm>
    </dsp:sp>
    <dsp:sp modelId="{08908E27-8B16-417E-9CE6-BC3CA3112E67}">
      <dsp:nvSpPr>
        <dsp:cNvPr id="0" name=""/>
        <dsp:cNvSpPr/>
      </dsp:nvSpPr>
      <dsp:spPr>
        <a:xfrm>
          <a:off x="4558363" y="105034"/>
          <a:ext cx="1687580" cy="675032"/>
        </a:xfrm>
        <a:prstGeom prst="chevron">
          <a:avLst/>
        </a:prstGeom>
        <a:solidFill>
          <a:srgbClr val="69D03C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Timelining</a:t>
          </a:r>
        </a:p>
      </dsp:txBody>
      <dsp:txXfrm>
        <a:off x="4895879" y="105034"/>
        <a:ext cx="1012548" cy="675032"/>
      </dsp:txXfrm>
    </dsp:sp>
    <dsp:sp modelId="{ABDB0C8D-DBFF-4538-A88C-187F13A21A5E}">
      <dsp:nvSpPr>
        <dsp:cNvPr id="0" name=""/>
        <dsp:cNvSpPr/>
      </dsp:nvSpPr>
      <dsp:spPr>
        <a:xfrm>
          <a:off x="6077186" y="105034"/>
          <a:ext cx="1687580" cy="675032"/>
        </a:xfrm>
        <a:prstGeom prst="chevron">
          <a:avLst/>
        </a:prstGeom>
        <a:solidFill>
          <a:srgbClr val="69D03C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Report &amp; Impact</a:t>
          </a:r>
        </a:p>
      </dsp:txBody>
      <dsp:txXfrm>
        <a:off x="6414702" y="105034"/>
        <a:ext cx="1012548" cy="6750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74B6B-AB3B-4F37-898D-015C7E1DFCE5}">
      <dsp:nvSpPr>
        <dsp:cNvPr id="0" name=""/>
        <dsp:cNvSpPr/>
      </dsp:nvSpPr>
      <dsp:spPr>
        <a:xfrm>
          <a:off x="1896" y="105034"/>
          <a:ext cx="1687580" cy="675032"/>
        </a:xfrm>
        <a:prstGeom prst="chevron">
          <a:avLst/>
        </a:prstGeom>
        <a:solidFill>
          <a:srgbClr val="69D03C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Seizure</a:t>
          </a:r>
        </a:p>
      </dsp:txBody>
      <dsp:txXfrm>
        <a:off x="339412" y="105034"/>
        <a:ext cx="1012548" cy="675032"/>
      </dsp:txXfrm>
    </dsp:sp>
    <dsp:sp modelId="{9996F543-5D4D-4B42-A819-6AC2FCBF9266}">
      <dsp:nvSpPr>
        <dsp:cNvPr id="0" name=""/>
        <dsp:cNvSpPr/>
      </dsp:nvSpPr>
      <dsp:spPr>
        <a:xfrm>
          <a:off x="1520718" y="105034"/>
          <a:ext cx="1687580" cy="675032"/>
        </a:xfrm>
        <a:prstGeom prst="chevron">
          <a:avLst/>
        </a:prstGeom>
        <a:solidFill>
          <a:srgbClr val="69D03C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Imaging</a:t>
          </a:r>
        </a:p>
      </dsp:txBody>
      <dsp:txXfrm>
        <a:off x="1858234" y="105034"/>
        <a:ext cx="1012548" cy="675032"/>
      </dsp:txXfrm>
    </dsp:sp>
    <dsp:sp modelId="{75D73A03-B42B-49F1-8440-42F3E44459E3}">
      <dsp:nvSpPr>
        <dsp:cNvPr id="0" name=""/>
        <dsp:cNvSpPr/>
      </dsp:nvSpPr>
      <dsp:spPr>
        <a:xfrm>
          <a:off x="3039542" y="92965"/>
          <a:ext cx="1687580" cy="675032"/>
        </a:xfrm>
        <a:prstGeom prst="chevron">
          <a:avLst/>
        </a:prstGeom>
        <a:solidFill>
          <a:srgbClr val="69D03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Analysis</a:t>
          </a:r>
        </a:p>
      </dsp:txBody>
      <dsp:txXfrm>
        <a:off x="3377058" y="92965"/>
        <a:ext cx="1012548" cy="675032"/>
      </dsp:txXfrm>
    </dsp:sp>
    <dsp:sp modelId="{08908E27-8B16-417E-9CE6-BC3CA3112E67}">
      <dsp:nvSpPr>
        <dsp:cNvPr id="0" name=""/>
        <dsp:cNvSpPr/>
      </dsp:nvSpPr>
      <dsp:spPr>
        <a:xfrm>
          <a:off x="4558363" y="105034"/>
          <a:ext cx="1687580" cy="675032"/>
        </a:xfrm>
        <a:prstGeom prst="chevron">
          <a:avLst/>
        </a:prstGeom>
        <a:solidFill>
          <a:srgbClr val="69D03C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Timelining</a:t>
          </a:r>
        </a:p>
      </dsp:txBody>
      <dsp:txXfrm>
        <a:off x="4895879" y="105034"/>
        <a:ext cx="1012548" cy="675032"/>
      </dsp:txXfrm>
    </dsp:sp>
    <dsp:sp modelId="{ABDB0C8D-DBFF-4538-A88C-187F13A21A5E}">
      <dsp:nvSpPr>
        <dsp:cNvPr id="0" name=""/>
        <dsp:cNvSpPr/>
      </dsp:nvSpPr>
      <dsp:spPr>
        <a:xfrm>
          <a:off x="6077186" y="105034"/>
          <a:ext cx="1687580" cy="675032"/>
        </a:xfrm>
        <a:prstGeom prst="chevron">
          <a:avLst/>
        </a:prstGeom>
        <a:solidFill>
          <a:srgbClr val="69D03C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Report &amp; Impact</a:t>
          </a:r>
        </a:p>
      </dsp:txBody>
      <dsp:txXfrm>
        <a:off x="6414702" y="105034"/>
        <a:ext cx="1012548" cy="6750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74B6B-AB3B-4F37-898D-015C7E1DFCE5}">
      <dsp:nvSpPr>
        <dsp:cNvPr id="0" name=""/>
        <dsp:cNvSpPr/>
      </dsp:nvSpPr>
      <dsp:spPr>
        <a:xfrm>
          <a:off x="1896" y="105034"/>
          <a:ext cx="1687580" cy="675032"/>
        </a:xfrm>
        <a:prstGeom prst="chevron">
          <a:avLst/>
        </a:prstGeom>
        <a:solidFill>
          <a:srgbClr val="69D03C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Seizure</a:t>
          </a:r>
        </a:p>
      </dsp:txBody>
      <dsp:txXfrm>
        <a:off x="339412" y="105034"/>
        <a:ext cx="1012548" cy="675032"/>
      </dsp:txXfrm>
    </dsp:sp>
    <dsp:sp modelId="{9996F543-5D4D-4B42-A819-6AC2FCBF9266}">
      <dsp:nvSpPr>
        <dsp:cNvPr id="0" name=""/>
        <dsp:cNvSpPr/>
      </dsp:nvSpPr>
      <dsp:spPr>
        <a:xfrm>
          <a:off x="1520718" y="105034"/>
          <a:ext cx="1687580" cy="675032"/>
        </a:xfrm>
        <a:prstGeom prst="chevron">
          <a:avLst/>
        </a:prstGeom>
        <a:solidFill>
          <a:srgbClr val="69D03C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Imaging</a:t>
          </a:r>
        </a:p>
      </dsp:txBody>
      <dsp:txXfrm>
        <a:off x="1858234" y="105034"/>
        <a:ext cx="1012548" cy="675032"/>
      </dsp:txXfrm>
    </dsp:sp>
    <dsp:sp modelId="{75D73A03-B42B-49F1-8440-42F3E44459E3}">
      <dsp:nvSpPr>
        <dsp:cNvPr id="0" name=""/>
        <dsp:cNvSpPr/>
      </dsp:nvSpPr>
      <dsp:spPr>
        <a:xfrm>
          <a:off x="3039542" y="92965"/>
          <a:ext cx="1687580" cy="675032"/>
        </a:xfrm>
        <a:prstGeom prst="chevron">
          <a:avLst/>
        </a:prstGeom>
        <a:solidFill>
          <a:srgbClr val="69D03C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Analysis</a:t>
          </a:r>
        </a:p>
      </dsp:txBody>
      <dsp:txXfrm>
        <a:off x="3377058" y="92965"/>
        <a:ext cx="1012548" cy="675032"/>
      </dsp:txXfrm>
    </dsp:sp>
    <dsp:sp modelId="{08908E27-8B16-417E-9CE6-BC3CA3112E67}">
      <dsp:nvSpPr>
        <dsp:cNvPr id="0" name=""/>
        <dsp:cNvSpPr/>
      </dsp:nvSpPr>
      <dsp:spPr>
        <a:xfrm>
          <a:off x="4558363" y="105034"/>
          <a:ext cx="1687580" cy="675032"/>
        </a:xfrm>
        <a:prstGeom prst="chevron">
          <a:avLst/>
        </a:prstGeom>
        <a:solidFill>
          <a:srgbClr val="69D03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Timelining</a:t>
          </a:r>
        </a:p>
      </dsp:txBody>
      <dsp:txXfrm>
        <a:off x="4895879" y="105034"/>
        <a:ext cx="1012548" cy="675032"/>
      </dsp:txXfrm>
    </dsp:sp>
    <dsp:sp modelId="{ABDB0C8D-DBFF-4538-A88C-187F13A21A5E}">
      <dsp:nvSpPr>
        <dsp:cNvPr id="0" name=""/>
        <dsp:cNvSpPr/>
      </dsp:nvSpPr>
      <dsp:spPr>
        <a:xfrm>
          <a:off x="6077186" y="105034"/>
          <a:ext cx="1687580" cy="675032"/>
        </a:xfrm>
        <a:prstGeom prst="chevron">
          <a:avLst/>
        </a:prstGeom>
        <a:solidFill>
          <a:srgbClr val="69D03C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Report &amp; Impact</a:t>
          </a:r>
        </a:p>
      </dsp:txBody>
      <dsp:txXfrm>
        <a:off x="6414702" y="105034"/>
        <a:ext cx="1012548" cy="6750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74B6B-AB3B-4F37-898D-015C7E1DFCE5}">
      <dsp:nvSpPr>
        <dsp:cNvPr id="0" name=""/>
        <dsp:cNvSpPr/>
      </dsp:nvSpPr>
      <dsp:spPr>
        <a:xfrm>
          <a:off x="1896" y="105034"/>
          <a:ext cx="1687580" cy="675032"/>
        </a:xfrm>
        <a:prstGeom prst="chevron">
          <a:avLst/>
        </a:prstGeom>
        <a:solidFill>
          <a:srgbClr val="69D03C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Seizure</a:t>
          </a:r>
        </a:p>
      </dsp:txBody>
      <dsp:txXfrm>
        <a:off x="339412" y="105034"/>
        <a:ext cx="1012548" cy="675032"/>
      </dsp:txXfrm>
    </dsp:sp>
    <dsp:sp modelId="{9996F543-5D4D-4B42-A819-6AC2FCBF9266}">
      <dsp:nvSpPr>
        <dsp:cNvPr id="0" name=""/>
        <dsp:cNvSpPr/>
      </dsp:nvSpPr>
      <dsp:spPr>
        <a:xfrm>
          <a:off x="1520718" y="105034"/>
          <a:ext cx="1687580" cy="675032"/>
        </a:xfrm>
        <a:prstGeom prst="chevron">
          <a:avLst/>
        </a:prstGeom>
        <a:solidFill>
          <a:srgbClr val="69D03C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Imaging</a:t>
          </a:r>
        </a:p>
      </dsp:txBody>
      <dsp:txXfrm>
        <a:off x="1858234" y="105034"/>
        <a:ext cx="1012548" cy="675032"/>
      </dsp:txXfrm>
    </dsp:sp>
    <dsp:sp modelId="{75D73A03-B42B-49F1-8440-42F3E44459E3}">
      <dsp:nvSpPr>
        <dsp:cNvPr id="0" name=""/>
        <dsp:cNvSpPr/>
      </dsp:nvSpPr>
      <dsp:spPr>
        <a:xfrm>
          <a:off x="3039542" y="92965"/>
          <a:ext cx="1687580" cy="675032"/>
        </a:xfrm>
        <a:prstGeom prst="chevron">
          <a:avLst/>
        </a:prstGeom>
        <a:solidFill>
          <a:srgbClr val="69D03C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Analysis</a:t>
          </a:r>
        </a:p>
      </dsp:txBody>
      <dsp:txXfrm>
        <a:off x="3377058" y="92965"/>
        <a:ext cx="1012548" cy="675032"/>
      </dsp:txXfrm>
    </dsp:sp>
    <dsp:sp modelId="{08908E27-8B16-417E-9CE6-BC3CA3112E67}">
      <dsp:nvSpPr>
        <dsp:cNvPr id="0" name=""/>
        <dsp:cNvSpPr/>
      </dsp:nvSpPr>
      <dsp:spPr>
        <a:xfrm>
          <a:off x="4558363" y="105034"/>
          <a:ext cx="1687580" cy="675032"/>
        </a:xfrm>
        <a:prstGeom prst="chevron">
          <a:avLst/>
        </a:prstGeom>
        <a:solidFill>
          <a:srgbClr val="69D03C">
            <a:alpha val="50196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60000"/>
                  <a:lumOff val="40000"/>
                </a:schemeClr>
              </a:solidFill>
            </a:rPr>
            <a:t>Timelining</a:t>
          </a:r>
        </a:p>
      </dsp:txBody>
      <dsp:txXfrm>
        <a:off x="4895879" y="105034"/>
        <a:ext cx="1012548" cy="675032"/>
      </dsp:txXfrm>
    </dsp:sp>
    <dsp:sp modelId="{ABDB0C8D-DBFF-4538-A88C-187F13A21A5E}">
      <dsp:nvSpPr>
        <dsp:cNvPr id="0" name=""/>
        <dsp:cNvSpPr/>
      </dsp:nvSpPr>
      <dsp:spPr>
        <a:xfrm>
          <a:off x="6077186" y="105034"/>
          <a:ext cx="1687580" cy="675032"/>
        </a:xfrm>
        <a:prstGeom prst="chevron">
          <a:avLst/>
        </a:prstGeom>
        <a:solidFill>
          <a:srgbClr val="69D03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Report &amp; Impact</a:t>
          </a:r>
        </a:p>
      </dsp:txBody>
      <dsp:txXfrm>
        <a:off x="6414702" y="105034"/>
        <a:ext cx="1012548" cy="675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61ECE-5A51-844F-9E07-855B04C9BC93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C78D4-2A1E-224A-98A1-DAE4F6E3D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62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0DB98-3376-DD4E-9A40-C621879B15E4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DFDBD-492E-E440-BDE6-D2F4CC50D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6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IDK ramble on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DFDBD-492E-E440-BDE6-D2F4CC50DA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2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won’t matter for the purposes of this video but it makes me feel more professional.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DFDBD-492E-E440-BDE6-D2F4CC50DA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7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vague overview of what I do, then transition into IR/Consulting, where you can rant about communication.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DFDBD-492E-E440-BDE6-D2F4CC50DA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0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slide shouldn’t contain more</a:t>
            </a:r>
            <a:r>
              <a:rPr lang="en-US" baseline="0"/>
              <a:t> text than currently presented.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DFDBD-492E-E440-BDE6-D2F4CC50DA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Revert back to old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DFDBD-492E-E440-BDE6-D2F4CC50DA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3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22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8" y="4917640"/>
            <a:ext cx="930910" cy="12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1" y="1790902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spc="300">
                <a:solidFill>
                  <a:srgbClr val="6EC829"/>
                </a:solidFill>
                <a:latin typeface="Arial" charset="0"/>
                <a:ea typeface="Arial" charset="0"/>
                <a:cs typeface="Arial" charset="0"/>
              </a:rPr>
              <a:t>QUESTIONS</a:t>
            </a:r>
            <a:endParaRPr lang="en-US" sz="2800" spc="3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>
              <a:spcAft>
                <a:spcPts val="1200"/>
              </a:spcAft>
            </a:pPr>
            <a:r>
              <a:rPr lang="en-US" sz="2000" b="1" spc="3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AND</a:t>
            </a:r>
          </a:p>
          <a:p>
            <a:pPr algn="ctr">
              <a:spcAft>
                <a:spcPts val="1200"/>
              </a:spcAft>
            </a:pPr>
            <a:r>
              <a:rPr lang="en-US" sz="3200" b="1" spc="300">
                <a:solidFill>
                  <a:srgbClr val="6EC829"/>
                </a:solidFill>
                <a:latin typeface="Arial" charset="0"/>
                <a:ea typeface="Arial" charset="0"/>
                <a:cs typeface="Arial" charset="0"/>
              </a:rPr>
              <a:t>ANSWERS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3514725" y="2572840"/>
            <a:ext cx="50169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H="1">
            <a:off x="5104437" y="2572840"/>
            <a:ext cx="4819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8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8" y="4917640"/>
            <a:ext cx="930910" cy="12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Placeholder 1"/>
          <p:cNvSpPr txBox="1">
            <a:spLocks/>
          </p:cNvSpPr>
          <p:nvPr userDrawn="1"/>
        </p:nvSpPr>
        <p:spPr>
          <a:xfrm>
            <a:off x="2220849" y="2377851"/>
            <a:ext cx="4702302" cy="387798"/>
          </a:xfrm>
          <a:prstGeom prst="rect">
            <a:avLst/>
          </a:prstGeom>
        </p:spPr>
        <p:txBody>
          <a:bodyPr vert="horz" wrap="square" lIns="91440" tIns="91440" rIns="91440" bIns="45720" rtlCol="0" anchor="t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cap="all" spc="300" baseline="0">
                <a:solidFill>
                  <a:srgbClr val="6AD0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002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Cred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27" y="2288671"/>
            <a:ext cx="4081346" cy="5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3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8" y="4917640"/>
            <a:ext cx="930910" cy="12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304" y="3056235"/>
            <a:ext cx="154611" cy="19070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34045" y="3151585"/>
            <a:ext cx="208857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790209" y="3151585"/>
            <a:ext cx="208857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8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" y="1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decel="5000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9999000" y="9999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753557" y="1470470"/>
            <a:ext cx="1803694" cy="353943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53557" y="3227011"/>
            <a:ext cx="1803694" cy="353943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93430" y="1470470"/>
            <a:ext cx="1803694" cy="353943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793430" y="3227011"/>
            <a:ext cx="1803694" cy="353943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82" y="2418953"/>
            <a:ext cx="2195037" cy="30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798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8" y="4917640"/>
            <a:ext cx="930910" cy="12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650" y="496239"/>
            <a:ext cx="3667262" cy="387798"/>
          </a:xfrm>
          <a:prstGeom prst="rect">
            <a:avLst/>
          </a:prstGeom>
        </p:spPr>
        <p:txBody>
          <a:bodyPr vert="horz" wrap="square" lIns="91440" tIns="91440" rIns="91440" bIns="45720" rtlCol="0" anchor="t">
            <a:spAutoFit/>
          </a:bodyPr>
          <a:lstStyle>
            <a:lvl1pPr>
              <a:defRPr cap="all" baseline="0"/>
            </a:lvl1pPr>
          </a:lstStyle>
          <a:p>
            <a:pPr lvl="0"/>
            <a:r>
              <a:rPr lang="en-US"/>
              <a:t>tech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078686"/>
            <a:ext cx="3667262" cy="353943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/>
              <a:t>Add short caption here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444203" y="1139746"/>
            <a:ext cx="2244483" cy="292883"/>
          </a:xfrm>
        </p:spPr>
      </p:sp>
    </p:spTree>
    <p:extLst>
      <p:ext uri="{BB962C8B-B14F-4D97-AF65-F5344CB8AC3E}">
        <p14:creationId xmlns:p14="http://schemas.microsoft.com/office/powerpoint/2010/main" val="1518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621018" y="1696087"/>
            <a:ext cx="2468591" cy="353943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/>
          </a:p>
        </p:txBody>
      </p:sp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8" y="4917640"/>
            <a:ext cx="930910" cy="12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650" y="496239"/>
            <a:ext cx="7886700" cy="387798"/>
          </a:xfrm>
          <a:prstGeom prst="rect">
            <a:avLst/>
          </a:prstGeom>
        </p:spPr>
        <p:txBody>
          <a:bodyPr vert="horz" lIns="91440" tIns="91440" rIns="91440" bIns="45720" rtlCol="0" anchor="t">
            <a:spAutoFit/>
          </a:bodyPr>
          <a:lstStyle>
            <a:lvl1pPr>
              <a:defRPr cap="all" baseline="0"/>
            </a:lvl1pPr>
          </a:lstStyle>
          <a:p>
            <a:pPr lvl="0"/>
            <a:r>
              <a:rPr lang="en-US"/>
              <a:t>Laptop layout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28650" y="1696087"/>
            <a:ext cx="3855427" cy="353943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73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28650" y="1378925"/>
            <a:ext cx="2468591" cy="353943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/>
          </a:p>
        </p:txBody>
      </p:sp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8" y="4917640"/>
            <a:ext cx="930910" cy="12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650" y="496239"/>
            <a:ext cx="7886700" cy="387798"/>
          </a:xfrm>
          <a:prstGeom prst="rect">
            <a:avLst/>
          </a:prstGeom>
        </p:spPr>
        <p:txBody>
          <a:bodyPr vert="horz" lIns="91440" tIns="91440" rIns="91440" bIns="45720" rtlCol="0" anchor="t">
            <a:spAutoFit/>
          </a:bodyPr>
          <a:lstStyle>
            <a:lvl1pPr>
              <a:defRPr cap="all" baseline="0"/>
            </a:lvl1pPr>
          </a:lstStyle>
          <a:p>
            <a:pPr lvl="0"/>
            <a:r>
              <a:rPr lang="en-US"/>
              <a:t>Laptop layout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988388" y="1378925"/>
            <a:ext cx="3526962" cy="353943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/>
              <a:t>Add short caption here</a:t>
            </a:r>
          </a:p>
        </p:txBody>
      </p:sp>
    </p:spTree>
    <p:extLst>
      <p:ext uri="{BB962C8B-B14F-4D97-AF65-F5344CB8AC3E}">
        <p14:creationId xmlns:p14="http://schemas.microsoft.com/office/powerpoint/2010/main" val="1263257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Smaller side panel for graph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92" y="0"/>
            <a:ext cx="3333679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8" y="4917640"/>
            <a:ext cx="930910" cy="12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idx="11"/>
          </p:nvPr>
        </p:nvSpPr>
        <p:spPr>
          <a:xfrm>
            <a:off x="343709" y="2372193"/>
            <a:ext cx="2797524" cy="846386"/>
          </a:xfrm>
          <a:prstGeom prst="rect">
            <a:avLst/>
          </a:prstGeom>
        </p:spPr>
        <p:txBody>
          <a:bodyPr vert="horz" wrap="square" lIns="91440" tIns="91440" rIns="91440" bIns="45720" rtlCol="0" anchor="t">
            <a:sp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3709" y="1628245"/>
            <a:ext cx="2991162" cy="692497"/>
          </a:xfrm>
          <a:prstGeom prst="rect">
            <a:avLst/>
          </a:prstGeom>
        </p:spPr>
        <p:txBody>
          <a:bodyPr vert="horz" wrap="square" lIns="91440" tIns="91440" rIns="91440" bIns="45720" rtlCol="0" anchor="t">
            <a:spAutoFit/>
          </a:bodyPr>
          <a:lstStyle>
            <a:lvl1pPr>
              <a:lnSpc>
                <a:spcPct val="100000"/>
              </a:lnSpc>
              <a:defRPr cap="all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692935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71268" y="233798"/>
            <a:ext cx="8607453" cy="353943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7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862" y="1593803"/>
            <a:ext cx="3126276" cy="43367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42127" y="2317687"/>
            <a:ext cx="2993011" cy="387798"/>
          </a:xfrm>
          <a:prstGeom prst="rect">
            <a:avLst/>
          </a:prstGeom>
        </p:spPr>
        <p:txBody>
          <a:bodyPr vert="horz" wrap="square" lIns="91440" tIns="91440" rIns="91440" bIns="45720" rtlCol="0" anchor="t">
            <a:spAutoFit/>
          </a:bodyPr>
          <a:lstStyle>
            <a:lvl1pPr algn="ctr">
              <a:defRPr cap="all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presentation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1" hasCustomPrompt="1"/>
          </p:nvPr>
        </p:nvSpPr>
        <p:spPr>
          <a:xfrm>
            <a:off x="3142127" y="2948396"/>
            <a:ext cx="2993011" cy="692497"/>
          </a:xfrm>
          <a:prstGeom prst="rect">
            <a:avLst/>
          </a:prstGeom>
        </p:spPr>
        <p:txBody>
          <a:bodyPr vert="horz" wrap="square" lIns="91440" tIns="91440" rIns="91440" bIns="45720" rtlCol="0" anchor="t">
            <a:spAutoFit/>
          </a:bodyPr>
          <a:lstStyle>
            <a:lvl1pPr marL="0" indent="0" algn="ctr">
              <a:spcAft>
                <a:spcPts val="0"/>
              </a:spcAft>
              <a:buFontTx/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  <a:lvl2pPr>
              <a:defRPr sz="1400">
                <a:latin typeface="Arial" charset="0"/>
                <a:ea typeface="Arial" charset="0"/>
                <a:cs typeface="Arial" charset="0"/>
              </a:defRPr>
            </a:lvl2pPr>
            <a:lvl3pPr>
              <a:defRPr sz="1400">
                <a:latin typeface="Arial" charset="0"/>
                <a:ea typeface="Arial" charset="0"/>
                <a:cs typeface="Arial" charset="0"/>
              </a:defRPr>
            </a:lvl3pPr>
            <a:lvl4pPr>
              <a:defRPr sz="1400">
                <a:latin typeface="Arial" charset="0"/>
                <a:ea typeface="Arial" charset="0"/>
                <a:cs typeface="Arial" charset="0"/>
              </a:defRPr>
            </a:lvl4pPr>
            <a:lvl5pPr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Presenter’s Name</a:t>
            </a:r>
          </a:p>
          <a:p>
            <a:pPr lvl="0"/>
            <a:r>
              <a:rPr lang="en-US"/>
              <a:t>and Position and optional</a:t>
            </a:r>
          </a:p>
        </p:txBody>
      </p:sp>
    </p:spTree>
    <p:extLst>
      <p:ext uri="{BB962C8B-B14F-4D97-AF65-F5344CB8AC3E}">
        <p14:creationId xmlns:p14="http://schemas.microsoft.com/office/powerpoint/2010/main" val="35080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75" y="1593803"/>
            <a:ext cx="3126276" cy="433670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229600" y="0"/>
            <a:ext cx="914400" cy="9144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598140" y="2317687"/>
            <a:ext cx="2993011" cy="387798"/>
          </a:xfrm>
          <a:prstGeom prst="rect">
            <a:avLst/>
          </a:prstGeom>
        </p:spPr>
        <p:txBody>
          <a:bodyPr vert="horz" wrap="square" lIns="91440" tIns="91440" rIns="91440" bIns="45720" rtlCol="0" anchor="t">
            <a:spAutoFit/>
          </a:bodyPr>
          <a:lstStyle>
            <a:lvl1pPr algn="ctr">
              <a:defRPr cap="all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presentation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1" hasCustomPrompt="1"/>
          </p:nvPr>
        </p:nvSpPr>
        <p:spPr>
          <a:xfrm>
            <a:off x="1598140" y="2948396"/>
            <a:ext cx="2993011" cy="692497"/>
          </a:xfrm>
          <a:prstGeom prst="rect">
            <a:avLst/>
          </a:prstGeom>
        </p:spPr>
        <p:txBody>
          <a:bodyPr vert="horz" wrap="square" lIns="91440" tIns="91440" rIns="91440" bIns="45720" rtlCol="0" anchor="t">
            <a:spAutoFit/>
          </a:bodyPr>
          <a:lstStyle>
            <a:lvl1pPr marL="0" indent="0" algn="ctr">
              <a:spcAft>
                <a:spcPts val="0"/>
              </a:spcAft>
              <a:buFontTx/>
              <a:buNone/>
              <a:defRPr sz="1800">
                <a:latin typeface="Arial" charset="0"/>
                <a:ea typeface="Arial" charset="0"/>
                <a:cs typeface="Arial" charset="0"/>
              </a:defRPr>
            </a:lvl1pPr>
            <a:lvl2pPr>
              <a:defRPr sz="1400">
                <a:latin typeface="Arial" charset="0"/>
                <a:ea typeface="Arial" charset="0"/>
                <a:cs typeface="Arial" charset="0"/>
              </a:defRPr>
            </a:lvl2pPr>
            <a:lvl3pPr>
              <a:defRPr sz="1400">
                <a:latin typeface="Arial" charset="0"/>
                <a:ea typeface="Arial" charset="0"/>
                <a:cs typeface="Arial" charset="0"/>
              </a:defRPr>
            </a:lvl3pPr>
            <a:lvl4pPr>
              <a:defRPr sz="1400">
                <a:latin typeface="Arial" charset="0"/>
                <a:ea typeface="Arial" charset="0"/>
                <a:cs typeface="Arial" charset="0"/>
              </a:defRPr>
            </a:lvl4pPr>
            <a:lvl5pPr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Presenter’s Name</a:t>
            </a:r>
          </a:p>
          <a:p>
            <a:pPr lvl="0"/>
            <a:r>
              <a:rPr lang="en-US"/>
              <a:t>and Position and optional</a:t>
            </a:r>
          </a:p>
        </p:txBody>
      </p:sp>
    </p:spTree>
    <p:extLst>
      <p:ext uri="{BB962C8B-B14F-4D97-AF65-F5344CB8AC3E}">
        <p14:creationId xmlns:p14="http://schemas.microsoft.com/office/powerpoint/2010/main" val="187968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8" y="4917640"/>
            <a:ext cx="930910" cy="12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8650" y="496239"/>
            <a:ext cx="7886700" cy="387798"/>
          </a:xfrm>
          <a:prstGeom prst="rect">
            <a:avLst/>
          </a:prstGeom>
        </p:spPr>
        <p:txBody>
          <a:bodyPr vert="horz" lIns="91440" tIns="91440" rIns="91440" bIns="45720" rtlCol="0" anchor="t">
            <a:spAutoFit/>
          </a:bodyPr>
          <a:lstStyle>
            <a:lvl1pPr>
              <a:defRPr cap="all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0"/>
          </p:nvPr>
        </p:nvSpPr>
        <p:spPr>
          <a:xfrm>
            <a:off x="628650" y="1103001"/>
            <a:ext cx="7886700" cy="1523494"/>
          </a:xfrm>
          <a:prstGeom prst="rect">
            <a:avLst/>
          </a:prstGeom>
        </p:spPr>
        <p:txBody>
          <a:bodyPr vert="horz" lIns="91440" tIns="91440" rIns="91440" bIns="45720" rtlCol="0" anchor="t">
            <a:spAutoFit/>
          </a:bodyPr>
          <a:lstStyle>
            <a:lvl1pPr>
              <a:defRPr sz="1400">
                <a:latin typeface="Arial" charset="0"/>
                <a:ea typeface="Arial" charset="0"/>
                <a:cs typeface="Arial" charset="0"/>
              </a:defRPr>
            </a:lvl1pPr>
            <a:lvl2pPr>
              <a:defRPr sz="1400">
                <a:latin typeface="Arial" charset="0"/>
                <a:ea typeface="Arial" charset="0"/>
                <a:cs typeface="Arial" charset="0"/>
              </a:defRPr>
            </a:lvl2pPr>
            <a:lvl3pPr>
              <a:defRPr sz="1400">
                <a:latin typeface="Arial" charset="0"/>
                <a:ea typeface="Arial" charset="0"/>
                <a:cs typeface="Arial" charset="0"/>
              </a:defRPr>
            </a:lvl3pPr>
            <a:lvl4pPr>
              <a:defRPr sz="1400">
                <a:latin typeface="Arial" charset="0"/>
                <a:ea typeface="Arial" charset="0"/>
                <a:cs typeface="Arial" charset="0"/>
              </a:defRPr>
            </a:lvl4pPr>
            <a:lvl5pPr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0115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16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91" y="0"/>
            <a:ext cx="3085833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249139" y="483143"/>
            <a:ext cx="3178268" cy="711476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8" y="4917640"/>
            <a:ext cx="930910" cy="12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61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ntro Slide with Large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496056" y="0"/>
            <a:ext cx="5647944" cy="5143500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idx="10"/>
          </p:nvPr>
        </p:nvSpPr>
        <p:spPr>
          <a:xfrm>
            <a:off x="628650" y="2568017"/>
            <a:ext cx="4243153" cy="938719"/>
          </a:xfrm>
          <a:prstGeom prst="rect">
            <a:avLst/>
          </a:prstGeom>
        </p:spPr>
        <p:txBody>
          <a:bodyPr vert="horz" wrap="square" lIns="91440" tIns="91440" rIns="91440" bIns="45720" rtlCol="0" anchor="t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8" y="4917640"/>
            <a:ext cx="930910" cy="12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650" y="2071496"/>
            <a:ext cx="4243153" cy="387798"/>
          </a:xfrm>
          <a:prstGeom prst="rect">
            <a:avLst/>
          </a:prstGeom>
        </p:spPr>
        <p:txBody>
          <a:bodyPr vert="horz" wrap="square" lIns="91440" tIns="91440" rIns="91440" bIns="45720" rtlCol="0" anchor="t">
            <a:spAutoFit/>
          </a:bodyPr>
          <a:lstStyle>
            <a:lvl1pPr>
              <a:defRPr cap="all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3510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nded Content with Large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835535" y="0"/>
            <a:ext cx="3308465" cy="5143500"/>
          </a:xfrm>
          <a:noFill/>
        </p:spPr>
        <p:txBody>
          <a:bodyPr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8" y="4917640"/>
            <a:ext cx="930910" cy="12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idx="10"/>
          </p:nvPr>
        </p:nvSpPr>
        <p:spPr>
          <a:xfrm>
            <a:off x="628650" y="1282617"/>
            <a:ext cx="4812780" cy="1523494"/>
          </a:xfrm>
          <a:prstGeom prst="rect">
            <a:avLst/>
          </a:prstGeom>
        </p:spPr>
        <p:txBody>
          <a:bodyPr vert="horz" wrap="square" lIns="91440" tIns="91440" rIns="91440" bIns="45720" rtlCol="0" anchor="t">
            <a:spAutoFit/>
          </a:bodyPr>
          <a:lstStyle>
            <a:lvl1pPr>
              <a:defRPr sz="1400">
                <a:latin typeface="Arial" charset="0"/>
                <a:ea typeface="Arial" charset="0"/>
                <a:cs typeface="Arial" charset="0"/>
              </a:defRPr>
            </a:lvl1pPr>
            <a:lvl2pPr>
              <a:defRPr sz="1400">
                <a:latin typeface="Arial" charset="0"/>
                <a:ea typeface="Arial" charset="0"/>
                <a:cs typeface="Arial" charset="0"/>
              </a:defRPr>
            </a:lvl2pPr>
            <a:lvl3pPr>
              <a:defRPr sz="1400">
                <a:latin typeface="Arial" charset="0"/>
                <a:ea typeface="Arial" charset="0"/>
                <a:cs typeface="Arial" charset="0"/>
              </a:defRPr>
            </a:lvl3pPr>
            <a:lvl4pPr>
              <a:defRPr sz="1400">
                <a:latin typeface="Arial" charset="0"/>
                <a:ea typeface="Arial" charset="0"/>
                <a:cs typeface="Arial" charset="0"/>
              </a:defRPr>
            </a:lvl4pPr>
            <a:lvl5pPr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28650" y="805749"/>
            <a:ext cx="7886700" cy="387798"/>
          </a:xfrm>
          <a:prstGeom prst="rect">
            <a:avLst/>
          </a:prstGeom>
        </p:spPr>
        <p:txBody>
          <a:bodyPr vert="horz" lIns="91440" tIns="91440" rIns="91440" bIns="45720" rtlCol="0" anchor="t">
            <a:spAutoFit/>
          </a:bodyPr>
          <a:lstStyle>
            <a:lvl1pPr>
              <a:defRPr cap="all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103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16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5143499"/>
          </a:xfrm>
          <a:noFill/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4821382"/>
            <a:ext cx="9144000" cy="322118"/>
            <a:chOff x="0" y="4821382"/>
            <a:chExt cx="9144000" cy="322118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821382"/>
              <a:ext cx="9144000" cy="322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708" y="4917640"/>
              <a:ext cx="930910" cy="129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898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16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 and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8" y="4917640"/>
            <a:ext cx="930910" cy="12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650" y="496239"/>
            <a:ext cx="7886700" cy="387798"/>
          </a:xfrm>
          <a:prstGeom prst="rect">
            <a:avLst/>
          </a:prstGeom>
        </p:spPr>
        <p:txBody>
          <a:bodyPr vert="horz" lIns="91440" tIns="91440" rIns="91440" bIns="45720" rtlCol="0" anchor="t">
            <a:spAutoFit/>
          </a:bodyPr>
          <a:lstStyle>
            <a:lvl1pPr>
              <a:defRPr cap="all" baseline="0"/>
            </a:lvl1pPr>
          </a:lstStyle>
          <a:p>
            <a:pPr lvl="0"/>
            <a:r>
              <a:rPr lang="en-US"/>
              <a:t>Graph and/or 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1078686"/>
            <a:ext cx="7886700" cy="353943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/>
              <a:t>Add short caption here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3392202" y="2141633"/>
            <a:ext cx="2359596" cy="8602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7053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16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96239"/>
            <a:ext cx="7886700" cy="387798"/>
          </a:xfrm>
          <a:prstGeom prst="rect">
            <a:avLst/>
          </a:prstGeom>
        </p:spPr>
        <p:txBody>
          <a:bodyPr vert="horz" lIns="91440" tIns="91440" rIns="91440" bIns="45720" rtlCol="0" anchor="t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3001"/>
            <a:ext cx="7886700" cy="1523494"/>
          </a:xfrm>
          <a:prstGeom prst="rect">
            <a:avLst/>
          </a:prstGeom>
        </p:spPr>
        <p:txBody>
          <a:bodyPr vert="horz" lIns="91440" tIns="91440" rIns="91440" bIns="45720" rtlCol="0" anchor="t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67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776" r:id="rId3"/>
    <p:sldLayoutId id="2147483663" r:id="rId4"/>
    <p:sldLayoutId id="2147483782" r:id="rId5"/>
    <p:sldLayoutId id="2147483772" r:id="rId6"/>
    <p:sldLayoutId id="2147483773" r:id="rId7"/>
    <p:sldLayoutId id="2147483774" r:id="rId8"/>
    <p:sldLayoutId id="2147483775" r:id="rId9"/>
    <p:sldLayoutId id="2147483672" r:id="rId10"/>
    <p:sldLayoutId id="2147483778" r:id="rId11"/>
    <p:sldLayoutId id="2147483777" r:id="rId12"/>
    <p:sldLayoutId id="2147483779" r:id="rId13"/>
    <p:sldLayoutId id="2147483730" r:id="rId14"/>
    <p:sldLayoutId id="2147483783" r:id="rId15"/>
    <p:sldLayoutId id="2147483790" r:id="rId16"/>
    <p:sldLayoutId id="2147483789" r:id="rId17"/>
    <p:sldLayoutId id="2147483791" r:id="rId18"/>
    <p:sldLayoutId id="2147483765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spc="300" baseline="0" dirty="0" smtClean="0">
          <a:solidFill>
            <a:srgbClr val="6AD03B"/>
          </a:solidFill>
          <a:latin typeface="Arial" charset="0"/>
          <a:ea typeface="Arial" charset="0"/>
          <a:cs typeface="Arial" charset="0"/>
        </a:defRPr>
      </a:lvl1pPr>
    </p:titleStyle>
    <p:bodyStyle>
      <a:lvl1pPr marL="109728" indent="-109728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65000"/>
          </a:schemeClr>
        </a:buClr>
        <a:buSzPct val="75000"/>
        <a:buFont typeface="Wingdings" charset="2"/>
        <a:buChar char="§"/>
        <a:defRPr sz="1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292608" indent="-109728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65000"/>
          </a:schemeClr>
        </a:buClr>
        <a:buSzPct val="75000"/>
        <a:buFont typeface="Wingdings" charset="2"/>
        <a:buChar char="§"/>
        <a:defRPr sz="1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475488" indent="-109728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65000"/>
          </a:schemeClr>
        </a:buClr>
        <a:buSzPct val="75000"/>
        <a:buFont typeface="Wingdings" charset="2"/>
        <a:buChar char="§"/>
        <a:defRPr sz="1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658368" indent="-109728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65000"/>
          </a:schemeClr>
        </a:buClr>
        <a:buSzPct val="75000"/>
        <a:buFont typeface="Wingdings" charset="2"/>
        <a:buChar char="§"/>
        <a:defRPr sz="1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841248" indent="-109728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>
            <a:lumMod val="65000"/>
          </a:schemeClr>
        </a:buClr>
        <a:buSzPct val="75000"/>
        <a:buFont typeface="Wingdings" charset="2"/>
        <a:buChar char="§"/>
        <a:defRPr sz="1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5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16.png"/><Relationship Id="rId12" Type="http://schemas.microsoft.com/office/2007/relationships/hdphoto" Target="../media/hdphoto5.wdp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6.xml"/><Relationship Id="rId10" Type="http://schemas.microsoft.com/office/2007/relationships/hdphoto" Target="../media/hdphoto4.wdp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7964" y="2294751"/>
            <a:ext cx="516808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b="1" spc="300" dirty="0">
                <a:solidFill>
                  <a:srgbClr val="68D03B"/>
                </a:solidFill>
                <a:latin typeface="Arial" charset="0"/>
                <a:ea typeface="Arial" charset="0"/>
                <a:cs typeface="Arial" charset="0"/>
              </a:rPr>
              <a:t>Alice Through the Write Blocker</a:t>
            </a:r>
          </a:p>
          <a:p>
            <a:pPr algn="ctr"/>
            <a:r>
              <a:rPr lang="en-US" sz="1800" b="1" spc="300" dirty="0">
                <a:solidFill>
                  <a:srgbClr val="68D03B"/>
                </a:solidFill>
                <a:latin typeface="Arial" charset="0"/>
                <a:ea typeface="Arial" charset="0"/>
                <a:cs typeface="Arial" charset="0"/>
              </a:rPr>
              <a:t>The Essentials of Digital Forensics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7478" y="2995700"/>
            <a:ext cx="5689058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/>
                <a:cs typeface="Arial"/>
              </a:rPr>
              <a:t>Karanbir Singh Ahuja</a:t>
            </a:r>
            <a:br>
              <a:rPr lang="en-US" sz="1800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800" dirty="0">
                <a:solidFill>
                  <a:schemeClr val="bg1"/>
                </a:solidFill>
                <a:latin typeface="Arial"/>
                <a:cs typeface="Arial"/>
              </a:rPr>
              <a:t>Forensics Lab Manager | Incident Response Consultant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40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Forensic Process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8689" y="981187"/>
            <a:ext cx="411827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3EB1E6F-7E3F-442C-835C-C17F97E080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3782888"/>
              </p:ext>
            </p:extLst>
          </p:nvPr>
        </p:nvGraphicFramePr>
        <p:xfrm>
          <a:off x="748686" y="1078339"/>
          <a:ext cx="7766663" cy="885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5B0B664-E888-469C-BC0F-3AFAC3059F4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650" y="2157743"/>
            <a:ext cx="7886700" cy="220060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Imaged with a Write Blocker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OR Pre-made image provided by a client</a:t>
            </a:r>
          </a:p>
          <a:p>
            <a:pPr>
              <a:spcAft>
                <a:spcPts val="1200"/>
              </a:spcAft>
            </a:pPr>
            <a:r>
              <a:rPr lang="en-US" dirty="0"/>
              <a:t>Live imaging if the drive is soldered on</a:t>
            </a:r>
          </a:p>
          <a:p>
            <a:pPr>
              <a:spcAft>
                <a:spcPts val="1200"/>
              </a:spcAft>
            </a:pPr>
            <a:r>
              <a:rPr lang="en-US" dirty="0"/>
              <a:t>Myriad of File Types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.E01, .RAW, .AFF</a:t>
            </a:r>
          </a:p>
          <a:p>
            <a:pPr>
              <a:spcAft>
                <a:spcPts val="1200"/>
              </a:spcAft>
            </a:pPr>
            <a:r>
              <a:rPr lang="en-US" dirty="0"/>
              <a:t>Copy thrice, then analyze the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D1BC19-689D-427D-AC2A-05B768B6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25" y="1653213"/>
            <a:ext cx="1734965" cy="173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4D37929D-8531-4AD5-8249-2981BC08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555" y="2694248"/>
            <a:ext cx="2449252" cy="244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37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Forensic Process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8689" y="981187"/>
            <a:ext cx="411827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3EB1E6F-7E3F-442C-835C-C17F97E080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392027"/>
              </p:ext>
            </p:extLst>
          </p:nvPr>
        </p:nvGraphicFramePr>
        <p:xfrm>
          <a:off x="748686" y="1078339"/>
          <a:ext cx="7766663" cy="885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5B0B664-E888-469C-BC0F-3AFAC3059F4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650" y="2157743"/>
            <a:ext cx="7886700" cy="256993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Image tossed through software of chouse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AXIOM, EnCase, FTK, X-Ways, Autopsy/TSK, </a:t>
            </a:r>
            <a:r>
              <a:rPr lang="en-US" dirty="0" err="1"/>
              <a:t>etc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/>
              <a:t>Findings must be verified by another tool and/or the tool true to it’s findings</a:t>
            </a:r>
          </a:p>
          <a:p>
            <a:pPr>
              <a:spcAft>
                <a:spcPts val="1200"/>
              </a:spcAft>
            </a:pPr>
            <a:r>
              <a:rPr lang="en-US" dirty="0"/>
              <a:t>In-depth analysis may need to be done if tasks such as anti-forensics were carried out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Deleting </a:t>
            </a:r>
            <a:r>
              <a:rPr lang="en-US" dirty="0" err="1"/>
              <a:t>userdata</a:t>
            </a:r>
            <a:r>
              <a:rPr lang="en-US" dirty="0"/>
              <a:t>, event logs, </a:t>
            </a:r>
            <a:r>
              <a:rPr lang="en-US" dirty="0" err="1"/>
              <a:t>timestomping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2">
              <a:spcAft>
                <a:spcPts val="1200"/>
              </a:spcAft>
            </a:pPr>
            <a:r>
              <a:rPr lang="en-US" dirty="0"/>
              <a:t>This is when dead disk forensics comes in handy in Incident Response cases.</a:t>
            </a:r>
          </a:p>
          <a:p>
            <a:pPr>
              <a:spcAft>
                <a:spcPts val="1200"/>
              </a:spcAft>
            </a:pPr>
            <a:r>
              <a:rPr lang="en-US" dirty="0"/>
              <a:t>Files may have to be manually carved out</a:t>
            </a:r>
          </a:p>
        </p:txBody>
      </p:sp>
    </p:spTree>
    <p:extLst>
      <p:ext uri="{BB962C8B-B14F-4D97-AF65-F5344CB8AC3E}">
        <p14:creationId xmlns:p14="http://schemas.microsoft.com/office/powerpoint/2010/main" val="36425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Forensic Process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8689" y="981187"/>
            <a:ext cx="411827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3EB1E6F-7E3F-442C-835C-C17F97E080B8}"/>
              </a:ext>
            </a:extLst>
          </p:cNvPr>
          <p:cNvGraphicFramePr/>
          <p:nvPr/>
        </p:nvGraphicFramePr>
        <p:xfrm>
          <a:off x="748686" y="1078339"/>
          <a:ext cx="7766663" cy="885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5B0B664-E888-469C-BC0F-3AFAC3059F4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650" y="2157743"/>
            <a:ext cx="7886700" cy="241604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Different cases will require different approaches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Incident Response will focus first on technical artifacts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Event Logs(security, networking firewall, remote access), </a:t>
            </a:r>
            <a:r>
              <a:rPr lang="en-US" dirty="0" err="1"/>
              <a:t>Shimcache</a:t>
            </a:r>
            <a:r>
              <a:rPr lang="en-US" dirty="0"/>
              <a:t> &amp; </a:t>
            </a:r>
            <a:r>
              <a:rPr lang="en-US" dirty="0" err="1"/>
              <a:t>amcache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/>
              <a:t>E-Discovery cases will focus first on user actions</a:t>
            </a:r>
          </a:p>
          <a:p>
            <a:pPr lvl="2">
              <a:spcAft>
                <a:spcPts val="1200"/>
              </a:spcAft>
            </a:pPr>
            <a:r>
              <a:rPr lang="en-US" dirty="0" err="1"/>
              <a:t>Shellbags</a:t>
            </a:r>
            <a:r>
              <a:rPr lang="en-US" dirty="0"/>
              <a:t>, Web History, USNJRNL, Jump Lists, </a:t>
            </a:r>
            <a:r>
              <a:rPr lang="en-US" dirty="0" err="1"/>
              <a:t>etc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/>
              <a:t>These lists are mutually exclusive- all are looked at in a case but the order of operations may change</a:t>
            </a:r>
          </a:p>
        </p:txBody>
      </p:sp>
    </p:spTree>
    <p:extLst>
      <p:ext uri="{BB962C8B-B14F-4D97-AF65-F5344CB8AC3E}">
        <p14:creationId xmlns:p14="http://schemas.microsoft.com/office/powerpoint/2010/main" val="292461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Forensic Process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8689" y="981187"/>
            <a:ext cx="411827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3EB1E6F-7E3F-442C-835C-C17F97E080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967924"/>
              </p:ext>
            </p:extLst>
          </p:nvPr>
        </p:nvGraphicFramePr>
        <p:xfrm>
          <a:off x="748686" y="1078339"/>
          <a:ext cx="7766663" cy="885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5B0B664-E888-469C-BC0F-3AFAC3059F4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650" y="2060592"/>
            <a:ext cx="3796477" cy="167738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Million line excel file made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PDF, HTML, </a:t>
            </a:r>
            <a:r>
              <a:rPr lang="en-US" dirty="0" err="1"/>
              <a:t>etc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Event Logs, User Activity, </a:t>
            </a:r>
            <a:r>
              <a:rPr lang="en-US" dirty="0" err="1"/>
              <a:t>etc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Certain events may be highlighted based on importance or event type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B367E06-F1FF-4947-8390-035E3985A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21" y="2379550"/>
            <a:ext cx="4572001" cy="17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69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Forensic Process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8689" y="981187"/>
            <a:ext cx="411827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3EB1E6F-7E3F-442C-835C-C17F97E080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088325"/>
              </p:ext>
            </p:extLst>
          </p:nvPr>
        </p:nvGraphicFramePr>
        <p:xfrm>
          <a:off x="748686" y="1078339"/>
          <a:ext cx="7766663" cy="885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C84B147-365A-4394-8B33-59F528A79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60964"/>
              </p:ext>
            </p:extLst>
          </p:nvPr>
        </p:nvGraphicFramePr>
        <p:xfrm>
          <a:off x="5505351" y="2486995"/>
          <a:ext cx="3009999" cy="149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9999">
                  <a:extLst>
                    <a:ext uri="{9D8B030D-6E8A-4147-A177-3AD203B41FA5}">
                      <a16:colId xmlns:a16="http://schemas.microsoft.com/office/drawing/2014/main" val="389746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Report Format:</a:t>
                      </a:r>
                    </a:p>
                  </a:txBody>
                  <a:tcPr>
                    <a:solidFill>
                      <a:srgbClr val="6CC5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64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Table of Contents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Executive Summary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Technical Analysis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Recommendations (if applicable)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Appendix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65697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F77C1A6-01F6-4649-9D2A-F5961537DC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42" y="2192915"/>
            <a:ext cx="480917" cy="5140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225385-8E21-4343-8AE2-60DB8A628A5D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36474"/>
            <a:ext cx="517903" cy="5179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8C670D-55F9-4FDC-AD36-D5D6A4B991B3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3659775"/>
            <a:ext cx="517903" cy="5179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94CE5A7-CB3D-4890-9CDF-113680296E34}"/>
              </a:ext>
            </a:extLst>
          </p:cNvPr>
          <p:cNvSpPr txBox="1"/>
          <p:nvPr/>
        </p:nvSpPr>
        <p:spPr>
          <a:xfrm>
            <a:off x="1146551" y="234994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Details what the user/threat actor did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FA596-DDE3-4B67-B003-E11A6ACF81E2}"/>
              </a:ext>
            </a:extLst>
          </p:cNvPr>
          <p:cNvSpPr txBox="1"/>
          <p:nvPr/>
        </p:nvSpPr>
        <p:spPr>
          <a:xfrm>
            <a:off x="1146551" y="307859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Details impact on the organization as a whole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4D89F2-8348-4AB0-AD82-44FF933F7BA7}"/>
              </a:ext>
            </a:extLst>
          </p:cNvPr>
          <p:cNvSpPr txBox="1"/>
          <p:nvPr/>
        </p:nvSpPr>
        <p:spPr>
          <a:xfrm>
            <a:off x="1146551" y="377289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Contains future mitigation steps</a:t>
            </a:r>
          </a:p>
        </p:txBody>
      </p:sp>
    </p:spTree>
    <p:extLst>
      <p:ext uri="{BB962C8B-B14F-4D97-AF65-F5344CB8AC3E}">
        <p14:creationId xmlns:p14="http://schemas.microsoft.com/office/powerpoint/2010/main" val="387213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565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93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36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SAFE HARBOR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628650" y="1103000"/>
            <a:ext cx="7794588" cy="2888087"/>
          </a:xfrm>
        </p:spPr>
        <p:txBody>
          <a:bodyPr>
            <a:noAutofit/>
          </a:bodyPr>
          <a:lstStyle/>
          <a:p>
            <a:pPr marL="0" indent="0" fontAlgn="ctr">
              <a:lnSpc>
                <a:spcPts val="1780"/>
              </a:lnSpc>
              <a:spcAft>
                <a:spcPts val="0"/>
              </a:spcAft>
              <a:buNone/>
            </a:pPr>
            <a:r>
              <a:rPr lang="en-US"/>
              <a:t>The information in this presentation is confidential and proprietary to </a:t>
            </a:r>
            <a:r>
              <a:rPr lang="en-US" err="1"/>
              <a:t>Cylance</a:t>
            </a:r>
            <a:r>
              <a:rPr lang="en-US" sz="800" baseline="30000"/>
              <a:t>®</a:t>
            </a:r>
            <a:r>
              <a:rPr lang="en-US"/>
              <a:t> and may not be disclosed without the permission of Cylance. This presentation is not subject to your license agreement or any other service or subscription agreement with Cylance. </a:t>
            </a:r>
            <a:r>
              <a:rPr lang="en-US">
                <a:solidFill>
                  <a:schemeClr val="accent1"/>
                </a:solidFill>
              </a:rPr>
              <a:t>Cylance has no obligation to pursue any course of business outlined in this document or any related presentation, or to develop or release any functionality mentioned therein. </a:t>
            </a:r>
          </a:p>
          <a:p>
            <a:pPr marL="0" indent="0">
              <a:lnSpc>
                <a:spcPts val="1780"/>
              </a:lnSpc>
              <a:spcAft>
                <a:spcPts val="0"/>
              </a:spcAft>
              <a:buNone/>
            </a:pPr>
            <a:endParaRPr lang="en-US"/>
          </a:p>
          <a:p>
            <a:pPr marL="0" indent="0">
              <a:lnSpc>
                <a:spcPts val="1780"/>
              </a:lnSpc>
              <a:spcAft>
                <a:spcPts val="0"/>
              </a:spcAft>
              <a:buNone/>
            </a:pPr>
            <a:r>
              <a:rPr lang="en-US"/>
              <a:t>This document, or any related presentation and Cylance's strategy and possible future development, product, and/or platform direction and functionality are all </a:t>
            </a:r>
            <a:r>
              <a:rPr lang="en-US">
                <a:solidFill>
                  <a:schemeClr val="accent1"/>
                </a:solidFill>
              </a:rPr>
              <a:t>subject to change and may be changed by Cylance at any time for any reason without notice. </a:t>
            </a:r>
            <a:r>
              <a:rPr lang="en-US"/>
              <a:t>The information on this document is not a commitment, promise, or legal obligation to deliver any material, code, or functionality. This document is for informational purposes and may not be incorporated into a contract. Cylance assumes no responsibility for errors or omissions in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18677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6" name="TextBox 25"/>
          <p:cNvSpPr txBox="1"/>
          <p:nvPr/>
        </p:nvSpPr>
        <p:spPr>
          <a:xfrm>
            <a:off x="6764515" y="1714143"/>
            <a:ext cx="1896370" cy="39055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AU"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Make code make other code because I'm lazy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64515" y="1425878"/>
            <a:ext cx="672620" cy="276999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Arial"/>
                <a:cs typeface="Arial"/>
              </a:rPr>
              <a:t>DevOps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764515" y="3477922"/>
            <a:ext cx="1896370" cy="39055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AU"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I swear I didn't see anything here OK?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64515" y="3189657"/>
            <a:ext cx="1333057" cy="276999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Arial"/>
                <a:cs typeface="Arial"/>
              </a:rPr>
              <a:t>Digital Forensics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35055" y="1714143"/>
            <a:ext cx="1896370" cy="39055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10000"/>
              </a:lnSpc>
              <a:spcAft>
                <a:spcPts val="300"/>
              </a:spcAft>
            </a:pPr>
            <a:r>
              <a:rPr lang="en-AU"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Nothing goes here due to </a:t>
            </a:r>
            <a:br>
              <a:rPr lang="en-AU"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</a:br>
            <a:r>
              <a:rPr lang="en-AU"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risk of imprisonment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5632" y="1425878"/>
            <a:ext cx="1725793" cy="276999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  <a:latin typeface="Arial"/>
                <a:cs typeface="Arial"/>
              </a:rPr>
              <a:t>Forensic Lab Manager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2484" y="3464315"/>
            <a:ext cx="1968941" cy="39055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10000"/>
              </a:lnSpc>
              <a:spcAft>
                <a:spcPts val="300"/>
              </a:spcAft>
            </a:pPr>
            <a:r>
              <a:rPr lang="en-AU"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Manage panicked clients while also panicking yourself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70127" y="3189657"/>
            <a:ext cx="1461298" cy="276999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  <a:latin typeface="Arial"/>
                <a:cs typeface="Arial"/>
              </a:rPr>
              <a:t>Incident Response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13083"/>
      </p:ext>
    </p:extLst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2388" y="233797"/>
            <a:ext cx="8605211" cy="4675909"/>
          </a:xfrm>
          <a:prstGeom prst="rect">
            <a:avLst/>
          </a:prstGeom>
          <a:gradFill flip="none" rotWithShape="1">
            <a:gsLst>
              <a:gs pos="0">
                <a:srgbClr val="69D03C">
                  <a:alpha val="76000"/>
                </a:srgbClr>
              </a:gs>
              <a:gs pos="100000">
                <a:srgbClr val="69D03C"/>
              </a:gs>
            </a:gsLst>
            <a:lin ang="135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Montserra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Box 6"/>
          <p:cNvSpPr txBox="1"/>
          <p:nvPr/>
        </p:nvSpPr>
        <p:spPr>
          <a:xfrm>
            <a:off x="696517" y="3725781"/>
            <a:ext cx="3028436" cy="18742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AU" sz="1200" dirty="0">
                <a:solidFill>
                  <a:srgbClr val="FFFFFF"/>
                </a:solidFill>
                <a:latin typeface="Arial"/>
                <a:cs typeface="Arial"/>
              </a:rPr>
              <a:t>Lots of numbers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0120" y="2687035"/>
            <a:ext cx="5989772" cy="10719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70000"/>
              </a:lnSpc>
            </a:pPr>
            <a:r>
              <a:rPr lang="en-US" sz="4500" b="1" dirty="0">
                <a:solidFill>
                  <a:srgbClr val="FFFFFF"/>
                </a:solidFill>
                <a:latin typeface="Arial"/>
                <a:cs typeface="Arial"/>
              </a:rPr>
              <a:t>What is</a:t>
            </a:r>
            <a:br>
              <a:rPr lang="en-US" sz="4500" b="1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4500" b="1" dirty="0">
                <a:solidFill>
                  <a:srgbClr val="FFFFFF"/>
                </a:solidFill>
                <a:latin typeface="Arial"/>
                <a:cs typeface="Arial"/>
              </a:rPr>
              <a:t>Digital Forensics?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54094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8650" y="2568017"/>
            <a:ext cx="4243153" cy="861774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Arial"/>
                <a:cs typeface="Arial"/>
              </a:rPr>
              <a:t>Phones, </a:t>
            </a:r>
            <a:r>
              <a:rPr lang="fr-FR" dirty="0" err="1">
                <a:latin typeface="Arial"/>
                <a:cs typeface="Arial"/>
              </a:rPr>
              <a:t>Tablets</a:t>
            </a:r>
            <a:r>
              <a:rPr lang="fr-FR" dirty="0">
                <a:latin typeface="Arial"/>
                <a:cs typeface="Arial"/>
              </a:rPr>
              <a:t>, Laptops/Desktops, Drones, Cameras, etc.</a:t>
            </a:r>
          </a:p>
          <a:p>
            <a:pPr marL="0" indent="0">
              <a:buNone/>
            </a:pPr>
            <a:endParaRPr lang="fr-FR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1496"/>
            <a:ext cx="6643910" cy="1117059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“Recovery and Investigation of data found on Electronic Devices.”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378816" y="0"/>
            <a:ext cx="4765183" cy="5143500"/>
          </a:xfrm>
          <a:noFill/>
        </p:spPr>
      </p:sp>
    </p:spTree>
    <p:extLst>
      <p:ext uri="{BB962C8B-B14F-4D97-AF65-F5344CB8AC3E}">
        <p14:creationId xmlns:p14="http://schemas.microsoft.com/office/powerpoint/2010/main" val="4597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yeah… and lots of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628650" y="1103001"/>
            <a:ext cx="7886700" cy="1831271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Tons of oversight is needed to keep evidence untainted.</a:t>
            </a:r>
          </a:p>
          <a:p>
            <a:pPr>
              <a:spcAft>
                <a:spcPts val="1200"/>
              </a:spcAft>
            </a:pPr>
            <a:r>
              <a:rPr lang="en-US" dirty="0"/>
              <a:t>Findings are presented in a court of law or handed directly to a client.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Possibly handed off to E-Discovery Specialists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Writing these sucks. Pay attention in English</a:t>
            </a:r>
          </a:p>
          <a:p>
            <a:pPr>
              <a:spcAft>
                <a:spcPts val="1200"/>
              </a:spcAft>
            </a:pPr>
            <a:r>
              <a:rPr lang="en-US" dirty="0"/>
              <a:t>This is how you’re actually supposed to </a:t>
            </a:r>
            <a:r>
              <a:rPr lang="en-US" dirty="0" err="1"/>
              <a:t>CSI:Miami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8689" y="981187"/>
            <a:ext cx="411827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9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forensicate the things?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628650" y="1103001"/>
            <a:ext cx="7886700" cy="330859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Data infiltration and exfiltration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Insider Threat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Sell to the highest bidder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Use as leverage to swap into another role</a:t>
            </a:r>
          </a:p>
          <a:p>
            <a:pPr>
              <a:spcAft>
                <a:spcPts val="1200"/>
              </a:spcAft>
            </a:pPr>
            <a:r>
              <a:rPr lang="en-US" dirty="0"/>
              <a:t>Criminal Offenses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The cool TV show stuff like murder</a:t>
            </a:r>
          </a:p>
          <a:p>
            <a:pPr>
              <a:spcAft>
                <a:spcPts val="1200"/>
              </a:spcAft>
            </a:pPr>
            <a:r>
              <a:rPr lang="en-US" dirty="0"/>
              <a:t>Incident Response (rarely)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primarily Ransomware Operators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Conti, </a:t>
            </a:r>
            <a:r>
              <a:rPr lang="en-US" dirty="0" err="1"/>
              <a:t>Lockbit</a:t>
            </a:r>
            <a:r>
              <a:rPr lang="en-US" dirty="0"/>
              <a:t> 2.0, </a:t>
            </a:r>
            <a:r>
              <a:rPr lang="en-US" dirty="0" err="1"/>
              <a:t>Revil</a:t>
            </a:r>
            <a:r>
              <a:rPr lang="en-US" dirty="0"/>
              <a:t>/</a:t>
            </a:r>
            <a:r>
              <a:rPr lang="en-US" dirty="0" err="1"/>
              <a:t>Sodinokibi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48689" y="981187"/>
            <a:ext cx="411827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6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96239"/>
            <a:ext cx="3667262" cy="387798"/>
          </a:xfrm>
        </p:spPr>
        <p:txBody>
          <a:bodyPr/>
          <a:lstStyle/>
          <a:p>
            <a:r>
              <a:rPr lang="en-US" dirty="0"/>
              <a:t>The Laboratory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No Science Experiments here.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8608" y="2495070"/>
            <a:ext cx="1545992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Secure Location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Controlled Access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8608" y="2273220"/>
            <a:ext cx="110126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Security is Key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87864" y="2495070"/>
            <a:ext cx="1545992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Evidence Safe(s)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Encryption at Rest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87864" y="2273220"/>
            <a:ext cx="21384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No one touches my Evidence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8608" y="3764280"/>
            <a:ext cx="1545992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Forensic Software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Live Acquisition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8608" y="3542430"/>
            <a:ext cx="5480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Tooling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87864" y="3764280"/>
            <a:ext cx="1545992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Forensic Workstations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rgbClr val="FFFFFF">
                    <a:lumMod val="50000"/>
                  </a:srgbClr>
                </a:solidFill>
                <a:latin typeface="Arial" charset="0"/>
                <a:ea typeface="Arial" charset="0"/>
                <a:cs typeface="Arial" charset="0"/>
              </a:rPr>
              <a:t>Write Blockers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87864" y="3542430"/>
            <a:ext cx="69890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Hardware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748689" y="981187"/>
            <a:ext cx="240663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Macboo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667" y="1432629"/>
            <a:ext cx="4215801" cy="27709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3B34A7B-34E3-4A9A-9BCE-0E13D14058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615" y="1922326"/>
            <a:ext cx="286760" cy="259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8CB353-42DC-49C9-ACD9-3EFBFCBE3B1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244" y="1875104"/>
            <a:ext cx="353943" cy="3539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06399C-EA91-40B7-A582-4AE2675901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0" y="3207887"/>
            <a:ext cx="251380" cy="2513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CD1633-0EB8-440D-A759-D47121F8C9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77" y="3243970"/>
            <a:ext cx="292195" cy="2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Forensic Process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48689" y="981187"/>
            <a:ext cx="411827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3EB1E6F-7E3F-442C-835C-C17F97E080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428680"/>
              </p:ext>
            </p:extLst>
          </p:nvPr>
        </p:nvGraphicFramePr>
        <p:xfrm>
          <a:off x="748686" y="1078339"/>
          <a:ext cx="7766663" cy="885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1D2677A-0F4A-43C5-82F1-8F2A718C6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46839"/>
              </p:ext>
            </p:extLst>
          </p:nvPr>
        </p:nvGraphicFramePr>
        <p:xfrm>
          <a:off x="748686" y="2157743"/>
          <a:ext cx="7766662" cy="2115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3331">
                  <a:extLst>
                    <a:ext uri="{9D8B030D-6E8A-4147-A177-3AD203B41FA5}">
                      <a16:colId xmlns:a16="http://schemas.microsoft.com/office/drawing/2014/main" val="2142318549"/>
                    </a:ext>
                  </a:extLst>
                </a:gridCol>
                <a:gridCol w="3883331">
                  <a:extLst>
                    <a:ext uri="{9D8B030D-6E8A-4147-A177-3AD203B41FA5}">
                      <a16:colId xmlns:a16="http://schemas.microsoft.com/office/drawing/2014/main" val="231404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69D03C"/>
                          </a:solidFill>
                          <a:effectLst/>
                          <a:latin typeface="Arial" panose="020B0604020202020204" pitchFamily="34" charset="0"/>
                        </a:rPr>
                        <a:t>Activity</a:t>
                      </a:r>
                      <a:endParaRPr lang="en-US" dirty="0">
                        <a:solidFill>
                          <a:srgbClr val="69D03C"/>
                        </a:solidFill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69D03C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US" dirty="0">
                        <a:solidFill>
                          <a:srgbClr val="69D03C"/>
                        </a:solidFill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9347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Image Machines / Send to Lab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Warrants will most likely be needed if this is a legal case and involving personal devices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16030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On-Site Imaging and Analysis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Pack your bags to a corporate office we go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Mobile Toolkit needed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2460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Chain of Custody &amp; Proper Storage Procedures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Load up on evidence bags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Have a nice camera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Don’t let evidence leave your sight</a:t>
                      </a: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3007080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909754"/>
      </p:ext>
    </p:extLst>
  </p:cSld>
  <p:clrMapOvr>
    <a:masterClrMapping/>
  </p:clrMapOvr>
</p:sld>
</file>

<file path=ppt/theme/theme1.xml><?xml version="1.0" encoding="utf-8"?>
<a:theme xmlns:a="http://schemas.openxmlformats.org/drawingml/2006/main" name="CylanceTheme">
  <a:themeElements>
    <a:clrScheme name="Cylance">
      <a:dk1>
        <a:srgbClr val="000000"/>
      </a:dk1>
      <a:lt1>
        <a:srgbClr val="FFFFFF"/>
      </a:lt1>
      <a:dk2>
        <a:srgbClr val="424242"/>
      </a:dk2>
      <a:lt2>
        <a:srgbClr val="172530"/>
      </a:lt2>
      <a:accent1>
        <a:srgbClr val="68CF3B"/>
      </a:accent1>
      <a:accent2>
        <a:srgbClr val="6F0A1A"/>
      </a:accent2>
      <a:accent3>
        <a:srgbClr val="944A42"/>
      </a:accent3>
      <a:accent4>
        <a:srgbClr val="32A28A"/>
      </a:accent4>
      <a:accent5>
        <a:srgbClr val="2D668A"/>
      </a:accent5>
      <a:accent6>
        <a:srgbClr val="6600CC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T 2.0 Deck - Aug 2016 No animations" id="{C2340502-6E87-9447-B320-9B15B9A53693}" vid="{9CD366EE-F3FA-DF47-96CD-5EDDC25BF9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40D61289B37649B94D466B0382978D" ma:contentTypeVersion="17" ma:contentTypeDescription="Create a new document." ma:contentTypeScope="" ma:versionID="f8e19fe1e4d4905ff7b544e9d2e45c08">
  <xsd:schema xmlns:xsd="http://www.w3.org/2001/XMLSchema" xmlns:xs="http://www.w3.org/2001/XMLSchema" xmlns:p="http://schemas.microsoft.com/office/2006/metadata/properties" xmlns:ns2="deab3233-d682-425f-8df5-286675e5775f" xmlns:ns3="e9d81dfa-83ea-4772-9b4c-6599cf487576" targetNamespace="http://schemas.microsoft.com/office/2006/metadata/properties" ma:root="true" ma:fieldsID="722a0b68c626d5c3ed0157055e9c91d0" ns2:_="" ns3:_="">
    <xsd:import namespace="deab3233-d682-425f-8df5-286675e5775f"/>
    <xsd:import namespace="e9d81dfa-83ea-4772-9b4c-6599cf48757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DateDelivered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b3233-d682-425f-8df5-286675e5775f" elementFormDefault="qualified">
    <xsd:import namespace="http://schemas.microsoft.com/office/2006/documentManagement/types"/>
    <xsd:import namespace="http://schemas.microsoft.com/office/infopath/2007/PartnerControls"/>
    <xsd:element name="SharedWithUsers" ma:index="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81dfa-83ea-4772-9b4c-6599cf4875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7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8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Delivered" ma:index="16" nillable="true" ma:displayName="Date Delivered" ma:format="DateOnly" ma:internalName="DateDelivered" ma:readOnly="false">
      <xsd:simpleType>
        <xsd:restriction base="dms:DateTime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8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Delivered xmlns="e9d81dfa-83ea-4772-9b4c-6599cf487576" xsi:nil="true"/>
  </documentManagement>
</p:properties>
</file>

<file path=customXml/itemProps1.xml><?xml version="1.0" encoding="utf-8"?>
<ds:datastoreItem xmlns:ds="http://schemas.openxmlformats.org/officeDocument/2006/customXml" ds:itemID="{618B1F7B-3CC4-47EA-B025-11A8B472E692}">
  <ds:schemaRefs>
    <ds:schemaRef ds:uri="deab3233-d682-425f-8df5-286675e5775f"/>
    <ds:schemaRef ds:uri="e9d81dfa-83ea-4772-9b4c-6599cf4875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1A7ED55-2E5A-4A76-A99C-3212478D77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889BE0-D51E-4AF2-85E2-9511CC7B636C}">
  <ds:schemaRefs>
    <ds:schemaRef ds:uri="e9d81dfa-83ea-4772-9b4c-6599cf48757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UBT 2.0 Deck - Aug 2016 No animations</Template>
  <TotalTime>3324</TotalTime>
  <Words>841</Words>
  <Application>Microsoft Office PowerPoint</Application>
  <PresentationFormat>On-screen Show (16:9)</PresentationFormat>
  <Paragraphs>138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Montserrat</vt:lpstr>
      <vt:lpstr>Wingdings</vt:lpstr>
      <vt:lpstr>CylanceTheme</vt:lpstr>
      <vt:lpstr>PowerPoint Presentation</vt:lpstr>
      <vt:lpstr>SAFE HARBOR</vt:lpstr>
      <vt:lpstr>PowerPoint Presentation</vt:lpstr>
      <vt:lpstr>PowerPoint Presentation</vt:lpstr>
      <vt:lpstr>“Recovery and Investigation of data found on Electronic Devices.”</vt:lpstr>
      <vt:lpstr>Oh yeah… and lots of writing</vt:lpstr>
      <vt:lpstr>Why do we forensicate the things?</vt:lpstr>
      <vt:lpstr>The Laboratory</vt:lpstr>
      <vt:lpstr>Forensic Process</vt:lpstr>
      <vt:lpstr>Forensic Process</vt:lpstr>
      <vt:lpstr>Forensic Process</vt:lpstr>
      <vt:lpstr>Forensic Process</vt:lpstr>
      <vt:lpstr>Forensic Process</vt:lpstr>
      <vt:lpstr>Forensic Process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Candice Clark</dc:creator>
  <cp:lastModifiedBy>Karanbir Ahuja</cp:lastModifiedBy>
  <cp:revision>31</cp:revision>
  <dcterms:created xsi:type="dcterms:W3CDTF">2016-09-01T18:30:27Z</dcterms:created>
  <dcterms:modified xsi:type="dcterms:W3CDTF">2022-03-19T04:26:39Z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0x0101006B40D61289B37649B94D466B0382978D</vt:lpwstr>
  </property>
  <property fmtid="{D5CDD505-2E9C-101B-9397-08002B2CF9AE}" pid="3" name="Order">
    <vt:r8>20400</vt:r8>
  </property>
</Properties>
</file>