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388" r:id="rId5"/>
    <p:sldId id="440" r:id="rId6"/>
    <p:sldId id="448" r:id="rId7"/>
    <p:sldId id="452" r:id="rId8"/>
    <p:sldId id="416" r:id="rId9"/>
    <p:sldId id="257" r:id="rId10"/>
    <p:sldId id="450" r:id="rId11"/>
    <p:sldId id="453" r:id="rId12"/>
    <p:sldId id="325" r:id="rId13"/>
    <p:sldId id="451" r:id="rId14"/>
    <p:sldId id="454" r:id="rId15"/>
    <p:sldId id="455" r:id="rId16"/>
    <p:sldId id="330" r:id="rId17"/>
    <p:sldId id="449" r:id="rId18"/>
    <p:sldId id="456" r:id="rId19"/>
    <p:sldId id="390" r:id="rId20"/>
    <p:sldId id="391" r:id="rId2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C506"/>
    <a:srgbClr val="60AE04"/>
    <a:srgbClr val="69D03C"/>
    <a:srgbClr val="272727"/>
    <a:srgbClr val="999999"/>
    <a:srgbClr val="3EDC7F"/>
    <a:srgbClr val="C00102"/>
    <a:srgbClr val="D9D9D9"/>
    <a:srgbClr val="8DDC8F"/>
    <a:srgbClr val="75C0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305314-D944-445F-8B89-40EDD3FD3BBE}" v="357" dt="2022-02-06T04:58:37.182"/>
    <p1510:client id="{E79C0ED8-F399-47BA-B8E5-A0E1095464CE}" v="23" dt="2022-02-06T04:43:41.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2" d="100"/>
          <a:sy n="202" d="100"/>
        </p:scale>
        <p:origin x="624" y="17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51CE50-A4E1-4F43-84FA-32428D16560A}"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en-US"/>
        </a:p>
      </dgm:t>
    </dgm:pt>
    <dgm:pt modelId="{26D9B05A-382D-4187-A45A-BC00794699E4}">
      <dgm:prSet phldrT="[Text]" phldr="0"/>
      <dgm:spPr/>
      <dgm:t>
        <a:bodyPr/>
        <a:lstStyle/>
        <a:p>
          <a:pPr>
            <a:defRPr b="1"/>
          </a:pPr>
          <a:endParaRPr lang="en-US">
            <a:solidFill>
              <a:schemeClr val="bg1"/>
            </a:solidFill>
          </a:endParaRPr>
        </a:p>
      </dgm:t>
    </dgm:pt>
    <dgm:pt modelId="{0B8A54EB-4D2F-4B2E-8DE2-0F86B5FF5AC3}" type="parTrans" cxnId="{65C8CBFE-06CF-42A5-8922-C64C37C3AA74}">
      <dgm:prSet/>
      <dgm:spPr/>
      <dgm:t>
        <a:bodyPr/>
        <a:lstStyle/>
        <a:p>
          <a:endParaRPr lang="en-US"/>
        </a:p>
      </dgm:t>
    </dgm:pt>
    <dgm:pt modelId="{6AB4BA07-442A-4E68-964A-318D6BCE380E}" type="sibTrans" cxnId="{65C8CBFE-06CF-42A5-8922-C64C37C3AA74}">
      <dgm:prSet/>
      <dgm:spPr/>
      <dgm:t>
        <a:bodyPr/>
        <a:lstStyle/>
        <a:p>
          <a:endParaRPr lang="en-US"/>
        </a:p>
      </dgm:t>
    </dgm:pt>
    <dgm:pt modelId="{0965DC6B-564B-44D2-8127-D24F3ED667AF}">
      <dgm:prSet phldrT="[Text]" phldr="0"/>
      <dgm:spPr/>
      <dgm:t>
        <a:bodyPr/>
        <a:lstStyle/>
        <a:p>
          <a:endParaRPr lang="en-US">
            <a:solidFill>
              <a:schemeClr val="bg1"/>
            </a:solidFill>
          </a:endParaRPr>
        </a:p>
      </dgm:t>
    </dgm:pt>
    <dgm:pt modelId="{55127ACD-6C90-4C06-A87A-15BE7F750C8D}" type="parTrans" cxnId="{75F6FD8E-76D0-4C35-B8B1-90F8024CC6EC}">
      <dgm:prSet/>
      <dgm:spPr/>
      <dgm:t>
        <a:bodyPr/>
        <a:lstStyle/>
        <a:p>
          <a:endParaRPr lang="en-US"/>
        </a:p>
      </dgm:t>
    </dgm:pt>
    <dgm:pt modelId="{8839C65D-8F29-4997-B135-511720C1625B}" type="sibTrans" cxnId="{75F6FD8E-76D0-4C35-B8B1-90F8024CC6EC}">
      <dgm:prSet/>
      <dgm:spPr/>
      <dgm:t>
        <a:bodyPr/>
        <a:lstStyle/>
        <a:p>
          <a:endParaRPr lang="en-US"/>
        </a:p>
      </dgm:t>
    </dgm:pt>
    <dgm:pt modelId="{5F3F5881-9723-49C3-8A6D-83F0EA618345}">
      <dgm:prSet phldrT="[Text]" phldr="0"/>
      <dgm:spPr/>
      <dgm:t>
        <a:bodyPr/>
        <a:lstStyle/>
        <a:p>
          <a:pPr>
            <a:defRPr b="1"/>
          </a:pPr>
          <a:endParaRPr lang="en-US">
            <a:solidFill>
              <a:schemeClr val="bg1"/>
            </a:solidFill>
          </a:endParaRPr>
        </a:p>
      </dgm:t>
    </dgm:pt>
    <dgm:pt modelId="{83835C9E-FC7E-4C54-AD59-FCCE5D264FD7}" type="parTrans" cxnId="{C3FDFB66-F34D-4862-A9A4-C350481898E4}">
      <dgm:prSet/>
      <dgm:spPr/>
      <dgm:t>
        <a:bodyPr/>
        <a:lstStyle/>
        <a:p>
          <a:endParaRPr lang="en-US"/>
        </a:p>
      </dgm:t>
    </dgm:pt>
    <dgm:pt modelId="{4AE0BDF7-7CB7-4B9B-84E7-C66B0D864006}" type="sibTrans" cxnId="{C3FDFB66-F34D-4862-A9A4-C350481898E4}">
      <dgm:prSet/>
      <dgm:spPr/>
      <dgm:t>
        <a:bodyPr/>
        <a:lstStyle/>
        <a:p>
          <a:endParaRPr lang="en-US"/>
        </a:p>
      </dgm:t>
    </dgm:pt>
    <dgm:pt modelId="{B07E1F0F-A35F-4050-9CC2-8F3BD3AFCE4A}">
      <dgm:prSet phldrT="[Text]" phldr="0"/>
      <dgm:spPr/>
      <dgm:t>
        <a:bodyPr/>
        <a:lstStyle/>
        <a:p>
          <a:endParaRPr lang="en-US">
            <a:solidFill>
              <a:schemeClr val="bg1"/>
            </a:solidFill>
          </a:endParaRPr>
        </a:p>
      </dgm:t>
    </dgm:pt>
    <dgm:pt modelId="{B11B6228-B2E0-41EF-8436-E93408E2C73F}" type="parTrans" cxnId="{C028A140-53B0-43AE-BC73-12C04F075150}">
      <dgm:prSet/>
      <dgm:spPr/>
      <dgm:t>
        <a:bodyPr/>
        <a:lstStyle/>
        <a:p>
          <a:endParaRPr lang="en-US"/>
        </a:p>
      </dgm:t>
    </dgm:pt>
    <dgm:pt modelId="{011007E6-345C-4F6D-8E12-BA69466B4424}" type="sibTrans" cxnId="{C028A140-53B0-43AE-BC73-12C04F075150}">
      <dgm:prSet/>
      <dgm:spPr/>
      <dgm:t>
        <a:bodyPr/>
        <a:lstStyle/>
        <a:p>
          <a:endParaRPr lang="en-US"/>
        </a:p>
      </dgm:t>
    </dgm:pt>
    <dgm:pt modelId="{FE5C6BCC-9FA1-433D-BEBF-FA7C5F378993}">
      <dgm:prSet phldrT="[Text]" phldr="0"/>
      <dgm:spPr/>
      <dgm:t>
        <a:bodyPr/>
        <a:lstStyle/>
        <a:p>
          <a:pPr>
            <a:defRPr b="1"/>
          </a:pPr>
          <a:endParaRPr lang="en-US">
            <a:solidFill>
              <a:schemeClr val="bg1"/>
            </a:solidFill>
          </a:endParaRPr>
        </a:p>
      </dgm:t>
    </dgm:pt>
    <dgm:pt modelId="{860F7FAB-CF92-4669-B5B7-ACF525FF9241}" type="parTrans" cxnId="{86A2741A-2706-4C2E-8414-43B0A3CCD576}">
      <dgm:prSet/>
      <dgm:spPr/>
      <dgm:t>
        <a:bodyPr/>
        <a:lstStyle/>
        <a:p>
          <a:endParaRPr lang="en-US"/>
        </a:p>
      </dgm:t>
    </dgm:pt>
    <dgm:pt modelId="{19086925-33B2-427E-8736-FC4BC636D460}" type="sibTrans" cxnId="{86A2741A-2706-4C2E-8414-43B0A3CCD576}">
      <dgm:prSet/>
      <dgm:spPr/>
      <dgm:t>
        <a:bodyPr/>
        <a:lstStyle/>
        <a:p>
          <a:endParaRPr lang="en-US"/>
        </a:p>
      </dgm:t>
    </dgm:pt>
    <dgm:pt modelId="{2D967194-4FE5-47D3-AC64-B426EE3FE954}">
      <dgm:prSet phldrT="[Text]" phldr="0"/>
      <dgm:spPr/>
      <dgm:t>
        <a:bodyPr/>
        <a:lstStyle/>
        <a:p>
          <a:endParaRPr lang="en-US" b="1">
            <a:solidFill>
              <a:schemeClr val="bg1"/>
            </a:solidFill>
          </a:endParaRPr>
        </a:p>
      </dgm:t>
    </dgm:pt>
    <dgm:pt modelId="{0BCD433D-101F-4896-B2EF-CA0F01D6BF00}" type="parTrans" cxnId="{69CF3B3D-77FF-4FFE-B269-9D6A0AA8D376}">
      <dgm:prSet/>
      <dgm:spPr/>
      <dgm:t>
        <a:bodyPr/>
        <a:lstStyle/>
        <a:p>
          <a:endParaRPr lang="en-US"/>
        </a:p>
      </dgm:t>
    </dgm:pt>
    <dgm:pt modelId="{754A1FBC-AD95-4988-ABCE-F230F2468239}" type="sibTrans" cxnId="{69CF3B3D-77FF-4FFE-B269-9D6A0AA8D376}">
      <dgm:prSet/>
      <dgm:spPr/>
      <dgm:t>
        <a:bodyPr/>
        <a:lstStyle/>
        <a:p>
          <a:endParaRPr lang="en-US"/>
        </a:p>
      </dgm:t>
    </dgm:pt>
    <dgm:pt modelId="{94A5A90D-25FF-4413-B6A5-8DEBEFD9B026}">
      <dgm:prSet phldr="0"/>
      <dgm:spPr/>
      <dgm:t>
        <a:bodyPr/>
        <a:lstStyle/>
        <a:p>
          <a:pPr>
            <a:defRPr b="1"/>
          </a:pPr>
          <a:endParaRPr lang="en-US">
            <a:solidFill>
              <a:schemeClr val="bg1"/>
            </a:solidFill>
            <a:latin typeface="Arial Black" panose="020B0A04020102020204"/>
          </a:endParaRPr>
        </a:p>
      </dgm:t>
    </dgm:pt>
    <dgm:pt modelId="{E988A00D-6832-4183-8B9F-0137356BFB1A}" type="parTrans" cxnId="{55D19A24-CA8F-409B-883E-D17841110157}">
      <dgm:prSet/>
      <dgm:spPr/>
    </dgm:pt>
    <dgm:pt modelId="{6F89B3D0-7170-4130-89D6-C8A1A8BDA32F}" type="sibTrans" cxnId="{55D19A24-CA8F-409B-883E-D17841110157}">
      <dgm:prSet/>
      <dgm:spPr/>
    </dgm:pt>
    <dgm:pt modelId="{E7490B06-EABC-4C91-B599-969F4E85C804}">
      <dgm:prSet phldr="0"/>
      <dgm:spPr/>
      <dgm:t>
        <a:bodyPr/>
        <a:lstStyle/>
        <a:p>
          <a:endParaRPr lang="en-US">
            <a:solidFill>
              <a:schemeClr val="bg1"/>
            </a:solidFill>
            <a:latin typeface="Arial Black" panose="020B0A04020102020204"/>
          </a:endParaRPr>
        </a:p>
      </dgm:t>
    </dgm:pt>
    <dgm:pt modelId="{B93D29A6-DE74-45C9-A43D-1F58975821B8}" type="parTrans" cxnId="{5D1BF187-E453-49DA-BBD7-60EFF5CB7DA6}">
      <dgm:prSet/>
      <dgm:spPr/>
    </dgm:pt>
    <dgm:pt modelId="{147024B4-A514-4422-A01F-4B306B87E0C1}" type="sibTrans" cxnId="{5D1BF187-E453-49DA-BBD7-60EFF5CB7DA6}">
      <dgm:prSet/>
      <dgm:spPr/>
    </dgm:pt>
    <dgm:pt modelId="{204CFF41-29B6-429E-970E-1F0A00085802}" type="pres">
      <dgm:prSet presAssocID="{D951CE50-A4E1-4F43-84FA-32428D16560A}" presName="root" presStyleCnt="0">
        <dgm:presLayoutVars>
          <dgm:chMax/>
          <dgm:chPref/>
          <dgm:animLvl val="lvl"/>
        </dgm:presLayoutVars>
      </dgm:prSet>
      <dgm:spPr/>
    </dgm:pt>
    <dgm:pt modelId="{DFD2584E-03AC-4348-BEE1-1775FAD9489D}" type="pres">
      <dgm:prSet presAssocID="{D951CE50-A4E1-4F43-84FA-32428D16560A}" presName="divider" presStyleLbl="fgAcc1" presStyleIdx="0" presStyleCnt="5"/>
      <dgm:spPr>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tailEnd type="triangle" w="lg" len="lg"/>
        </a:ln>
        <a:effectLst/>
      </dgm:spPr>
    </dgm:pt>
    <dgm:pt modelId="{3E93FD1E-FA53-4231-A800-E2644B165435}" type="pres">
      <dgm:prSet presAssocID="{D951CE50-A4E1-4F43-84FA-32428D16560A}" presName="nodes" presStyleCnt="0">
        <dgm:presLayoutVars>
          <dgm:chMax/>
          <dgm:chPref/>
          <dgm:animLvl val="lvl"/>
        </dgm:presLayoutVars>
      </dgm:prSet>
      <dgm:spPr/>
    </dgm:pt>
    <dgm:pt modelId="{5BE56AC4-EA2F-4193-8F54-65D2AEFE91E5}" type="pres">
      <dgm:prSet presAssocID="{26D9B05A-382D-4187-A45A-BC00794699E4}" presName="composite" presStyleCnt="0"/>
      <dgm:spPr/>
    </dgm:pt>
    <dgm:pt modelId="{5EA0E9E2-3F1F-4B94-9F49-861494B9C370}" type="pres">
      <dgm:prSet presAssocID="{26D9B05A-382D-4187-A45A-BC00794699E4}" presName="ConnectorPoint" presStyleLbl="lnNode1" presStyleIdx="0"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D9759560-F1C6-44B1-B69E-44FCFF4196AE}" type="pres">
      <dgm:prSet presAssocID="{26D9B05A-382D-4187-A45A-BC00794699E4}" presName="DropPinPlaceHolder" presStyleCnt="0"/>
      <dgm:spPr/>
    </dgm:pt>
    <dgm:pt modelId="{63A110B4-0CB2-46FE-A3B3-DDD90540A21C}" type="pres">
      <dgm:prSet presAssocID="{26D9B05A-382D-4187-A45A-BC00794699E4}" presName="DropPin" presStyleLbl="alignNode1" presStyleIdx="0" presStyleCnt="4"/>
      <dgm:spPr/>
    </dgm:pt>
    <dgm:pt modelId="{25F0009A-D4E1-4244-A792-24F862638939}" type="pres">
      <dgm:prSet presAssocID="{26D9B05A-382D-4187-A45A-BC00794699E4}" presName="Ellipse" presStyleLbl="fgAcc1" presStyleIdx="1" presStyleCnt="5"/>
      <dgm:spPr>
        <a:solidFill>
          <a:schemeClr val="lt1">
            <a:alpha val="90000"/>
            <a:hueOff val="0"/>
            <a:satOff val="0"/>
            <a:lumOff val="0"/>
            <a:alphaOff val="0"/>
          </a:schemeClr>
        </a:solidFill>
        <a:ln w="12700" cap="flat" cmpd="sng" algn="ctr">
          <a:noFill/>
          <a:prstDash val="solid"/>
          <a:miter lim="800000"/>
        </a:ln>
        <a:effectLst/>
      </dgm:spPr>
    </dgm:pt>
    <dgm:pt modelId="{4F9F0CA5-F40D-443F-BCFC-4C1F6A730E18}" type="pres">
      <dgm:prSet presAssocID="{26D9B05A-382D-4187-A45A-BC00794699E4}" presName="L2TextContainer" presStyleLbl="revTx" presStyleIdx="0" presStyleCnt="8">
        <dgm:presLayoutVars>
          <dgm:bulletEnabled val="1"/>
        </dgm:presLayoutVars>
      </dgm:prSet>
      <dgm:spPr/>
    </dgm:pt>
    <dgm:pt modelId="{5EB4CFC8-2A6E-4DA7-9972-BBB0B796E5A1}" type="pres">
      <dgm:prSet presAssocID="{26D9B05A-382D-4187-A45A-BC00794699E4}" presName="L1TextContainer" presStyleLbl="revTx" presStyleIdx="1" presStyleCnt="8">
        <dgm:presLayoutVars>
          <dgm:chMax val="1"/>
          <dgm:chPref val="1"/>
          <dgm:bulletEnabled val="1"/>
        </dgm:presLayoutVars>
      </dgm:prSet>
      <dgm:spPr/>
    </dgm:pt>
    <dgm:pt modelId="{B6489CD4-07FE-43A1-A99C-724DD8D04EF4}" type="pres">
      <dgm:prSet presAssocID="{26D9B05A-382D-4187-A45A-BC00794699E4}" presName="ConnectLine" presStyleLbl="sibTrans1D1" presStyleIdx="0" presStyleCnt="4"/>
      <dgm:spPr>
        <a:noFill/>
        <a:ln w="12700" cap="flat" cmpd="sng" algn="ctr">
          <a:solidFill>
            <a:schemeClr val="accent1">
              <a:hueOff val="0"/>
              <a:satOff val="0"/>
              <a:lumOff val="0"/>
              <a:alphaOff val="0"/>
            </a:schemeClr>
          </a:solidFill>
          <a:prstDash val="dash"/>
          <a:miter lim="800000"/>
        </a:ln>
        <a:effectLst/>
      </dgm:spPr>
    </dgm:pt>
    <dgm:pt modelId="{B804EA39-A638-40D9-BBB6-E869789C91A5}" type="pres">
      <dgm:prSet presAssocID="{26D9B05A-382D-4187-A45A-BC00794699E4}" presName="EmptyPlaceHolder" presStyleCnt="0"/>
      <dgm:spPr/>
    </dgm:pt>
    <dgm:pt modelId="{5AB8BF8D-A0A0-4F57-873F-8FF557E17996}" type="pres">
      <dgm:prSet presAssocID="{6AB4BA07-442A-4E68-964A-318D6BCE380E}" presName="spaceBetweenRectangles" presStyleCnt="0"/>
      <dgm:spPr/>
    </dgm:pt>
    <dgm:pt modelId="{EB6D437A-A75C-496D-BADC-11681D81FE7A}" type="pres">
      <dgm:prSet presAssocID="{5F3F5881-9723-49C3-8A6D-83F0EA618345}" presName="composite" presStyleCnt="0"/>
      <dgm:spPr/>
    </dgm:pt>
    <dgm:pt modelId="{88095892-6BC4-440B-B8A9-B4CEA7FEE5E0}" type="pres">
      <dgm:prSet presAssocID="{5F3F5881-9723-49C3-8A6D-83F0EA618345}" presName="ConnectorPoint" presStyleLbl="lnNode1" presStyleIdx="1"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4EE782E6-5142-4088-B524-432C1004CFA7}" type="pres">
      <dgm:prSet presAssocID="{5F3F5881-9723-49C3-8A6D-83F0EA618345}" presName="DropPinPlaceHolder" presStyleCnt="0"/>
      <dgm:spPr/>
    </dgm:pt>
    <dgm:pt modelId="{D4AF1C0B-6FB3-4935-856F-FCC3CD4C1100}" type="pres">
      <dgm:prSet presAssocID="{5F3F5881-9723-49C3-8A6D-83F0EA618345}" presName="DropPin" presStyleLbl="alignNode1" presStyleIdx="1" presStyleCnt="4"/>
      <dgm:spPr/>
    </dgm:pt>
    <dgm:pt modelId="{4C5F6FD5-5B52-4824-ACF7-58143493A759}" type="pres">
      <dgm:prSet presAssocID="{5F3F5881-9723-49C3-8A6D-83F0EA618345}" presName="Ellipse" presStyleLbl="fgAcc1" presStyleIdx="2" presStyleCnt="5"/>
      <dgm:spPr>
        <a:solidFill>
          <a:schemeClr val="lt1">
            <a:alpha val="90000"/>
            <a:hueOff val="0"/>
            <a:satOff val="0"/>
            <a:lumOff val="0"/>
            <a:alphaOff val="0"/>
          </a:schemeClr>
        </a:solidFill>
        <a:ln w="12700" cap="flat" cmpd="sng" algn="ctr">
          <a:noFill/>
          <a:prstDash val="solid"/>
          <a:miter lim="800000"/>
        </a:ln>
        <a:effectLst/>
      </dgm:spPr>
    </dgm:pt>
    <dgm:pt modelId="{74219227-49E6-43B8-B58C-A4AAF55EB06A}" type="pres">
      <dgm:prSet presAssocID="{5F3F5881-9723-49C3-8A6D-83F0EA618345}" presName="L2TextContainer" presStyleLbl="revTx" presStyleIdx="2" presStyleCnt="8">
        <dgm:presLayoutVars>
          <dgm:bulletEnabled val="1"/>
        </dgm:presLayoutVars>
      </dgm:prSet>
      <dgm:spPr/>
    </dgm:pt>
    <dgm:pt modelId="{D2935201-5C82-4C44-84BE-4243FBC21B61}" type="pres">
      <dgm:prSet presAssocID="{5F3F5881-9723-49C3-8A6D-83F0EA618345}" presName="L1TextContainer" presStyleLbl="revTx" presStyleIdx="3" presStyleCnt="8">
        <dgm:presLayoutVars>
          <dgm:chMax val="1"/>
          <dgm:chPref val="1"/>
          <dgm:bulletEnabled val="1"/>
        </dgm:presLayoutVars>
      </dgm:prSet>
      <dgm:spPr/>
    </dgm:pt>
    <dgm:pt modelId="{FFC189C1-CA5B-4190-9092-533BA1BBDEF1}" type="pres">
      <dgm:prSet presAssocID="{5F3F5881-9723-49C3-8A6D-83F0EA618345}" presName="ConnectLine" presStyleLbl="sibTrans1D1" presStyleIdx="1" presStyleCnt="4"/>
      <dgm:spPr>
        <a:noFill/>
        <a:ln w="12700" cap="flat" cmpd="sng" algn="ctr">
          <a:solidFill>
            <a:schemeClr val="accent1">
              <a:hueOff val="0"/>
              <a:satOff val="0"/>
              <a:lumOff val="0"/>
              <a:alphaOff val="0"/>
            </a:schemeClr>
          </a:solidFill>
          <a:prstDash val="dash"/>
          <a:miter lim="800000"/>
        </a:ln>
        <a:effectLst/>
      </dgm:spPr>
    </dgm:pt>
    <dgm:pt modelId="{A584C991-9B67-4793-87C5-7C3A041AEE78}" type="pres">
      <dgm:prSet presAssocID="{5F3F5881-9723-49C3-8A6D-83F0EA618345}" presName="EmptyPlaceHolder" presStyleCnt="0"/>
      <dgm:spPr/>
    </dgm:pt>
    <dgm:pt modelId="{4B2F2EC4-2BEF-45B7-B75A-63C931383602}" type="pres">
      <dgm:prSet presAssocID="{4AE0BDF7-7CB7-4B9B-84E7-C66B0D864006}" presName="spaceBetweenRectangles" presStyleCnt="0"/>
      <dgm:spPr/>
    </dgm:pt>
    <dgm:pt modelId="{B934752D-30B9-4850-AC2C-EF0C6F49C5EC}" type="pres">
      <dgm:prSet presAssocID="{FE5C6BCC-9FA1-433D-BEBF-FA7C5F378993}" presName="composite" presStyleCnt="0"/>
      <dgm:spPr/>
    </dgm:pt>
    <dgm:pt modelId="{633E3610-9925-4A1F-BE53-1D9A7371076C}" type="pres">
      <dgm:prSet presAssocID="{FE5C6BCC-9FA1-433D-BEBF-FA7C5F378993}" presName="ConnectorPoint" presStyleLbl="lnNode1" presStyleIdx="2"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859AA40D-C432-41AE-9D8F-2FC7A0CAE04B}" type="pres">
      <dgm:prSet presAssocID="{FE5C6BCC-9FA1-433D-BEBF-FA7C5F378993}" presName="DropPinPlaceHolder" presStyleCnt="0"/>
      <dgm:spPr/>
    </dgm:pt>
    <dgm:pt modelId="{6446823D-5032-41FF-BA32-C6F4C81699C2}" type="pres">
      <dgm:prSet presAssocID="{FE5C6BCC-9FA1-433D-BEBF-FA7C5F378993}" presName="DropPin" presStyleLbl="alignNode1" presStyleIdx="2" presStyleCnt="4"/>
      <dgm:spPr/>
    </dgm:pt>
    <dgm:pt modelId="{51408B48-EF52-4152-9243-412CACECAF8E}" type="pres">
      <dgm:prSet presAssocID="{FE5C6BCC-9FA1-433D-BEBF-FA7C5F378993}" presName="Ellipse" presStyleLbl="fgAcc1" presStyleIdx="3" presStyleCnt="5"/>
      <dgm:spPr>
        <a:solidFill>
          <a:schemeClr val="lt1">
            <a:alpha val="90000"/>
            <a:hueOff val="0"/>
            <a:satOff val="0"/>
            <a:lumOff val="0"/>
            <a:alphaOff val="0"/>
          </a:schemeClr>
        </a:solidFill>
        <a:ln w="12700" cap="flat" cmpd="sng" algn="ctr">
          <a:noFill/>
          <a:prstDash val="solid"/>
          <a:miter lim="800000"/>
        </a:ln>
        <a:effectLst/>
      </dgm:spPr>
    </dgm:pt>
    <dgm:pt modelId="{57F2712D-E8FF-4B60-B3A4-D1A4376F52E6}" type="pres">
      <dgm:prSet presAssocID="{FE5C6BCC-9FA1-433D-BEBF-FA7C5F378993}" presName="L2TextContainer" presStyleLbl="revTx" presStyleIdx="4" presStyleCnt="8">
        <dgm:presLayoutVars>
          <dgm:bulletEnabled val="1"/>
        </dgm:presLayoutVars>
      </dgm:prSet>
      <dgm:spPr/>
    </dgm:pt>
    <dgm:pt modelId="{A92160A0-EDF4-47AD-8E11-31C521D9F6E0}" type="pres">
      <dgm:prSet presAssocID="{FE5C6BCC-9FA1-433D-BEBF-FA7C5F378993}" presName="L1TextContainer" presStyleLbl="revTx" presStyleIdx="5" presStyleCnt="8">
        <dgm:presLayoutVars>
          <dgm:chMax val="1"/>
          <dgm:chPref val="1"/>
          <dgm:bulletEnabled val="1"/>
        </dgm:presLayoutVars>
      </dgm:prSet>
      <dgm:spPr/>
    </dgm:pt>
    <dgm:pt modelId="{D07CEF52-E61A-4D08-9742-2B73B9EA9941}" type="pres">
      <dgm:prSet presAssocID="{FE5C6BCC-9FA1-433D-BEBF-FA7C5F378993}" presName="ConnectLine" presStyleLbl="sibTrans1D1" presStyleIdx="2" presStyleCnt="4"/>
      <dgm:spPr>
        <a:noFill/>
        <a:ln w="12700" cap="flat" cmpd="sng" algn="ctr">
          <a:solidFill>
            <a:schemeClr val="accent1">
              <a:hueOff val="0"/>
              <a:satOff val="0"/>
              <a:lumOff val="0"/>
              <a:alphaOff val="0"/>
            </a:schemeClr>
          </a:solidFill>
          <a:prstDash val="dash"/>
          <a:miter lim="800000"/>
        </a:ln>
        <a:effectLst/>
      </dgm:spPr>
    </dgm:pt>
    <dgm:pt modelId="{36672C61-7195-4ED2-9931-4B6A50F1D1C2}" type="pres">
      <dgm:prSet presAssocID="{FE5C6BCC-9FA1-433D-BEBF-FA7C5F378993}" presName="EmptyPlaceHolder" presStyleCnt="0"/>
      <dgm:spPr/>
    </dgm:pt>
    <dgm:pt modelId="{A964C1AD-6682-43D7-A230-0644E16CFAF3}" type="pres">
      <dgm:prSet presAssocID="{19086925-33B2-427E-8736-FC4BC636D460}" presName="spaceBetweenRectangles" presStyleCnt="0"/>
      <dgm:spPr/>
    </dgm:pt>
    <dgm:pt modelId="{8953AE17-9642-4EC1-B76D-E804DFACB094}" type="pres">
      <dgm:prSet presAssocID="{94A5A90D-25FF-4413-B6A5-8DEBEFD9B026}" presName="composite" presStyleCnt="0"/>
      <dgm:spPr/>
    </dgm:pt>
    <dgm:pt modelId="{04E3E57F-5819-4FD3-A478-CDF1AE251C3E}" type="pres">
      <dgm:prSet presAssocID="{94A5A90D-25FF-4413-B6A5-8DEBEFD9B026}" presName="ConnectorPoint" presStyleLbl="lnNode1" presStyleIdx="3"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EF7D077-89C3-4A53-A40D-2BD4B98AB7D3}" type="pres">
      <dgm:prSet presAssocID="{94A5A90D-25FF-4413-B6A5-8DEBEFD9B026}" presName="DropPinPlaceHolder" presStyleCnt="0"/>
      <dgm:spPr/>
    </dgm:pt>
    <dgm:pt modelId="{EFB2AACC-5E81-4EB3-9734-CC932CC5D50A}" type="pres">
      <dgm:prSet presAssocID="{94A5A90D-25FF-4413-B6A5-8DEBEFD9B026}" presName="DropPin" presStyleLbl="alignNode1" presStyleIdx="3" presStyleCnt="4"/>
      <dgm:spPr/>
    </dgm:pt>
    <dgm:pt modelId="{B886A5D7-37BD-478A-859A-C01B1CEA9071}" type="pres">
      <dgm:prSet presAssocID="{94A5A90D-25FF-4413-B6A5-8DEBEFD9B026}" presName="Ellipse" presStyleLbl="fgAcc1" presStyleIdx="4" presStyleCnt="5"/>
      <dgm:spPr>
        <a:solidFill>
          <a:schemeClr val="lt1">
            <a:alpha val="90000"/>
            <a:hueOff val="0"/>
            <a:satOff val="0"/>
            <a:lumOff val="0"/>
            <a:alphaOff val="0"/>
          </a:schemeClr>
        </a:solidFill>
        <a:ln w="12700" cap="flat" cmpd="sng" algn="ctr">
          <a:noFill/>
          <a:prstDash val="solid"/>
          <a:miter lim="800000"/>
        </a:ln>
        <a:effectLst/>
      </dgm:spPr>
    </dgm:pt>
    <dgm:pt modelId="{8CA65B7D-EF16-472D-AB75-B8DB312F8098}" type="pres">
      <dgm:prSet presAssocID="{94A5A90D-25FF-4413-B6A5-8DEBEFD9B026}" presName="L2TextContainer" presStyleLbl="revTx" presStyleIdx="6" presStyleCnt="8">
        <dgm:presLayoutVars>
          <dgm:bulletEnabled val="1"/>
        </dgm:presLayoutVars>
      </dgm:prSet>
      <dgm:spPr/>
    </dgm:pt>
    <dgm:pt modelId="{62D7CC61-26D8-4908-B3D6-7E480DF7125E}" type="pres">
      <dgm:prSet presAssocID="{94A5A90D-25FF-4413-B6A5-8DEBEFD9B026}" presName="L1TextContainer" presStyleLbl="revTx" presStyleIdx="7" presStyleCnt="8">
        <dgm:presLayoutVars>
          <dgm:chMax val="1"/>
          <dgm:chPref val="1"/>
          <dgm:bulletEnabled val="1"/>
        </dgm:presLayoutVars>
      </dgm:prSet>
      <dgm:spPr/>
    </dgm:pt>
    <dgm:pt modelId="{096F4775-2410-4FC6-B4AE-32EB2AC36DB1}" type="pres">
      <dgm:prSet presAssocID="{94A5A90D-25FF-4413-B6A5-8DEBEFD9B026}" presName="ConnectLine" presStyleLbl="sibTrans1D1" presStyleIdx="3" presStyleCnt="4"/>
      <dgm:spPr>
        <a:noFill/>
        <a:ln w="12700" cap="flat" cmpd="sng" algn="ctr">
          <a:solidFill>
            <a:schemeClr val="accent1">
              <a:hueOff val="0"/>
              <a:satOff val="0"/>
              <a:lumOff val="0"/>
              <a:alphaOff val="0"/>
            </a:schemeClr>
          </a:solidFill>
          <a:prstDash val="dash"/>
          <a:miter lim="800000"/>
        </a:ln>
        <a:effectLst/>
      </dgm:spPr>
    </dgm:pt>
    <dgm:pt modelId="{F083AFAE-581D-458F-B191-4151E594027A}" type="pres">
      <dgm:prSet presAssocID="{94A5A90D-25FF-4413-B6A5-8DEBEFD9B026}" presName="EmptyPlaceHolder" presStyleCnt="0"/>
      <dgm:spPr/>
    </dgm:pt>
  </dgm:ptLst>
  <dgm:cxnLst>
    <dgm:cxn modelId="{7BE1270A-62F9-447C-98FA-E12D706B9B5C}" type="presOf" srcId="{5F3F5881-9723-49C3-8A6D-83F0EA618345}" destId="{D2935201-5C82-4C44-84BE-4243FBC21B61}" srcOrd="0" destOrd="0" presId="urn:microsoft.com/office/officeart/2017/3/layout/DropPinTimeline"/>
    <dgm:cxn modelId="{5539F914-555A-4B61-AEE9-82901549E920}" type="presOf" srcId="{26D9B05A-382D-4187-A45A-BC00794699E4}" destId="{5EB4CFC8-2A6E-4DA7-9972-BBB0B796E5A1}" srcOrd="0" destOrd="0" presId="urn:microsoft.com/office/officeart/2017/3/layout/DropPinTimeline"/>
    <dgm:cxn modelId="{86A2741A-2706-4C2E-8414-43B0A3CCD576}" srcId="{D951CE50-A4E1-4F43-84FA-32428D16560A}" destId="{FE5C6BCC-9FA1-433D-BEBF-FA7C5F378993}" srcOrd="2" destOrd="0" parTransId="{860F7FAB-CF92-4669-B5B7-ACF525FF9241}" sibTransId="{19086925-33B2-427E-8736-FC4BC636D460}"/>
    <dgm:cxn modelId="{55D19A24-CA8F-409B-883E-D17841110157}" srcId="{D951CE50-A4E1-4F43-84FA-32428D16560A}" destId="{94A5A90D-25FF-4413-B6A5-8DEBEFD9B026}" srcOrd="3" destOrd="0" parTransId="{E988A00D-6832-4183-8B9F-0137356BFB1A}" sibTransId="{6F89B3D0-7170-4130-89D6-C8A1A8BDA32F}"/>
    <dgm:cxn modelId="{7C430A33-32F1-4CFA-81FF-709A5BF8C7CB}" type="presOf" srcId="{E7490B06-EABC-4C91-B599-969F4E85C804}" destId="{8CA65B7D-EF16-472D-AB75-B8DB312F8098}" srcOrd="0" destOrd="0" presId="urn:microsoft.com/office/officeart/2017/3/layout/DropPinTimeline"/>
    <dgm:cxn modelId="{69CF3B3D-77FF-4FFE-B269-9D6A0AA8D376}" srcId="{FE5C6BCC-9FA1-433D-BEBF-FA7C5F378993}" destId="{2D967194-4FE5-47D3-AC64-B426EE3FE954}" srcOrd="0" destOrd="0" parTransId="{0BCD433D-101F-4896-B2EF-CA0F01D6BF00}" sibTransId="{754A1FBC-AD95-4988-ABCE-F230F2468239}"/>
    <dgm:cxn modelId="{C028A140-53B0-43AE-BC73-12C04F075150}" srcId="{5F3F5881-9723-49C3-8A6D-83F0EA618345}" destId="{B07E1F0F-A35F-4050-9CC2-8F3BD3AFCE4A}" srcOrd="0" destOrd="0" parTransId="{B11B6228-B2E0-41EF-8436-E93408E2C73F}" sibTransId="{011007E6-345C-4F6D-8E12-BA69466B4424}"/>
    <dgm:cxn modelId="{0BCF1D62-EABC-47F7-9C23-1F68187D1EAE}" type="presOf" srcId="{2D967194-4FE5-47D3-AC64-B426EE3FE954}" destId="{57F2712D-E8FF-4B60-B3A4-D1A4376F52E6}" srcOrd="0" destOrd="0" presId="urn:microsoft.com/office/officeart/2017/3/layout/DropPinTimeline"/>
    <dgm:cxn modelId="{C3FDFB66-F34D-4862-A9A4-C350481898E4}" srcId="{D951CE50-A4E1-4F43-84FA-32428D16560A}" destId="{5F3F5881-9723-49C3-8A6D-83F0EA618345}" srcOrd="1" destOrd="0" parTransId="{83835C9E-FC7E-4C54-AD59-FCCE5D264FD7}" sibTransId="{4AE0BDF7-7CB7-4B9B-84E7-C66B0D864006}"/>
    <dgm:cxn modelId="{F7AA6A68-1D0C-4EA8-AAE9-FD36921D2CA5}" type="presOf" srcId="{B07E1F0F-A35F-4050-9CC2-8F3BD3AFCE4A}" destId="{74219227-49E6-43B8-B58C-A4AAF55EB06A}" srcOrd="0" destOrd="0" presId="urn:microsoft.com/office/officeart/2017/3/layout/DropPinTimeline"/>
    <dgm:cxn modelId="{179B106A-2E19-4A7A-804B-9EB93B697001}" type="presOf" srcId="{0965DC6B-564B-44D2-8127-D24F3ED667AF}" destId="{4F9F0CA5-F40D-443F-BCFC-4C1F6A730E18}" srcOrd="0" destOrd="0" presId="urn:microsoft.com/office/officeart/2017/3/layout/DropPinTimeline"/>
    <dgm:cxn modelId="{140F1F59-26D4-4925-97C2-D48DB43105A8}" type="presOf" srcId="{FE5C6BCC-9FA1-433D-BEBF-FA7C5F378993}" destId="{A92160A0-EDF4-47AD-8E11-31C521D9F6E0}" srcOrd="0" destOrd="0" presId="urn:microsoft.com/office/officeart/2017/3/layout/DropPinTimeline"/>
    <dgm:cxn modelId="{5D1BF187-E453-49DA-BBD7-60EFF5CB7DA6}" srcId="{94A5A90D-25FF-4413-B6A5-8DEBEFD9B026}" destId="{E7490B06-EABC-4C91-B599-969F4E85C804}" srcOrd="0" destOrd="0" parTransId="{B93D29A6-DE74-45C9-A43D-1F58975821B8}" sibTransId="{147024B4-A514-4422-A01F-4B306B87E0C1}"/>
    <dgm:cxn modelId="{75F6FD8E-76D0-4C35-B8B1-90F8024CC6EC}" srcId="{26D9B05A-382D-4187-A45A-BC00794699E4}" destId="{0965DC6B-564B-44D2-8127-D24F3ED667AF}" srcOrd="0" destOrd="0" parTransId="{55127ACD-6C90-4C06-A87A-15BE7F750C8D}" sibTransId="{8839C65D-8F29-4997-B135-511720C1625B}"/>
    <dgm:cxn modelId="{E1B3929C-6087-4FE6-942F-3B4298786249}" type="presOf" srcId="{94A5A90D-25FF-4413-B6A5-8DEBEFD9B026}" destId="{62D7CC61-26D8-4908-B3D6-7E480DF7125E}" srcOrd="0" destOrd="0" presId="urn:microsoft.com/office/officeart/2017/3/layout/DropPinTimeline"/>
    <dgm:cxn modelId="{1ABF05E2-8246-493B-BB83-1DE634BC0A8E}" type="presOf" srcId="{D951CE50-A4E1-4F43-84FA-32428D16560A}" destId="{204CFF41-29B6-429E-970E-1F0A00085802}" srcOrd="0" destOrd="0" presId="urn:microsoft.com/office/officeart/2017/3/layout/DropPinTimeline"/>
    <dgm:cxn modelId="{65C8CBFE-06CF-42A5-8922-C64C37C3AA74}" srcId="{D951CE50-A4E1-4F43-84FA-32428D16560A}" destId="{26D9B05A-382D-4187-A45A-BC00794699E4}" srcOrd="0" destOrd="0" parTransId="{0B8A54EB-4D2F-4B2E-8DE2-0F86B5FF5AC3}" sibTransId="{6AB4BA07-442A-4E68-964A-318D6BCE380E}"/>
    <dgm:cxn modelId="{D5B5E7A3-CE4A-4BB6-BBFB-5DFEDE344AB6}" type="presParOf" srcId="{204CFF41-29B6-429E-970E-1F0A00085802}" destId="{DFD2584E-03AC-4348-BEE1-1775FAD9489D}" srcOrd="0" destOrd="0" presId="urn:microsoft.com/office/officeart/2017/3/layout/DropPinTimeline"/>
    <dgm:cxn modelId="{4D21FAB2-D8C8-41F7-B02D-A5DD70D582B7}" type="presParOf" srcId="{204CFF41-29B6-429E-970E-1F0A00085802}" destId="{3E93FD1E-FA53-4231-A800-E2644B165435}" srcOrd="1" destOrd="0" presId="urn:microsoft.com/office/officeart/2017/3/layout/DropPinTimeline"/>
    <dgm:cxn modelId="{4B21F567-8F69-4246-9CD0-E014556B665D}" type="presParOf" srcId="{3E93FD1E-FA53-4231-A800-E2644B165435}" destId="{5BE56AC4-EA2F-4193-8F54-65D2AEFE91E5}" srcOrd="0" destOrd="0" presId="urn:microsoft.com/office/officeart/2017/3/layout/DropPinTimeline"/>
    <dgm:cxn modelId="{FB909622-358A-4A5B-B00C-347BF3F8AB17}" type="presParOf" srcId="{5BE56AC4-EA2F-4193-8F54-65D2AEFE91E5}" destId="{5EA0E9E2-3F1F-4B94-9F49-861494B9C370}" srcOrd="0" destOrd="0" presId="urn:microsoft.com/office/officeart/2017/3/layout/DropPinTimeline"/>
    <dgm:cxn modelId="{E5963857-834B-4857-82B4-FFD5929ACC02}" type="presParOf" srcId="{5BE56AC4-EA2F-4193-8F54-65D2AEFE91E5}" destId="{D9759560-F1C6-44B1-B69E-44FCFF4196AE}" srcOrd="1" destOrd="0" presId="urn:microsoft.com/office/officeart/2017/3/layout/DropPinTimeline"/>
    <dgm:cxn modelId="{0B751DF9-EFD1-4672-807B-44F936503138}" type="presParOf" srcId="{D9759560-F1C6-44B1-B69E-44FCFF4196AE}" destId="{63A110B4-0CB2-46FE-A3B3-DDD90540A21C}" srcOrd="0" destOrd="0" presId="urn:microsoft.com/office/officeart/2017/3/layout/DropPinTimeline"/>
    <dgm:cxn modelId="{CBE214E1-750C-446E-9BC9-F0DB7D1C5CE9}" type="presParOf" srcId="{D9759560-F1C6-44B1-B69E-44FCFF4196AE}" destId="{25F0009A-D4E1-4244-A792-24F862638939}" srcOrd="1" destOrd="0" presId="urn:microsoft.com/office/officeart/2017/3/layout/DropPinTimeline"/>
    <dgm:cxn modelId="{4A64B196-D523-4003-925F-3AD6971FE40B}" type="presParOf" srcId="{5BE56AC4-EA2F-4193-8F54-65D2AEFE91E5}" destId="{4F9F0CA5-F40D-443F-BCFC-4C1F6A730E18}" srcOrd="2" destOrd="0" presId="urn:microsoft.com/office/officeart/2017/3/layout/DropPinTimeline"/>
    <dgm:cxn modelId="{8C124054-7725-4772-A73B-A65E3F147073}" type="presParOf" srcId="{5BE56AC4-EA2F-4193-8F54-65D2AEFE91E5}" destId="{5EB4CFC8-2A6E-4DA7-9972-BBB0B796E5A1}" srcOrd="3" destOrd="0" presId="urn:microsoft.com/office/officeart/2017/3/layout/DropPinTimeline"/>
    <dgm:cxn modelId="{B70B8089-D84F-4265-B730-CE40B5AB1C2E}" type="presParOf" srcId="{5BE56AC4-EA2F-4193-8F54-65D2AEFE91E5}" destId="{B6489CD4-07FE-43A1-A99C-724DD8D04EF4}" srcOrd="4" destOrd="0" presId="urn:microsoft.com/office/officeart/2017/3/layout/DropPinTimeline"/>
    <dgm:cxn modelId="{D471DFB5-2EBF-40D5-8860-D5A53669C485}" type="presParOf" srcId="{5BE56AC4-EA2F-4193-8F54-65D2AEFE91E5}" destId="{B804EA39-A638-40D9-BBB6-E869789C91A5}" srcOrd="5" destOrd="0" presId="urn:microsoft.com/office/officeart/2017/3/layout/DropPinTimeline"/>
    <dgm:cxn modelId="{61E225BF-3EAA-4DB1-91D1-0566888268BF}" type="presParOf" srcId="{3E93FD1E-FA53-4231-A800-E2644B165435}" destId="{5AB8BF8D-A0A0-4F57-873F-8FF557E17996}" srcOrd="1" destOrd="0" presId="urn:microsoft.com/office/officeart/2017/3/layout/DropPinTimeline"/>
    <dgm:cxn modelId="{1CD076DD-818A-4E37-BE5D-BB675637BBDF}" type="presParOf" srcId="{3E93FD1E-FA53-4231-A800-E2644B165435}" destId="{EB6D437A-A75C-496D-BADC-11681D81FE7A}" srcOrd="2" destOrd="0" presId="urn:microsoft.com/office/officeart/2017/3/layout/DropPinTimeline"/>
    <dgm:cxn modelId="{8AD2BECF-8F60-49B6-86F8-C0BF3552BFEF}" type="presParOf" srcId="{EB6D437A-A75C-496D-BADC-11681D81FE7A}" destId="{88095892-6BC4-440B-B8A9-B4CEA7FEE5E0}" srcOrd="0" destOrd="0" presId="urn:microsoft.com/office/officeart/2017/3/layout/DropPinTimeline"/>
    <dgm:cxn modelId="{6C3FF605-9B68-4804-BCE7-5100B8E45639}" type="presParOf" srcId="{EB6D437A-A75C-496D-BADC-11681D81FE7A}" destId="{4EE782E6-5142-4088-B524-432C1004CFA7}" srcOrd="1" destOrd="0" presId="urn:microsoft.com/office/officeart/2017/3/layout/DropPinTimeline"/>
    <dgm:cxn modelId="{61625129-771E-4D0D-A8D8-C01B3130323F}" type="presParOf" srcId="{4EE782E6-5142-4088-B524-432C1004CFA7}" destId="{D4AF1C0B-6FB3-4935-856F-FCC3CD4C1100}" srcOrd="0" destOrd="0" presId="urn:microsoft.com/office/officeart/2017/3/layout/DropPinTimeline"/>
    <dgm:cxn modelId="{7CC06711-EE0A-4AEA-A736-D02E41A319EF}" type="presParOf" srcId="{4EE782E6-5142-4088-B524-432C1004CFA7}" destId="{4C5F6FD5-5B52-4824-ACF7-58143493A759}" srcOrd="1" destOrd="0" presId="urn:microsoft.com/office/officeart/2017/3/layout/DropPinTimeline"/>
    <dgm:cxn modelId="{3ED8EDF7-D1FE-433C-935F-C1C7E1759585}" type="presParOf" srcId="{EB6D437A-A75C-496D-BADC-11681D81FE7A}" destId="{74219227-49E6-43B8-B58C-A4AAF55EB06A}" srcOrd="2" destOrd="0" presId="urn:microsoft.com/office/officeart/2017/3/layout/DropPinTimeline"/>
    <dgm:cxn modelId="{AE823F4A-718F-4FE0-90C5-A40199227AB8}" type="presParOf" srcId="{EB6D437A-A75C-496D-BADC-11681D81FE7A}" destId="{D2935201-5C82-4C44-84BE-4243FBC21B61}" srcOrd="3" destOrd="0" presId="urn:microsoft.com/office/officeart/2017/3/layout/DropPinTimeline"/>
    <dgm:cxn modelId="{727370EF-AB89-4A6A-A0E2-3D4AE7A5E782}" type="presParOf" srcId="{EB6D437A-A75C-496D-BADC-11681D81FE7A}" destId="{FFC189C1-CA5B-4190-9092-533BA1BBDEF1}" srcOrd="4" destOrd="0" presId="urn:microsoft.com/office/officeart/2017/3/layout/DropPinTimeline"/>
    <dgm:cxn modelId="{29E77D53-99F4-4A48-9F35-34957A5ECE72}" type="presParOf" srcId="{EB6D437A-A75C-496D-BADC-11681D81FE7A}" destId="{A584C991-9B67-4793-87C5-7C3A041AEE78}" srcOrd="5" destOrd="0" presId="urn:microsoft.com/office/officeart/2017/3/layout/DropPinTimeline"/>
    <dgm:cxn modelId="{38E8B459-3271-400F-88F6-FCD300A1B26E}" type="presParOf" srcId="{3E93FD1E-FA53-4231-A800-E2644B165435}" destId="{4B2F2EC4-2BEF-45B7-B75A-63C931383602}" srcOrd="3" destOrd="0" presId="urn:microsoft.com/office/officeart/2017/3/layout/DropPinTimeline"/>
    <dgm:cxn modelId="{77457DDE-E448-4025-B914-5774DD03649E}" type="presParOf" srcId="{3E93FD1E-FA53-4231-A800-E2644B165435}" destId="{B934752D-30B9-4850-AC2C-EF0C6F49C5EC}" srcOrd="4" destOrd="0" presId="urn:microsoft.com/office/officeart/2017/3/layout/DropPinTimeline"/>
    <dgm:cxn modelId="{9C681D6A-EFED-4C8A-8EB8-1A2CAA1E1BCD}" type="presParOf" srcId="{B934752D-30B9-4850-AC2C-EF0C6F49C5EC}" destId="{633E3610-9925-4A1F-BE53-1D9A7371076C}" srcOrd="0" destOrd="0" presId="urn:microsoft.com/office/officeart/2017/3/layout/DropPinTimeline"/>
    <dgm:cxn modelId="{F5D29164-0549-4D15-A889-FEC86E21AA43}" type="presParOf" srcId="{B934752D-30B9-4850-AC2C-EF0C6F49C5EC}" destId="{859AA40D-C432-41AE-9D8F-2FC7A0CAE04B}" srcOrd="1" destOrd="0" presId="urn:microsoft.com/office/officeart/2017/3/layout/DropPinTimeline"/>
    <dgm:cxn modelId="{44BDA2BA-1483-4416-A65F-DA1BD4CBC145}" type="presParOf" srcId="{859AA40D-C432-41AE-9D8F-2FC7A0CAE04B}" destId="{6446823D-5032-41FF-BA32-C6F4C81699C2}" srcOrd="0" destOrd="0" presId="urn:microsoft.com/office/officeart/2017/3/layout/DropPinTimeline"/>
    <dgm:cxn modelId="{0F2623E5-16FC-47EB-96A9-044444FFB903}" type="presParOf" srcId="{859AA40D-C432-41AE-9D8F-2FC7A0CAE04B}" destId="{51408B48-EF52-4152-9243-412CACECAF8E}" srcOrd="1" destOrd="0" presId="urn:microsoft.com/office/officeart/2017/3/layout/DropPinTimeline"/>
    <dgm:cxn modelId="{7A0FA3D9-CF74-4837-A294-DEE387209DD5}" type="presParOf" srcId="{B934752D-30B9-4850-AC2C-EF0C6F49C5EC}" destId="{57F2712D-E8FF-4B60-B3A4-D1A4376F52E6}" srcOrd="2" destOrd="0" presId="urn:microsoft.com/office/officeart/2017/3/layout/DropPinTimeline"/>
    <dgm:cxn modelId="{FE33BE5B-6983-4971-B7B2-6D3387BA75F2}" type="presParOf" srcId="{B934752D-30B9-4850-AC2C-EF0C6F49C5EC}" destId="{A92160A0-EDF4-47AD-8E11-31C521D9F6E0}" srcOrd="3" destOrd="0" presId="urn:microsoft.com/office/officeart/2017/3/layout/DropPinTimeline"/>
    <dgm:cxn modelId="{C3FE930E-3316-47BC-868C-F5B0D161F157}" type="presParOf" srcId="{B934752D-30B9-4850-AC2C-EF0C6F49C5EC}" destId="{D07CEF52-E61A-4D08-9742-2B73B9EA9941}" srcOrd="4" destOrd="0" presId="urn:microsoft.com/office/officeart/2017/3/layout/DropPinTimeline"/>
    <dgm:cxn modelId="{9941E5B0-52D6-4E61-ABC8-CD370837C614}" type="presParOf" srcId="{B934752D-30B9-4850-AC2C-EF0C6F49C5EC}" destId="{36672C61-7195-4ED2-9931-4B6A50F1D1C2}" srcOrd="5" destOrd="0" presId="urn:microsoft.com/office/officeart/2017/3/layout/DropPinTimeline"/>
    <dgm:cxn modelId="{60CAD47B-EC57-4D45-89D3-1FAB47D62904}" type="presParOf" srcId="{3E93FD1E-FA53-4231-A800-E2644B165435}" destId="{A964C1AD-6682-43D7-A230-0644E16CFAF3}" srcOrd="5" destOrd="0" presId="urn:microsoft.com/office/officeart/2017/3/layout/DropPinTimeline"/>
    <dgm:cxn modelId="{480B5EF6-492F-4A4C-9A36-630BA8998080}" type="presParOf" srcId="{3E93FD1E-FA53-4231-A800-E2644B165435}" destId="{8953AE17-9642-4EC1-B76D-E804DFACB094}" srcOrd="6" destOrd="0" presId="urn:microsoft.com/office/officeart/2017/3/layout/DropPinTimeline"/>
    <dgm:cxn modelId="{590B64B3-5B1C-498A-8C5F-1913E16FB8C5}" type="presParOf" srcId="{8953AE17-9642-4EC1-B76D-E804DFACB094}" destId="{04E3E57F-5819-4FD3-A478-CDF1AE251C3E}" srcOrd="0" destOrd="0" presId="urn:microsoft.com/office/officeart/2017/3/layout/DropPinTimeline"/>
    <dgm:cxn modelId="{44FA4729-DECF-4FA1-8F3A-AA3F8E6F009C}" type="presParOf" srcId="{8953AE17-9642-4EC1-B76D-E804DFACB094}" destId="{AEF7D077-89C3-4A53-A40D-2BD4B98AB7D3}" srcOrd="1" destOrd="0" presId="urn:microsoft.com/office/officeart/2017/3/layout/DropPinTimeline"/>
    <dgm:cxn modelId="{5DC9F7EC-4600-4ACF-A914-CF3763F85194}" type="presParOf" srcId="{AEF7D077-89C3-4A53-A40D-2BD4B98AB7D3}" destId="{EFB2AACC-5E81-4EB3-9734-CC932CC5D50A}" srcOrd="0" destOrd="0" presId="urn:microsoft.com/office/officeart/2017/3/layout/DropPinTimeline"/>
    <dgm:cxn modelId="{C7D9922F-EA2E-4A6E-9118-2F8B43AF8AC1}" type="presParOf" srcId="{AEF7D077-89C3-4A53-A40D-2BD4B98AB7D3}" destId="{B886A5D7-37BD-478A-859A-C01B1CEA9071}" srcOrd="1" destOrd="0" presId="urn:microsoft.com/office/officeart/2017/3/layout/DropPinTimeline"/>
    <dgm:cxn modelId="{4C0CD8F0-7FBD-4C79-8335-0644CF0F6DFA}" type="presParOf" srcId="{8953AE17-9642-4EC1-B76D-E804DFACB094}" destId="{8CA65B7D-EF16-472D-AB75-B8DB312F8098}" srcOrd="2" destOrd="0" presId="urn:microsoft.com/office/officeart/2017/3/layout/DropPinTimeline"/>
    <dgm:cxn modelId="{799EECA8-8A8D-45E9-B303-1EFEA6A3137F}" type="presParOf" srcId="{8953AE17-9642-4EC1-B76D-E804DFACB094}" destId="{62D7CC61-26D8-4908-B3D6-7E480DF7125E}" srcOrd="3" destOrd="0" presId="urn:microsoft.com/office/officeart/2017/3/layout/DropPinTimeline"/>
    <dgm:cxn modelId="{49E18373-B07E-4C12-B43B-EEE42B58A757}" type="presParOf" srcId="{8953AE17-9642-4EC1-B76D-E804DFACB094}" destId="{096F4775-2410-4FC6-B4AE-32EB2AC36DB1}" srcOrd="4" destOrd="0" presId="urn:microsoft.com/office/officeart/2017/3/layout/DropPinTimeline"/>
    <dgm:cxn modelId="{C32FA205-3268-45C3-8EBD-6F5D1933C5AF}" type="presParOf" srcId="{8953AE17-9642-4EC1-B76D-E804DFACB094}" destId="{F083AFAE-581D-458F-B191-4151E594027A}"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D2584E-03AC-4348-BEE1-1775FAD9489D}">
      <dsp:nvSpPr>
        <dsp:cNvPr id="0" name=""/>
        <dsp:cNvSpPr/>
      </dsp:nvSpPr>
      <dsp:spPr>
        <a:xfrm>
          <a:off x="0" y="430212"/>
          <a:ext cx="6795263" cy="0"/>
        </a:xfrm>
        <a:prstGeom prst="lin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63A110B4-0CB2-46FE-A3B3-DDD90540A21C}">
      <dsp:nvSpPr>
        <dsp:cNvPr id="0" name=""/>
        <dsp:cNvSpPr/>
      </dsp:nvSpPr>
      <dsp:spPr>
        <a:xfrm rot="8100000">
          <a:off x="16228" y="99147"/>
          <a:ext cx="63274" cy="63274"/>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F0009A-D4E1-4244-A792-24F862638939}">
      <dsp:nvSpPr>
        <dsp:cNvPr id="0" name=""/>
        <dsp:cNvSpPr/>
      </dsp:nvSpPr>
      <dsp:spPr>
        <a:xfrm>
          <a:off x="23257" y="106176"/>
          <a:ext cx="49216" cy="4921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F9F0CA5-F40D-443F-BCFC-4C1F6A730E18}">
      <dsp:nvSpPr>
        <dsp:cNvPr id="0" name=""/>
        <dsp:cNvSpPr/>
      </dsp:nvSpPr>
      <dsp:spPr>
        <a:xfrm>
          <a:off x="92607" y="175526"/>
          <a:ext cx="2255557" cy="25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endParaRPr lang="en-US" sz="1100" kern="1200">
            <a:solidFill>
              <a:schemeClr val="bg1"/>
            </a:solidFill>
          </a:endParaRPr>
        </a:p>
      </dsp:txBody>
      <dsp:txXfrm>
        <a:off x="92607" y="175526"/>
        <a:ext cx="2255557" cy="254685"/>
      </dsp:txXfrm>
    </dsp:sp>
    <dsp:sp modelId="{5EB4CFC8-2A6E-4DA7-9972-BBB0B796E5A1}">
      <dsp:nvSpPr>
        <dsp:cNvPr id="0" name=""/>
        <dsp:cNvSpPr/>
      </dsp:nvSpPr>
      <dsp:spPr>
        <a:xfrm>
          <a:off x="92607" y="86042"/>
          <a:ext cx="2255557" cy="89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marL="0" lvl="0" indent="0" algn="l" defTabSz="577850">
            <a:lnSpc>
              <a:spcPct val="90000"/>
            </a:lnSpc>
            <a:spcBef>
              <a:spcPct val="0"/>
            </a:spcBef>
            <a:spcAft>
              <a:spcPct val="35000"/>
            </a:spcAft>
            <a:buNone/>
            <a:defRPr b="1"/>
          </a:pPr>
          <a:endParaRPr lang="en-US" sz="1300" kern="1200">
            <a:solidFill>
              <a:schemeClr val="bg1"/>
            </a:solidFill>
          </a:endParaRPr>
        </a:p>
      </dsp:txBody>
      <dsp:txXfrm>
        <a:off x="92607" y="86042"/>
        <a:ext cx="2255557" cy="89484"/>
      </dsp:txXfrm>
    </dsp:sp>
    <dsp:sp modelId="{B6489CD4-07FE-43A1-A99C-724DD8D04EF4}">
      <dsp:nvSpPr>
        <dsp:cNvPr id="0" name=""/>
        <dsp:cNvSpPr/>
      </dsp:nvSpPr>
      <dsp:spPr>
        <a:xfrm>
          <a:off x="47865" y="175526"/>
          <a:ext cx="0" cy="254685"/>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EA0E9E2-3F1F-4B94-9F49-861494B9C370}">
      <dsp:nvSpPr>
        <dsp:cNvPr id="0" name=""/>
        <dsp:cNvSpPr/>
      </dsp:nvSpPr>
      <dsp:spPr>
        <a:xfrm>
          <a:off x="39759" y="422158"/>
          <a:ext cx="16107" cy="16107"/>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AF1C0B-6FB3-4935-856F-FCC3CD4C1100}">
      <dsp:nvSpPr>
        <dsp:cNvPr id="0" name=""/>
        <dsp:cNvSpPr/>
      </dsp:nvSpPr>
      <dsp:spPr>
        <a:xfrm rot="18900000">
          <a:off x="1373387" y="698002"/>
          <a:ext cx="63274" cy="63274"/>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F6FD5-5B52-4824-ACF7-58143493A759}">
      <dsp:nvSpPr>
        <dsp:cNvPr id="0" name=""/>
        <dsp:cNvSpPr/>
      </dsp:nvSpPr>
      <dsp:spPr>
        <a:xfrm>
          <a:off x="1380416" y="705032"/>
          <a:ext cx="49216" cy="4921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4219227-49E6-43B8-B58C-A4AAF55EB06A}">
      <dsp:nvSpPr>
        <dsp:cNvPr id="0" name=""/>
        <dsp:cNvSpPr/>
      </dsp:nvSpPr>
      <dsp:spPr>
        <a:xfrm>
          <a:off x="1449766" y="430212"/>
          <a:ext cx="2255557" cy="25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endParaRPr lang="en-US" sz="1100" kern="1200">
            <a:solidFill>
              <a:schemeClr val="bg1"/>
            </a:solidFill>
          </a:endParaRPr>
        </a:p>
      </dsp:txBody>
      <dsp:txXfrm>
        <a:off x="1449766" y="430212"/>
        <a:ext cx="2255557" cy="254685"/>
      </dsp:txXfrm>
    </dsp:sp>
    <dsp:sp modelId="{D2935201-5C82-4C44-84BE-4243FBC21B61}">
      <dsp:nvSpPr>
        <dsp:cNvPr id="0" name=""/>
        <dsp:cNvSpPr/>
      </dsp:nvSpPr>
      <dsp:spPr>
        <a:xfrm>
          <a:off x="1449766" y="684898"/>
          <a:ext cx="2255557" cy="89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marL="0" lvl="0" indent="0" algn="l" defTabSz="577850">
            <a:lnSpc>
              <a:spcPct val="90000"/>
            </a:lnSpc>
            <a:spcBef>
              <a:spcPct val="0"/>
            </a:spcBef>
            <a:spcAft>
              <a:spcPct val="35000"/>
            </a:spcAft>
            <a:buNone/>
            <a:defRPr b="1"/>
          </a:pPr>
          <a:endParaRPr lang="en-US" sz="1300" kern="1200">
            <a:solidFill>
              <a:schemeClr val="bg1"/>
            </a:solidFill>
          </a:endParaRPr>
        </a:p>
      </dsp:txBody>
      <dsp:txXfrm>
        <a:off x="1449766" y="684898"/>
        <a:ext cx="2255557" cy="89484"/>
      </dsp:txXfrm>
    </dsp:sp>
    <dsp:sp modelId="{FFC189C1-CA5B-4190-9092-533BA1BBDEF1}">
      <dsp:nvSpPr>
        <dsp:cNvPr id="0" name=""/>
        <dsp:cNvSpPr/>
      </dsp:nvSpPr>
      <dsp:spPr>
        <a:xfrm>
          <a:off x="1405024" y="430212"/>
          <a:ext cx="0" cy="254685"/>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8095892-6BC4-440B-B8A9-B4CEA7FEE5E0}">
      <dsp:nvSpPr>
        <dsp:cNvPr id="0" name=""/>
        <dsp:cNvSpPr/>
      </dsp:nvSpPr>
      <dsp:spPr>
        <a:xfrm>
          <a:off x="1396918" y="422158"/>
          <a:ext cx="16107" cy="16107"/>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46823D-5032-41FF-BA32-C6F4C81699C2}">
      <dsp:nvSpPr>
        <dsp:cNvPr id="0" name=""/>
        <dsp:cNvSpPr/>
      </dsp:nvSpPr>
      <dsp:spPr>
        <a:xfrm rot="8100000">
          <a:off x="2730546" y="99147"/>
          <a:ext cx="63274" cy="63274"/>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408B48-EF52-4152-9243-412CACECAF8E}">
      <dsp:nvSpPr>
        <dsp:cNvPr id="0" name=""/>
        <dsp:cNvSpPr/>
      </dsp:nvSpPr>
      <dsp:spPr>
        <a:xfrm>
          <a:off x="2737575" y="106176"/>
          <a:ext cx="49216" cy="4921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7F2712D-E8FF-4B60-B3A4-D1A4376F52E6}">
      <dsp:nvSpPr>
        <dsp:cNvPr id="0" name=""/>
        <dsp:cNvSpPr/>
      </dsp:nvSpPr>
      <dsp:spPr>
        <a:xfrm>
          <a:off x="2806925" y="175526"/>
          <a:ext cx="2255557" cy="25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endParaRPr lang="en-US" sz="1100" b="1" kern="1200">
            <a:solidFill>
              <a:schemeClr val="bg1"/>
            </a:solidFill>
          </a:endParaRPr>
        </a:p>
      </dsp:txBody>
      <dsp:txXfrm>
        <a:off x="2806925" y="175526"/>
        <a:ext cx="2255557" cy="254685"/>
      </dsp:txXfrm>
    </dsp:sp>
    <dsp:sp modelId="{A92160A0-EDF4-47AD-8E11-31C521D9F6E0}">
      <dsp:nvSpPr>
        <dsp:cNvPr id="0" name=""/>
        <dsp:cNvSpPr/>
      </dsp:nvSpPr>
      <dsp:spPr>
        <a:xfrm>
          <a:off x="2806925" y="86042"/>
          <a:ext cx="2255557" cy="89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marL="0" lvl="0" indent="0" algn="l" defTabSz="577850">
            <a:lnSpc>
              <a:spcPct val="90000"/>
            </a:lnSpc>
            <a:spcBef>
              <a:spcPct val="0"/>
            </a:spcBef>
            <a:spcAft>
              <a:spcPct val="35000"/>
            </a:spcAft>
            <a:buNone/>
            <a:defRPr b="1"/>
          </a:pPr>
          <a:endParaRPr lang="en-US" sz="1300" kern="1200">
            <a:solidFill>
              <a:schemeClr val="bg1"/>
            </a:solidFill>
          </a:endParaRPr>
        </a:p>
      </dsp:txBody>
      <dsp:txXfrm>
        <a:off x="2806925" y="86042"/>
        <a:ext cx="2255557" cy="89484"/>
      </dsp:txXfrm>
    </dsp:sp>
    <dsp:sp modelId="{D07CEF52-E61A-4D08-9742-2B73B9EA9941}">
      <dsp:nvSpPr>
        <dsp:cNvPr id="0" name=""/>
        <dsp:cNvSpPr/>
      </dsp:nvSpPr>
      <dsp:spPr>
        <a:xfrm>
          <a:off x="2762183" y="175526"/>
          <a:ext cx="0" cy="254685"/>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33E3610-9925-4A1F-BE53-1D9A7371076C}">
      <dsp:nvSpPr>
        <dsp:cNvPr id="0" name=""/>
        <dsp:cNvSpPr/>
      </dsp:nvSpPr>
      <dsp:spPr>
        <a:xfrm>
          <a:off x="2754077" y="422158"/>
          <a:ext cx="16107" cy="16107"/>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B2AACC-5E81-4EB3-9734-CC932CC5D50A}">
      <dsp:nvSpPr>
        <dsp:cNvPr id="0" name=""/>
        <dsp:cNvSpPr/>
      </dsp:nvSpPr>
      <dsp:spPr>
        <a:xfrm rot="18900000">
          <a:off x="4087705" y="698002"/>
          <a:ext cx="63274" cy="63274"/>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86A5D7-37BD-478A-859A-C01B1CEA9071}">
      <dsp:nvSpPr>
        <dsp:cNvPr id="0" name=""/>
        <dsp:cNvSpPr/>
      </dsp:nvSpPr>
      <dsp:spPr>
        <a:xfrm>
          <a:off x="4094734" y="705032"/>
          <a:ext cx="49216" cy="4921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8CA65B7D-EF16-472D-AB75-B8DB312F8098}">
      <dsp:nvSpPr>
        <dsp:cNvPr id="0" name=""/>
        <dsp:cNvSpPr/>
      </dsp:nvSpPr>
      <dsp:spPr>
        <a:xfrm>
          <a:off x="4164084" y="430212"/>
          <a:ext cx="2255557" cy="25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endParaRPr lang="en-US" sz="1100" kern="1200">
            <a:solidFill>
              <a:schemeClr val="bg1"/>
            </a:solidFill>
            <a:latin typeface="Arial Black" panose="020B0A04020102020204"/>
          </a:endParaRPr>
        </a:p>
      </dsp:txBody>
      <dsp:txXfrm>
        <a:off x="4164084" y="430212"/>
        <a:ext cx="2255557" cy="254685"/>
      </dsp:txXfrm>
    </dsp:sp>
    <dsp:sp modelId="{62D7CC61-26D8-4908-B3D6-7E480DF7125E}">
      <dsp:nvSpPr>
        <dsp:cNvPr id="0" name=""/>
        <dsp:cNvSpPr/>
      </dsp:nvSpPr>
      <dsp:spPr>
        <a:xfrm>
          <a:off x="4164084" y="684898"/>
          <a:ext cx="2255557" cy="89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marL="0" lvl="0" indent="0" algn="l" defTabSz="577850">
            <a:lnSpc>
              <a:spcPct val="90000"/>
            </a:lnSpc>
            <a:spcBef>
              <a:spcPct val="0"/>
            </a:spcBef>
            <a:spcAft>
              <a:spcPct val="35000"/>
            </a:spcAft>
            <a:buNone/>
            <a:defRPr b="1"/>
          </a:pPr>
          <a:endParaRPr lang="en-US" sz="1300" kern="1200">
            <a:solidFill>
              <a:schemeClr val="bg1"/>
            </a:solidFill>
            <a:latin typeface="Arial Black" panose="020B0A04020102020204"/>
          </a:endParaRPr>
        </a:p>
      </dsp:txBody>
      <dsp:txXfrm>
        <a:off x="4164084" y="684898"/>
        <a:ext cx="2255557" cy="89484"/>
      </dsp:txXfrm>
    </dsp:sp>
    <dsp:sp modelId="{096F4775-2410-4FC6-B4AE-32EB2AC36DB1}">
      <dsp:nvSpPr>
        <dsp:cNvPr id="0" name=""/>
        <dsp:cNvSpPr/>
      </dsp:nvSpPr>
      <dsp:spPr>
        <a:xfrm>
          <a:off x="4119342" y="430212"/>
          <a:ext cx="0" cy="254685"/>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E3E57F-5819-4FD3-A478-CDF1AE251C3E}">
      <dsp:nvSpPr>
        <dsp:cNvPr id="0" name=""/>
        <dsp:cNvSpPr/>
      </dsp:nvSpPr>
      <dsp:spPr>
        <a:xfrm>
          <a:off x="4111236" y="422158"/>
          <a:ext cx="16107" cy="16107"/>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161ECE-5A51-844F-9E07-855B04C9BC93}" type="datetimeFigureOut">
              <a:rPr lang="en-US" smtClean="0"/>
              <a:t>2/6/2022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1C78D4-2A1E-224A-98A1-DAE4F6E3DAC7}" type="slidenum">
              <a:rPr lang="en-US" smtClean="0"/>
              <a:t>‹#›</a:t>
            </a:fld>
            <a:endParaRPr lang="en-US"/>
          </a:p>
        </p:txBody>
      </p:sp>
    </p:spTree>
    <p:extLst>
      <p:ext uri="{BB962C8B-B14F-4D97-AF65-F5344CB8AC3E}">
        <p14:creationId xmlns:p14="http://schemas.microsoft.com/office/powerpoint/2010/main" val="1451762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0DB98-3376-DD4E-9A40-C621879B15E4}" type="datetimeFigureOut">
              <a:rPr lang="en-US" smtClean="0"/>
              <a:t>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DFDBD-492E-E440-BDE6-D2F4CC50DAFC}" type="slidenum">
              <a:rPr lang="en-US" smtClean="0"/>
              <a:t>‹#›</a:t>
            </a:fld>
            <a:endParaRPr lang="en-US"/>
          </a:p>
        </p:txBody>
      </p:sp>
    </p:spTree>
    <p:extLst>
      <p:ext uri="{BB962C8B-B14F-4D97-AF65-F5344CB8AC3E}">
        <p14:creationId xmlns:p14="http://schemas.microsoft.com/office/powerpoint/2010/main" val="104206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IDK ramble on here</a:t>
            </a:r>
          </a:p>
        </p:txBody>
      </p:sp>
      <p:sp>
        <p:nvSpPr>
          <p:cNvPr id="4" name="Slide Number Placeholder 3"/>
          <p:cNvSpPr>
            <a:spLocks noGrp="1"/>
          </p:cNvSpPr>
          <p:nvPr>
            <p:ph type="sldNum" sz="quarter" idx="5"/>
          </p:nvPr>
        </p:nvSpPr>
        <p:spPr/>
        <p:txBody>
          <a:bodyPr/>
          <a:lstStyle/>
          <a:p>
            <a:fld id="{7F9DFDBD-492E-E440-BDE6-D2F4CC50DAFC}" type="slidenum">
              <a:rPr lang="en-US" smtClean="0"/>
              <a:t>1</a:t>
            </a:fld>
            <a:endParaRPr lang="en-US"/>
          </a:p>
        </p:txBody>
      </p:sp>
    </p:spTree>
    <p:extLst>
      <p:ext uri="{BB962C8B-B14F-4D97-AF65-F5344CB8AC3E}">
        <p14:creationId xmlns:p14="http://schemas.microsoft.com/office/powerpoint/2010/main" val="219132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organizations outside of school are prime for networking. This is how you make industry connections which you can leverage to get a job. Honestly though, the food alone is worth it from what I hear, and it’s cheap/free as students so take advantage of that.</a:t>
            </a:r>
          </a:p>
        </p:txBody>
      </p:sp>
      <p:sp>
        <p:nvSpPr>
          <p:cNvPr id="4" name="Slide Number Placeholder 3"/>
          <p:cNvSpPr>
            <a:spLocks noGrp="1"/>
          </p:cNvSpPr>
          <p:nvPr>
            <p:ph type="sldNum" sz="quarter" idx="5"/>
          </p:nvPr>
        </p:nvSpPr>
        <p:spPr/>
        <p:txBody>
          <a:bodyPr/>
          <a:lstStyle/>
          <a:p>
            <a:fld id="{7F9DFDBD-492E-E440-BDE6-D2F4CC50DAFC}" type="slidenum">
              <a:rPr lang="en-US" smtClean="0"/>
              <a:t>11</a:t>
            </a:fld>
            <a:endParaRPr lang="en-US"/>
          </a:p>
        </p:txBody>
      </p:sp>
    </p:spTree>
    <p:extLst>
      <p:ext uri="{BB962C8B-B14F-4D97-AF65-F5344CB8AC3E}">
        <p14:creationId xmlns:p14="http://schemas.microsoft.com/office/powerpoint/2010/main" val="777261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vague overview of what I do, then transition into IR/Consulting, where you can rant about communication.</a:t>
            </a:r>
          </a:p>
        </p:txBody>
      </p:sp>
      <p:sp>
        <p:nvSpPr>
          <p:cNvPr id="4" name="Slide Number Placeholder 3"/>
          <p:cNvSpPr>
            <a:spLocks noGrp="1"/>
          </p:cNvSpPr>
          <p:nvPr>
            <p:ph type="sldNum" sz="quarter" idx="5"/>
          </p:nvPr>
        </p:nvSpPr>
        <p:spPr/>
        <p:txBody>
          <a:bodyPr/>
          <a:lstStyle/>
          <a:p>
            <a:fld id="{7F9DFDBD-492E-E440-BDE6-D2F4CC50DAFC}" type="slidenum">
              <a:rPr lang="en-US" smtClean="0"/>
              <a:t>13</a:t>
            </a:fld>
            <a:endParaRPr lang="en-US"/>
          </a:p>
        </p:txBody>
      </p:sp>
    </p:spTree>
    <p:extLst>
      <p:ext uri="{BB962C8B-B14F-4D97-AF65-F5344CB8AC3E}">
        <p14:creationId xmlns:p14="http://schemas.microsoft.com/office/powerpoint/2010/main" val="4092800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Client Communication is key. One has to communicate clearly and effectively. Emails or zoom/</a:t>
            </a:r>
            <a:r>
              <a:rPr lang="en-US" err="1"/>
              <a:t>webex</a:t>
            </a:r>
            <a:r>
              <a:rPr lang="en-US"/>
              <a:t>/</a:t>
            </a:r>
            <a:r>
              <a:rPr lang="en-US" err="1"/>
              <a:t>etc</a:t>
            </a:r>
            <a:r>
              <a:rPr lang="en-US"/>
              <a:t> are the current gold standard, with a heavy reliance on emails since they provide a paper trail. Instant Messaging(</a:t>
            </a:r>
            <a:r>
              <a:rPr lang="en-US" err="1"/>
              <a:t>slack,teams</a:t>
            </a:r>
            <a:r>
              <a:rPr lang="en-US"/>
              <a:t>, </a:t>
            </a:r>
            <a:r>
              <a:rPr lang="en-US" err="1"/>
              <a:t>etc</a:t>
            </a:r>
            <a:r>
              <a:rPr lang="en-US"/>
              <a:t>) are more commonplace on internal communications.</a:t>
            </a:r>
          </a:p>
          <a:p>
            <a:endParaRPr lang="en-US">
              <a:cs typeface="Calibri"/>
            </a:endParaRPr>
          </a:p>
          <a:p>
            <a:r>
              <a:rPr lang="en-US">
                <a:cs typeface="Calibri"/>
              </a:rPr>
              <a:t>Jenna's note: you </a:t>
            </a:r>
            <a:r>
              <a:rPr lang="en-US" err="1">
                <a:cs typeface="Calibri"/>
              </a:rPr>
              <a:t>gotta</a:t>
            </a:r>
            <a:r>
              <a:rPr lang="en-US">
                <a:cs typeface="Calibri"/>
              </a:rPr>
              <a:t> be able to hold a conversation homie – you </a:t>
            </a:r>
            <a:r>
              <a:rPr lang="en-US" err="1">
                <a:cs typeface="Calibri"/>
              </a:rPr>
              <a:t>gotta</a:t>
            </a:r>
            <a:r>
              <a:rPr lang="en-US">
                <a:cs typeface="Calibri"/>
              </a:rPr>
              <a:t> know how to parking lot questions, take back and look into those requests (even if you know they're not possible), and not lose your mind when you client has forgotten what they ask for... again. DON'T FORGET ABOUT EXPLAINING SOMETHING THAT YOU JUST SENT A DETAILED EMAIL ABOUT. PEOPLE DON'T READ THEIR EMAILS.</a:t>
            </a:r>
          </a:p>
        </p:txBody>
      </p:sp>
      <p:sp>
        <p:nvSpPr>
          <p:cNvPr id="4" name="Slide Number Placeholder 3"/>
          <p:cNvSpPr>
            <a:spLocks noGrp="1"/>
          </p:cNvSpPr>
          <p:nvPr>
            <p:ph type="sldNum" sz="quarter" idx="10"/>
          </p:nvPr>
        </p:nvSpPr>
        <p:spPr/>
        <p:txBody>
          <a:bodyPr/>
          <a:lstStyle/>
          <a:p>
            <a:fld id="{7F9DFDBD-492E-E440-BDE6-D2F4CC50DAFC}" type="slidenum">
              <a:rPr lang="en-US" smtClean="0"/>
              <a:t>14</a:t>
            </a:fld>
            <a:endParaRPr lang="en-US"/>
          </a:p>
        </p:txBody>
      </p:sp>
    </p:spTree>
    <p:extLst>
      <p:ext uri="{BB962C8B-B14F-4D97-AF65-F5344CB8AC3E}">
        <p14:creationId xmlns:p14="http://schemas.microsoft.com/office/powerpoint/2010/main" val="3572832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Talk about being an expert witness. You can’t lie to your audience or they will pin you to the wall for it.</a:t>
            </a:r>
          </a:p>
        </p:txBody>
      </p:sp>
      <p:sp>
        <p:nvSpPr>
          <p:cNvPr id="4" name="Slide Number Placeholder 3"/>
          <p:cNvSpPr>
            <a:spLocks noGrp="1"/>
          </p:cNvSpPr>
          <p:nvPr>
            <p:ph type="sldNum" sz="quarter" idx="10"/>
          </p:nvPr>
        </p:nvSpPr>
        <p:spPr/>
        <p:txBody>
          <a:bodyPr/>
          <a:lstStyle/>
          <a:p>
            <a:fld id="{7F9DFDBD-492E-E440-BDE6-D2F4CC50DAFC}" type="slidenum">
              <a:rPr lang="en-US" smtClean="0"/>
              <a:t>15</a:t>
            </a:fld>
            <a:endParaRPr lang="en-US"/>
          </a:p>
        </p:txBody>
      </p:sp>
    </p:spTree>
    <p:extLst>
      <p:ext uri="{BB962C8B-B14F-4D97-AF65-F5344CB8AC3E}">
        <p14:creationId xmlns:p14="http://schemas.microsoft.com/office/powerpoint/2010/main" val="4058133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Revert back to old layout</a:t>
            </a:r>
          </a:p>
        </p:txBody>
      </p:sp>
      <p:sp>
        <p:nvSpPr>
          <p:cNvPr id="4" name="Slide Number Placeholder 3"/>
          <p:cNvSpPr>
            <a:spLocks noGrp="1"/>
          </p:cNvSpPr>
          <p:nvPr>
            <p:ph type="sldNum" sz="quarter" idx="10"/>
          </p:nvPr>
        </p:nvSpPr>
        <p:spPr/>
        <p:txBody>
          <a:bodyPr/>
          <a:lstStyle/>
          <a:p>
            <a:fld id="{7F9DFDBD-492E-E440-BDE6-D2F4CC50DAFC}" type="slidenum">
              <a:rPr lang="en-US" smtClean="0"/>
              <a:t>16</a:t>
            </a:fld>
            <a:endParaRPr lang="en-US"/>
          </a:p>
        </p:txBody>
      </p:sp>
    </p:spTree>
    <p:extLst>
      <p:ext uri="{BB962C8B-B14F-4D97-AF65-F5344CB8AC3E}">
        <p14:creationId xmlns:p14="http://schemas.microsoft.com/office/powerpoint/2010/main" val="1568238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won’t matter for the purposes of this video but it makes me feel more professional. </a:t>
            </a:r>
          </a:p>
        </p:txBody>
      </p:sp>
      <p:sp>
        <p:nvSpPr>
          <p:cNvPr id="4" name="Slide Number Placeholder 3"/>
          <p:cNvSpPr>
            <a:spLocks noGrp="1"/>
          </p:cNvSpPr>
          <p:nvPr>
            <p:ph type="sldNum" sz="quarter" idx="5"/>
          </p:nvPr>
        </p:nvSpPr>
        <p:spPr/>
        <p:txBody>
          <a:bodyPr/>
          <a:lstStyle/>
          <a:p>
            <a:fld id="{7F9DFDBD-492E-E440-BDE6-D2F4CC50DAFC}" type="slidenum">
              <a:rPr lang="en-US" smtClean="0"/>
              <a:t>2</a:t>
            </a:fld>
            <a:endParaRPr lang="en-US"/>
          </a:p>
        </p:txBody>
      </p:sp>
    </p:spTree>
    <p:extLst>
      <p:ext uri="{BB962C8B-B14F-4D97-AF65-F5344CB8AC3E}">
        <p14:creationId xmlns:p14="http://schemas.microsoft.com/office/powerpoint/2010/main" val="2515117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lvl="0" indent="-171450">
              <a:buFont typeface="Arial" charset="0"/>
              <a:buChar char="•"/>
            </a:pPr>
            <a:r>
              <a:rPr lang="en-US" sz="1200" kern="1200">
                <a:solidFill>
                  <a:schemeClr val="tx1"/>
                </a:solidFill>
                <a:effectLst/>
                <a:latin typeface="+mn-lt"/>
                <a:ea typeface="+mn-ea"/>
                <a:cs typeface="+mn-cs"/>
              </a:rPr>
              <a:t>I was vaguely involved with everything that happened in the CBA/CIS department</a:t>
            </a: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spcBef>
                <a:spcPct val="30000"/>
              </a:spcBef>
              <a:defRPr sz="1200">
                <a:solidFill>
                  <a:schemeClr val="tx1"/>
                </a:solidFill>
                <a:latin typeface="Calibri" charset="0"/>
                <a:ea typeface="MS PGothic" charset="-128"/>
              </a:defRPr>
            </a:lvl1pPr>
            <a:lvl2pPr marL="742950" indent="-285750" defTabSz="890588">
              <a:spcBef>
                <a:spcPct val="30000"/>
              </a:spcBef>
              <a:defRPr sz="1200">
                <a:solidFill>
                  <a:schemeClr val="tx1"/>
                </a:solidFill>
                <a:latin typeface="Calibri" charset="0"/>
                <a:ea typeface="MS PGothic" charset="-128"/>
              </a:defRPr>
            </a:lvl2pPr>
            <a:lvl3pPr marL="1143000" indent="-228600" defTabSz="890588">
              <a:spcBef>
                <a:spcPct val="30000"/>
              </a:spcBef>
              <a:defRPr sz="1200">
                <a:solidFill>
                  <a:schemeClr val="tx1"/>
                </a:solidFill>
                <a:latin typeface="Calibri" charset="0"/>
                <a:ea typeface="MS PGothic" charset="-128"/>
              </a:defRPr>
            </a:lvl3pPr>
            <a:lvl4pPr marL="1600200" indent="-228600" defTabSz="890588">
              <a:spcBef>
                <a:spcPct val="30000"/>
              </a:spcBef>
              <a:defRPr sz="1200">
                <a:solidFill>
                  <a:schemeClr val="tx1"/>
                </a:solidFill>
                <a:latin typeface="Calibri" charset="0"/>
                <a:ea typeface="MS PGothic" charset="-128"/>
              </a:defRPr>
            </a:lvl4pPr>
            <a:lvl5pPr marL="2057400" indent="-228600" defTabSz="890588">
              <a:spcBef>
                <a:spcPct val="30000"/>
              </a:spcBef>
              <a:defRPr sz="1200">
                <a:solidFill>
                  <a:schemeClr val="tx1"/>
                </a:solidFill>
                <a:latin typeface="Calibri" charset="0"/>
                <a:ea typeface="MS PGothic" charset="-128"/>
              </a:defRPr>
            </a:lvl5pPr>
            <a:lvl6pPr marL="2514600" indent="-228600" defTabSz="890588" eaLnBrk="0" fontAlgn="base" hangingPunct="0">
              <a:spcBef>
                <a:spcPct val="30000"/>
              </a:spcBef>
              <a:spcAft>
                <a:spcPct val="0"/>
              </a:spcAft>
              <a:defRPr sz="1200">
                <a:solidFill>
                  <a:schemeClr val="tx1"/>
                </a:solidFill>
                <a:latin typeface="Calibri" charset="0"/>
                <a:ea typeface="MS PGothic" charset="-128"/>
              </a:defRPr>
            </a:lvl6pPr>
            <a:lvl7pPr marL="2971800" indent="-228600" defTabSz="890588" eaLnBrk="0" fontAlgn="base" hangingPunct="0">
              <a:spcBef>
                <a:spcPct val="30000"/>
              </a:spcBef>
              <a:spcAft>
                <a:spcPct val="0"/>
              </a:spcAft>
              <a:defRPr sz="1200">
                <a:solidFill>
                  <a:schemeClr val="tx1"/>
                </a:solidFill>
                <a:latin typeface="Calibri" charset="0"/>
                <a:ea typeface="MS PGothic" charset="-128"/>
              </a:defRPr>
            </a:lvl7pPr>
            <a:lvl8pPr marL="3429000" indent="-228600" defTabSz="890588" eaLnBrk="0" fontAlgn="base" hangingPunct="0">
              <a:spcBef>
                <a:spcPct val="30000"/>
              </a:spcBef>
              <a:spcAft>
                <a:spcPct val="0"/>
              </a:spcAft>
              <a:defRPr sz="1200">
                <a:solidFill>
                  <a:schemeClr val="tx1"/>
                </a:solidFill>
                <a:latin typeface="Calibri" charset="0"/>
                <a:ea typeface="MS PGothic" charset="-128"/>
              </a:defRPr>
            </a:lvl8pPr>
            <a:lvl9pPr marL="3886200" indent="-228600" defTabSz="890588" eaLnBrk="0" fontAlgn="base" hangingPunct="0">
              <a:spcBef>
                <a:spcPct val="30000"/>
              </a:spcBef>
              <a:spcAft>
                <a:spcPct val="0"/>
              </a:spcAft>
              <a:defRPr sz="1200">
                <a:solidFill>
                  <a:schemeClr val="tx1"/>
                </a:solidFill>
                <a:latin typeface="Calibri" charset="0"/>
                <a:ea typeface="MS PGothic" charset="-128"/>
              </a:defRPr>
            </a:lvl9pPr>
          </a:lstStyle>
          <a:p>
            <a:pPr eaLnBrk="0" hangingPunct="0">
              <a:spcBef>
                <a:spcPct val="0"/>
              </a:spcBef>
            </a:pPr>
            <a:fld id="{930EB1E5-CAB5-8148-B82A-B57D1E9BAE00}" type="slidenum">
              <a:rPr lang="en-US" altLang="en-US">
                <a:solidFill>
                  <a:srgbClr val="000000"/>
                </a:solidFill>
                <a:latin typeface="Arial" charset="0"/>
              </a:rPr>
              <a:pPr eaLnBrk="0" hangingPunct="0">
                <a:spcBef>
                  <a:spcPct val="0"/>
                </a:spcBef>
              </a:pPr>
              <a:t>3</a:t>
            </a:fld>
            <a:endParaRPr lang="en-US" altLang="en-US">
              <a:solidFill>
                <a:srgbClr val="000000"/>
              </a:solidFill>
              <a:latin typeface="Arial" charset="0"/>
            </a:endParaRPr>
          </a:p>
        </p:txBody>
      </p:sp>
    </p:spTree>
    <p:extLst>
      <p:ext uri="{BB962C8B-B14F-4D97-AF65-F5344CB8AC3E}">
        <p14:creationId xmlns:p14="http://schemas.microsoft.com/office/powerpoint/2010/main" val="343812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There seems to be an old-school mindset that is still somewhat prevalent. A lot of parents and even those who have graduated say that the only thing that matters are grades. However, when looking at a job application, a recruiter needs something more than just “I did good in class”. They need to know that you have the skills to actually start off in the job with minimal training. It’s a corporate thing since the less money they spend on training you the better for the company to make more money. </a:t>
            </a:r>
          </a:p>
        </p:txBody>
      </p:sp>
      <p:sp>
        <p:nvSpPr>
          <p:cNvPr id="4" name="Slide Number Placeholder 3"/>
          <p:cNvSpPr>
            <a:spLocks noGrp="1"/>
          </p:cNvSpPr>
          <p:nvPr>
            <p:ph type="sldNum" sz="quarter" idx="5"/>
          </p:nvPr>
        </p:nvSpPr>
        <p:spPr/>
        <p:txBody>
          <a:bodyPr/>
          <a:lstStyle/>
          <a:p>
            <a:fld id="{7F9DFDBD-492E-E440-BDE6-D2F4CC50DAFC}" type="slidenum">
              <a:rPr lang="en-US" smtClean="0"/>
              <a:t>4</a:t>
            </a:fld>
            <a:endParaRPr lang="en-US"/>
          </a:p>
        </p:txBody>
      </p:sp>
    </p:spTree>
    <p:extLst>
      <p:ext uri="{BB962C8B-B14F-4D97-AF65-F5344CB8AC3E}">
        <p14:creationId xmlns:p14="http://schemas.microsoft.com/office/powerpoint/2010/main" val="3539007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shouldn’t contain more</a:t>
            </a:r>
            <a:r>
              <a:rPr lang="en-US" baseline="0"/>
              <a:t> text than currently presented.</a:t>
            </a:r>
            <a:endParaRPr lang="en-US"/>
          </a:p>
        </p:txBody>
      </p:sp>
      <p:sp>
        <p:nvSpPr>
          <p:cNvPr id="4" name="Slide Number Placeholder 3"/>
          <p:cNvSpPr>
            <a:spLocks noGrp="1"/>
          </p:cNvSpPr>
          <p:nvPr>
            <p:ph type="sldNum" sz="quarter" idx="10"/>
          </p:nvPr>
        </p:nvSpPr>
        <p:spPr/>
        <p:txBody>
          <a:bodyPr/>
          <a:lstStyle/>
          <a:p>
            <a:fld id="{7F9DFDBD-492E-E440-BDE6-D2F4CC50DAFC}" type="slidenum">
              <a:rPr lang="en-US" smtClean="0"/>
              <a:t>6</a:t>
            </a:fld>
            <a:endParaRPr lang="en-US"/>
          </a:p>
        </p:txBody>
      </p:sp>
    </p:spTree>
    <p:extLst>
      <p:ext uri="{BB962C8B-B14F-4D97-AF65-F5344CB8AC3E}">
        <p14:creationId xmlns:p14="http://schemas.microsoft.com/office/powerpoint/2010/main" val="1806271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This slide is pretty self explanatory</a:t>
            </a:r>
          </a:p>
        </p:txBody>
      </p:sp>
      <p:sp>
        <p:nvSpPr>
          <p:cNvPr id="4" name="Slide Number Placeholder 3"/>
          <p:cNvSpPr>
            <a:spLocks noGrp="1"/>
          </p:cNvSpPr>
          <p:nvPr>
            <p:ph type="sldNum" sz="quarter" idx="5"/>
          </p:nvPr>
        </p:nvSpPr>
        <p:spPr/>
        <p:txBody>
          <a:bodyPr/>
          <a:lstStyle/>
          <a:p>
            <a:fld id="{7F9DFDBD-492E-E440-BDE6-D2F4CC50DAFC}" type="slidenum">
              <a:rPr lang="en-US" smtClean="0"/>
              <a:t>7</a:t>
            </a:fld>
            <a:endParaRPr lang="en-US"/>
          </a:p>
        </p:txBody>
      </p:sp>
    </p:spTree>
    <p:extLst>
      <p:ext uri="{BB962C8B-B14F-4D97-AF65-F5344CB8AC3E}">
        <p14:creationId xmlns:p14="http://schemas.microsoft.com/office/powerpoint/2010/main" val="884064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Almost anything outside of classes will look good to an employer. They want to see you do more than just a college student who is there only to have the degree on their application when they apply. They need to know they’re hiring a “go-getter”.  You don’t necessarily have to excel or lead something, although the more you do/get involved in/accomplish, the greater the benefits you’ll have.</a:t>
            </a:r>
          </a:p>
        </p:txBody>
      </p:sp>
      <p:sp>
        <p:nvSpPr>
          <p:cNvPr id="4" name="Slide Number Placeholder 3"/>
          <p:cNvSpPr>
            <a:spLocks noGrp="1"/>
          </p:cNvSpPr>
          <p:nvPr>
            <p:ph type="sldNum" sz="quarter" idx="10"/>
          </p:nvPr>
        </p:nvSpPr>
        <p:spPr/>
        <p:txBody>
          <a:bodyPr/>
          <a:lstStyle/>
          <a:p>
            <a:fld id="{7F9DFDBD-492E-E440-BDE6-D2F4CC50DAFC}" type="slidenum">
              <a:rPr lang="en-US" smtClean="0"/>
              <a:t>8</a:t>
            </a:fld>
            <a:endParaRPr lang="en-US"/>
          </a:p>
        </p:txBody>
      </p:sp>
    </p:spTree>
    <p:extLst>
      <p:ext uri="{BB962C8B-B14F-4D97-AF65-F5344CB8AC3E}">
        <p14:creationId xmlns:p14="http://schemas.microsoft.com/office/powerpoint/2010/main" val="1439611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are some of the competitions that happen at CPP. Give vague story about CCDC. Note that they don’t have to be on a “winning team”, but even participation in the competitions is insanely great. Even if they don’t make the team, the training done for say, CCDC and CPTC can end up in a skills section on the resume. The same applies for the other competitions.</a:t>
            </a:r>
          </a:p>
        </p:txBody>
      </p:sp>
      <p:sp>
        <p:nvSpPr>
          <p:cNvPr id="4" name="Slide Number Placeholder 3"/>
          <p:cNvSpPr>
            <a:spLocks noGrp="1"/>
          </p:cNvSpPr>
          <p:nvPr>
            <p:ph type="sldNum" sz="quarter" idx="5"/>
          </p:nvPr>
        </p:nvSpPr>
        <p:spPr/>
        <p:txBody>
          <a:bodyPr/>
          <a:lstStyle/>
          <a:p>
            <a:fld id="{7F9DFDBD-492E-E440-BDE6-D2F4CC50DAFC}" type="slidenum">
              <a:rPr lang="en-US" smtClean="0"/>
              <a:t>9</a:t>
            </a:fld>
            <a:endParaRPr lang="en-US"/>
          </a:p>
        </p:txBody>
      </p:sp>
    </p:spTree>
    <p:extLst>
      <p:ext uri="{BB962C8B-B14F-4D97-AF65-F5344CB8AC3E}">
        <p14:creationId xmlns:p14="http://schemas.microsoft.com/office/powerpoint/2010/main" val="1959618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are all “great” I can </a:t>
            </a:r>
            <a:r>
              <a:rPr lang="en-US" err="1"/>
              <a:t>sphiel</a:t>
            </a:r>
            <a:r>
              <a:rPr lang="en-US"/>
              <a:t> for like 30 min</a:t>
            </a:r>
          </a:p>
        </p:txBody>
      </p:sp>
      <p:sp>
        <p:nvSpPr>
          <p:cNvPr id="4" name="Slide Number Placeholder 3"/>
          <p:cNvSpPr>
            <a:spLocks noGrp="1"/>
          </p:cNvSpPr>
          <p:nvPr>
            <p:ph type="sldNum" sz="quarter" idx="5"/>
          </p:nvPr>
        </p:nvSpPr>
        <p:spPr/>
        <p:txBody>
          <a:bodyPr/>
          <a:lstStyle/>
          <a:p>
            <a:fld id="{7F9DFDBD-492E-E440-BDE6-D2F4CC50DAFC}" type="slidenum">
              <a:rPr lang="en-US" smtClean="0"/>
              <a:t>10</a:t>
            </a:fld>
            <a:endParaRPr lang="en-US"/>
          </a:p>
        </p:txBody>
      </p:sp>
    </p:spTree>
    <p:extLst>
      <p:ext uri="{BB962C8B-B14F-4D97-AF65-F5344CB8AC3E}">
        <p14:creationId xmlns:p14="http://schemas.microsoft.com/office/powerpoint/2010/main" val="2335421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224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amp;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3708" y="4917640"/>
            <a:ext cx="930910" cy="12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userDrawn="1"/>
        </p:nvSpPr>
        <p:spPr>
          <a:xfrm>
            <a:off x="1" y="1790902"/>
            <a:ext cx="9143999" cy="1631216"/>
          </a:xfrm>
          <a:prstGeom prst="rect">
            <a:avLst/>
          </a:prstGeom>
          <a:noFill/>
        </p:spPr>
        <p:txBody>
          <a:bodyPr wrap="square" rtlCol="0">
            <a:spAutoFit/>
          </a:bodyPr>
          <a:lstStyle/>
          <a:p>
            <a:pPr algn="ctr">
              <a:spcAft>
                <a:spcPts val="1200"/>
              </a:spcAft>
            </a:pPr>
            <a:r>
              <a:rPr lang="en-US" sz="2800" b="1" spc="300">
                <a:solidFill>
                  <a:srgbClr val="6EC829"/>
                </a:solidFill>
                <a:latin typeface="Arial" charset="0"/>
                <a:ea typeface="Arial" charset="0"/>
                <a:cs typeface="Arial" charset="0"/>
              </a:rPr>
              <a:t>QUESTIONS</a:t>
            </a:r>
            <a:endParaRPr lang="en-US" sz="2800" spc="300">
              <a:solidFill>
                <a:schemeClr val="bg1"/>
              </a:solidFill>
              <a:latin typeface="Arial" charset="0"/>
              <a:ea typeface="Arial" charset="0"/>
              <a:cs typeface="Arial" charset="0"/>
            </a:endParaRPr>
          </a:p>
          <a:p>
            <a:pPr algn="ctr">
              <a:spcAft>
                <a:spcPts val="1200"/>
              </a:spcAft>
            </a:pPr>
            <a:r>
              <a:rPr lang="en-US" sz="2000" b="1" spc="300">
                <a:solidFill>
                  <a:schemeClr val="bg1"/>
                </a:solidFill>
                <a:latin typeface="Arial" charset="0"/>
                <a:ea typeface="Arial" charset="0"/>
                <a:cs typeface="Arial" charset="0"/>
              </a:rPr>
              <a:t>AND</a:t>
            </a:r>
          </a:p>
          <a:p>
            <a:pPr algn="ctr">
              <a:spcAft>
                <a:spcPts val="1200"/>
              </a:spcAft>
            </a:pPr>
            <a:r>
              <a:rPr lang="en-US" sz="3200" b="1" spc="300">
                <a:solidFill>
                  <a:srgbClr val="6EC829"/>
                </a:solidFill>
                <a:latin typeface="Arial" charset="0"/>
                <a:ea typeface="Arial" charset="0"/>
                <a:cs typeface="Arial" charset="0"/>
              </a:rPr>
              <a:t>ANSWERS</a:t>
            </a:r>
          </a:p>
        </p:txBody>
      </p:sp>
      <p:cxnSp>
        <p:nvCxnSpPr>
          <p:cNvPr id="6" name="Straight Connector 5"/>
          <p:cNvCxnSpPr/>
          <p:nvPr userDrawn="1"/>
        </p:nvCxnSpPr>
        <p:spPr>
          <a:xfrm flipH="1">
            <a:off x="3514725" y="2572840"/>
            <a:ext cx="50169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H="1">
            <a:off x="5104437" y="2572840"/>
            <a:ext cx="48197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48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0" end="0"/>
                                            </p:txEl>
                                          </p:spTgt>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22" presetClass="entr" presetSubtype="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par>
                                <p:cTn id="16" presetID="2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000"/>
                            </p:stCondLst>
                            <p:childTnLst>
                              <p:par>
                                <p:cTn id="20" presetID="12" presetClass="entr" presetSubtype="4" fill="hold" grpId="0" nodeType="after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 calcmode="lin" valueType="num">
                                      <p:cBhvr additive="base">
                                        <p:cTn id="22"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2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3708" y="4917640"/>
            <a:ext cx="930910" cy="12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Placeholder 1"/>
          <p:cNvSpPr txBox="1">
            <a:spLocks/>
          </p:cNvSpPr>
          <p:nvPr userDrawn="1"/>
        </p:nvSpPr>
        <p:spPr>
          <a:xfrm>
            <a:off x="2220849" y="2377851"/>
            <a:ext cx="4702302" cy="387798"/>
          </a:xfrm>
          <a:prstGeom prst="rect">
            <a:avLst/>
          </a:prstGeom>
        </p:spPr>
        <p:txBody>
          <a:bodyPr vert="horz" wrap="square" lIns="91440" tIns="91440" rIns="91440" bIns="45720" rtlCol="0" anchor="t">
            <a:spAutoFit/>
          </a:bodyPr>
          <a:lstStyle>
            <a:lvl1pPr algn="ctr" defTabSz="685800" rtl="0" eaLnBrk="1" latinLnBrk="0" hangingPunct="1">
              <a:lnSpc>
                <a:spcPct val="90000"/>
              </a:lnSpc>
              <a:spcBef>
                <a:spcPct val="0"/>
              </a:spcBef>
              <a:buNone/>
              <a:defRPr lang="en-US" sz="1800" b="1" i="0" kern="1200" cap="all" spc="300" baseline="0">
                <a:solidFill>
                  <a:srgbClr val="6AD03B"/>
                </a:solidFill>
                <a:latin typeface="Arial" charset="0"/>
                <a:ea typeface="Arial" charset="0"/>
                <a:cs typeface="Arial" charset="0"/>
              </a:defRPr>
            </a:lvl1pPr>
          </a:lstStyle>
          <a:p>
            <a:r>
              <a:rPr lang="en-US"/>
              <a:t>Thank You</a:t>
            </a:r>
          </a:p>
        </p:txBody>
      </p:sp>
    </p:spTree>
    <p:extLst>
      <p:ext uri="{BB962C8B-B14F-4D97-AF65-F5344CB8AC3E}">
        <p14:creationId xmlns:p14="http://schemas.microsoft.com/office/powerpoint/2010/main" val="152002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Credit Log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1327" y="2288671"/>
            <a:ext cx="4081346" cy="566158"/>
          </a:xfrm>
          <a:prstGeom prst="rect">
            <a:avLst/>
          </a:prstGeom>
        </p:spPr>
      </p:pic>
    </p:spTree>
    <p:extLst>
      <p:ext uri="{BB962C8B-B14F-4D97-AF65-F5344CB8AC3E}">
        <p14:creationId xmlns:p14="http://schemas.microsoft.com/office/powerpoint/2010/main" val="200573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3708" y="4917640"/>
            <a:ext cx="930910" cy="12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484304" y="3056235"/>
            <a:ext cx="154611" cy="190701"/>
          </a:xfrm>
          <a:prstGeom prst="rect">
            <a:avLst/>
          </a:prstGeom>
        </p:spPr>
      </p:pic>
      <p:cxnSp>
        <p:nvCxnSpPr>
          <p:cNvPr id="8" name="Straight Connector 7"/>
          <p:cNvCxnSpPr/>
          <p:nvPr userDrawn="1"/>
        </p:nvCxnSpPr>
        <p:spPr>
          <a:xfrm>
            <a:off x="2234045" y="3151585"/>
            <a:ext cx="2088573" cy="0"/>
          </a:xfrm>
          <a:prstGeom prst="line">
            <a:avLst/>
          </a:prstGeom>
          <a:ln>
            <a:solidFill>
              <a:schemeClr val="tx1">
                <a:lumMod val="65000"/>
                <a:lumOff val="35000"/>
              </a:schemeClr>
            </a:solidFill>
            <a:prstDash val="dash"/>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790209" y="3151585"/>
            <a:ext cx="2088573" cy="0"/>
          </a:xfrm>
          <a:prstGeom prst="line">
            <a:avLst/>
          </a:prstGeom>
          <a:ln>
            <a:solidFill>
              <a:schemeClr val="tx1">
                <a:lumMod val="65000"/>
                <a:lumOff val="35000"/>
              </a:schemeClr>
            </a:solidFill>
            <a:prstDash val="dash"/>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789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6" presetClass="emph" presetSubtype="0" fill="hold" nodeType="withEffect">
                                  <p:stCondLst>
                                    <p:cond delay="0"/>
                                  </p:stCondLst>
                                  <p:childTnLst>
                                    <p:animScale>
                                      <p:cBhvr>
                                        <p:cTn id="9" dur="10" fill="hold"/>
                                        <p:tgtEl>
                                          <p:spTgt spid="6"/>
                                        </p:tgtEl>
                                      </p:cBhvr>
                                      <p:by x="1000" y="1000"/>
                                    </p:animScale>
                                  </p:childTnLst>
                                </p:cTn>
                              </p:par>
                              <p:par>
                                <p:cTn id="10" presetID="6" presetClass="emph" presetSubtype="0" decel="50000" fill="hold" nodeType="withEffect">
                                  <p:stCondLst>
                                    <p:cond delay="10"/>
                                  </p:stCondLst>
                                  <p:childTnLst>
                                    <p:animScale>
                                      <p:cBhvr>
                                        <p:cTn id="11" dur="1000" fill="hold"/>
                                        <p:tgtEl>
                                          <p:spTgt spid="6"/>
                                        </p:tgtEl>
                                      </p:cBhvr>
                                      <p:by x="9999000" y="9999000"/>
                                    </p:animScale>
                                  </p:childTnLst>
                                </p:cTn>
                              </p:par>
                              <p:par>
                                <p:cTn id="12" presetID="22" presetClass="entr" presetSubtype="2" fill="hold" nodeType="withEffect">
                                  <p:stCondLst>
                                    <p:cond delay="75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1000"/>
                                        <p:tgtEl>
                                          <p:spTgt spid="8"/>
                                        </p:tgtEl>
                                      </p:cBhvr>
                                    </p:animEffect>
                                  </p:childTnLst>
                                </p:cTn>
                              </p:par>
                              <p:par>
                                <p:cTn id="15" presetID="22" presetClass="entr" presetSubtype="8" fill="hold" nodeType="withEffect">
                                  <p:stCondLst>
                                    <p:cond delay="75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2706290" y="1118226"/>
            <a:ext cx="1744068" cy="353943"/>
          </a:xfrm>
          <a:prstGeom prst="rect">
            <a:avLst/>
          </a:prstGeom>
        </p:spPr>
        <p:txBody>
          <a:bodyPr/>
          <a:lstStyle>
            <a:lvl1pPr>
              <a:defRPr>
                <a:latin typeface="Montserrat"/>
              </a:defRPr>
            </a:lvl1pPr>
          </a:lstStyle>
          <a:p>
            <a:endParaRPr lang="en-US"/>
          </a:p>
        </p:txBody>
      </p:sp>
      <p:sp>
        <p:nvSpPr>
          <p:cNvPr id="5" name="Picture Placeholder 7"/>
          <p:cNvSpPr>
            <a:spLocks noGrp="1"/>
          </p:cNvSpPr>
          <p:nvPr>
            <p:ph type="pic" sz="quarter" idx="12"/>
          </p:nvPr>
        </p:nvSpPr>
        <p:spPr>
          <a:xfrm>
            <a:off x="4769776" y="1118226"/>
            <a:ext cx="1744068" cy="353943"/>
          </a:xfrm>
          <a:prstGeom prst="rect">
            <a:avLst/>
          </a:prstGeom>
        </p:spPr>
        <p:txBody>
          <a:bodyPr/>
          <a:lstStyle>
            <a:lvl1pPr>
              <a:defRPr>
                <a:latin typeface="Montserrat"/>
              </a:defRPr>
            </a:lvl1pPr>
          </a:lstStyle>
          <a:p>
            <a:endParaRPr lang="en-US"/>
          </a:p>
        </p:txBody>
      </p:sp>
      <p:sp>
        <p:nvSpPr>
          <p:cNvPr id="7" name="Picture Placeholder 7"/>
          <p:cNvSpPr>
            <a:spLocks noGrp="1"/>
          </p:cNvSpPr>
          <p:nvPr>
            <p:ph type="pic" sz="quarter" idx="14"/>
          </p:nvPr>
        </p:nvSpPr>
        <p:spPr>
          <a:xfrm>
            <a:off x="6833262" y="1118226"/>
            <a:ext cx="1744068" cy="353943"/>
          </a:xfrm>
          <a:prstGeom prst="rect">
            <a:avLst/>
          </a:prstGeom>
        </p:spPr>
        <p:txBody>
          <a:bodyPr/>
          <a:lstStyle>
            <a:lvl1pPr>
              <a:defRPr>
                <a:latin typeface="Montserrat"/>
              </a:defRPr>
            </a:lvl1pPr>
          </a:lstStyle>
          <a:p>
            <a:endParaRPr lang="en-US"/>
          </a:p>
        </p:txBody>
      </p:sp>
      <p:pic>
        <p:nvPicPr>
          <p:cNvPr id="9"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3708" y="4917640"/>
            <a:ext cx="930910" cy="12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Picture Placeholder 7"/>
          <p:cNvSpPr>
            <a:spLocks noGrp="1"/>
          </p:cNvSpPr>
          <p:nvPr>
            <p:ph type="pic" sz="quarter" idx="15"/>
          </p:nvPr>
        </p:nvSpPr>
        <p:spPr>
          <a:xfrm>
            <a:off x="2706290" y="3062936"/>
            <a:ext cx="1744068" cy="353943"/>
          </a:xfrm>
          <a:prstGeom prst="rect">
            <a:avLst/>
          </a:prstGeom>
        </p:spPr>
        <p:txBody>
          <a:bodyPr/>
          <a:lstStyle>
            <a:lvl1pPr>
              <a:defRPr>
                <a:latin typeface="Montserrat"/>
              </a:defRPr>
            </a:lvl1pPr>
          </a:lstStyle>
          <a:p>
            <a:endParaRPr lang="en-US"/>
          </a:p>
        </p:txBody>
      </p:sp>
      <p:sp>
        <p:nvSpPr>
          <p:cNvPr id="11" name="Picture Placeholder 7"/>
          <p:cNvSpPr>
            <a:spLocks noGrp="1"/>
          </p:cNvSpPr>
          <p:nvPr>
            <p:ph type="pic" sz="quarter" idx="16"/>
          </p:nvPr>
        </p:nvSpPr>
        <p:spPr>
          <a:xfrm>
            <a:off x="4769776" y="3062936"/>
            <a:ext cx="1744068" cy="353943"/>
          </a:xfrm>
          <a:prstGeom prst="rect">
            <a:avLst/>
          </a:prstGeom>
        </p:spPr>
        <p:txBody>
          <a:bodyPr/>
          <a:lstStyle>
            <a:lvl1pPr>
              <a:defRPr>
                <a:latin typeface="Montserrat"/>
              </a:defRPr>
            </a:lvl1pPr>
          </a:lstStyle>
          <a:p>
            <a:endParaRPr lang="en-US"/>
          </a:p>
        </p:txBody>
      </p:sp>
      <p:sp>
        <p:nvSpPr>
          <p:cNvPr id="12" name="Picture Placeholder 7"/>
          <p:cNvSpPr>
            <a:spLocks noGrp="1"/>
          </p:cNvSpPr>
          <p:nvPr>
            <p:ph type="pic" sz="quarter" idx="17"/>
          </p:nvPr>
        </p:nvSpPr>
        <p:spPr>
          <a:xfrm>
            <a:off x="6833262" y="3062936"/>
            <a:ext cx="1744068" cy="353943"/>
          </a:xfrm>
          <a:prstGeom prst="rect">
            <a:avLst/>
          </a:prstGeom>
        </p:spPr>
        <p:txBody>
          <a:bodyPr/>
          <a:lstStyle>
            <a:lvl1pPr>
              <a:defRPr>
                <a:latin typeface="Montserrat"/>
              </a:defRPr>
            </a:lvl1pPr>
          </a:lstStyle>
          <a:p>
            <a:endParaRPr lang="en-US"/>
          </a:p>
        </p:txBody>
      </p:sp>
    </p:spTree>
    <p:extLst>
      <p:ext uri="{BB962C8B-B14F-4D97-AF65-F5344CB8AC3E}">
        <p14:creationId xmlns:p14="http://schemas.microsoft.com/office/powerpoint/2010/main" val="369861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8_Custom Layout">
    <p:spTree>
      <p:nvGrpSpPr>
        <p:cNvPr id="1" name=""/>
        <p:cNvGrpSpPr/>
        <p:nvPr/>
      </p:nvGrpSpPr>
      <p:grpSpPr>
        <a:xfrm>
          <a:off x="0" y="0"/>
          <a:ext cx="0" cy="0"/>
          <a:chOff x="0" y="0"/>
          <a:chExt cx="0" cy="0"/>
        </a:xfrm>
      </p:grpSpPr>
      <p:sp>
        <p:nvSpPr>
          <p:cNvPr id="3" name="Picture Placeholder 7"/>
          <p:cNvSpPr>
            <a:spLocks noGrp="1"/>
          </p:cNvSpPr>
          <p:nvPr>
            <p:ph type="pic" sz="quarter" idx="12"/>
          </p:nvPr>
        </p:nvSpPr>
        <p:spPr>
          <a:xfrm>
            <a:off x="2753557" y="1470470"/>
            <a:ext cx="1803694" cy="353943"/>
          </a:xfrm>
          <a:prstGeom prst="rect">
            <a:avLst/>
          </a:prstGeom>
        </p:spPr>
        <p:txBody>
          <a:bodyPr/>
          <a:lstStyle>
            <a:lvl1pPr>
              <a:defRPr>
                <a:latin typeface="Montserrat"/>
              </a:defRPr>
            </a:lvl1pPr>
          </a:lstStyle>
          <a:p>
            <a:endParaRPr lang="en-US"/>
          </a:p>
        </p:txBody>
      </p:sp>
      <p:sp>
        <p:nvSpPr>
          <p:cNvPr id="4" name="Picture Placeholder 7"/>
          <p:cNvSpPr>
            <a:spLocks noGrp="1"/>
          </p:cNvSpPr>
          <p:nvPr>
            <p:ph type="pic" sz="quarter" idx="13"/>
          </p:nvPr>
        </p:nvSpPr>
        <p:spPr>
          <a:xfrm>
            <a:off x="2753557" y="3227011"/>
            <a:ext cx="1803694" cy="353943"/>
          </a:xfrm>
          <a:prstGeom prst="rect">
            <a:avLst/>
          </a:prstGeom>
        </p:spPr>
        <p:txBody>
          <a:bodyPr/>
          <a:lstStyle>
            <a:lvl1pPr>
              <a:defRPr>
                <a:latin typeface="Montserrat"/>
              </a:defRPr>
            </a:lvl1pPr>
          </a:lstStyle>
          <a:p>
            <a:endParaRPr lang="en-US"/>
          </a:p>
        </p:txBody>
      </p:sp>
      <p:sp>
        <p:nvSpPr>
          <p:cNvPr id="5" name="Picture Placeholder 7"/>
          <p:cNvSpPr>
            <a:spLocks noGrp="1"/>
          </p:cNvSpPr>
          <p:nvPr>
            <p:ph type="pic" sz="quarter" idx="14"/>
          </p:nvPr>
        </p:nvSpPr>
        <p:spPr>
          <a:xfrm>
            <a:off x="4793430" y="1470470"/>
            <a:ext cx="1803694" cy="353943"/>
          </a:xfrm>
          <a:prstGeom prst="rect">
            <a:avLst/>
          </a:prstGeom>
        </p:spPr>
        <p:txBody>
          <a:bodyPr/>
          <a:lstStyle>
            <a:lvl1pPr>
              <a:defRPr>
                <a:latin typeface="Montserrat"/>
              </a:defRPr>
            </a:lvl1pPr>
          </a:lstStyle>
          <a:p>
            <a:endParaRPr lang="en-US"/>
          </a:p>
        </p:txBody>
      </p:sp>
      <p:sp>
        <p:nvSpPr>
          <p:cNvPr id="6" name="Picture Placeholder 7"/>
          <p:cNvSpPr>
            <a:spLocks noGrp="1"/>
          </p:cNvSpPr>
          <p:nvPr>
            <p:ph type="pic" sz="quarter" idx="15"/>
          </p:nvPr>
        </p:nvSpPr>
        <p:spPr>
          <a:xfrm>
            <a:off x="4793430" y="3227011"/>
            <a:ext cx="1803694" cy="353943"/>
          </a:xfrm>
          <a:prstGeom prst="rect">
            <a:avLst/>
          </a:prstGeom>
        </p:spPr>
        <p:txBody>
          <a:bodyPr/>
          <a:lstStyle>
            <a:lvl1pPr>
              <a:defRPr>
                <a:latin typeface="Montserrat"/>
              </a:defRPr>
            </a:lvl1pPr>
          </a:lstStyle>
          <a:p>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4482" y="2418953"/>
            <a:ext cx="2195037" cy="305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3798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pic>
        <p:nvPicPr>
          <p:cNvPr id="6"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3708" y="4917640"/>
            <a:ext cx="930910" cy="12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Placeholder 1"/>
          <p:cNvSpPr>
            <a:spLocks noGrp="1"/>
          </p:cNvSpPr>
          <p:nvPr>
            <p:ph type="title" hasCustomPrompt="1"/>
          </p:nvPr>
        </p:nvSpPr>
        <p:spPr>
          <a:xfrm>
            <a:off x="628650" y="496239"/>
            <a:ext cx="3667262" cy="387798"/>
          </a:xfrm>
          <a:prstGeom prst="rect">
            <a:avLst/>
          </a:prstGeom>
        </p:spPr>
        <p:txBody>
          <a:bodyPr vert="horz" wrap="square" lIns="91440" tIns="91440" rIns="91440" bIns="45720" rtlCol="0" anchor="t">
            <a:spAutoFit/>
          </a:bodyPr>
          <a:lstStyle>
            <a:lvl1pPr>
              <a:defRPr cap="all" baseline="0"/>
            </a:lvl1pPr>
          </a:lstStyle>
          <a:p>
            <a:pPr lvl="0"/>
            <a:r>
              <a:rPr lang="en-US"/>
              <a:t>tech layout</a:t>
            </a:r>
          </a:p>
        </p:txBody>
      </p:sp>
      <p:sp>
        <p:nvSpPr>
          <p:cNvPr id="8" name="Text Placeholder 2"/>
          <p:cNvSpPr>
            <a:spLocks noGrp="1"/>
          </p:cNvSpPr>
          <p:nvPr>
            <p:ph type="body" sz="quarter" idx="12" hasCustomPrompt="1"/>
          </p:nvPr>
        </p:nvSpPr>
        <p:spPr>
          <a:xfrm>
            <a:off x="628650" y="1078686"/>
            <a:ext cx="3667262" cy="353943"/>
          </a:xfrm>
        </p:spPr>
        <p:txBody>
          <a:bodyPr/>
          <a:lstStyle>
            <a:lvl1pPr marL="0" indent="0">
              <a:buNone/>
              <a:defRPr/>
            </a:lvl1pPr>
            <a:lvl2pPr marL="182880" indent="0">
              <a:buNone/>
              <a:defRPr/>
            </a:lvl2pPr>
            <a:lvl3pPr marL="365760" indent="0">
              <a:buNone/>
              <a:defRPr/>
            </a:lvl3pPr>
            <a:lvl4pPr marL="548640" indent="0">
              <a:buNone/>
              <a:defRPr/>
            </a:lvl4pPr>
            <a:lvl5pPr marL="731520" indent="0">
              <a:buNone/>
              <a:defRPr/>
            </a:lvl5pPr>
          </a:lstStyle>
          <a:p>
            <a:pPr lvl="0"/>
            <a:r>
              <a:rPr lang="en-US"/>
              <a:t>Add short caption here</a:t>
            </a:r>
          </a:p>
        </p:txBody>
      </p:sp>
      <p:sp>
        <p:nvSpPr>
          <p:cNvPr id="9" name="Picture Placeholder 2"/>
          <p:cNvSpPr>
            <a:spLocks noGrp="1"/>
          </p:cNvSpPr>
          <p:nvPr>
            <p:ph type="pic" sz="quarter" idx="11"/>
          </p:nvPr>
        </p:nvSpPr>
        <p:spPr>
          <a:xfrm>
            <a:off x="5444203" y="1139746"/>
            <a:ext cx="2244483" cy="292883"/>
          </a:xfrm>
        </p:spPr>
      </p:sp>
    </p:spTree>
    <p:extLst>
      <p:ext uri="{BB962C8B-B14F-4D97-AF65-F5344CB8AC3E}">
        <p14:creationId xmlns:p14="http://schemas.microsoft.com/office/powerpoint/2010/main" val="15186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4" name="Picture Placeholder 7"/>
          <p:cNvSpPr>
            <a:spLocks noGrp="1"/>
          </p:cNvSpPr>
          <p:nvPr>
            <p:ph type="pic" sz="quarter" idx="11"/>
          </p:nvPr>
        </p:nvSpPr>
        <p:spPr>
          <a:xfrm>
            <a:off x="5621018" y="1696087"/>
            <a:ext cx="2468591" cy="353943"/>
          </a:xfrm>
          <a:prstGeom prst="rect">
            <a:avLst/>
          </a:prstGeom>
        </p:spPr>
        <p:txBody>
          <a:bodyPr/>
          <a:lstStyle>
            <a:lvl1pPr>
              <a:defRPr>
                <a:latin typeface="Montserrat"/>
              </a:defRPr>
            </a:lvl1pPr>
          </a:lstStyle>
          <a:p>
            <a:endParaRPr lang="en-US"/>
          </a:p>
        </p:txBody>
      </p:sp>
      <p:pic>
        <p:nvPicPr>
          <p:cNvPr id="3"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3708" y="4917640"/>
            <a:ext cx="930910" cy="12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Placeholder 1"/>
          <p:cNvSpPr>
            <a:spLocks noGrp="1"/>
          </p:cNvSpPr>
          <p:nvPr>
            <p:ph type="title" hasCustomPrompt="1"/>
          </p:nvPr>
        </p:nvSpPr>
        <p:spPr>
          <a:xfrm>
            <a:off x="628650" y="496239"/>
            <a:ext cx="7886700" cy="387798"/>
          </a:xfrm>
          <a:prstGeom prst="rect">
            <a:avLst/>
          </a:prstGeom>
        </p:spPr>
        <p:txBody>
          <a:bodyPr vert="horz" lIns="91440" tIns="91440" rIns="91440" bIns="45720" rtlCol="0" anchor="t">
            <a:spAutoFit/>
          </a:bodyPr>
          <a:lstStyle>
            <a:lvl1pPr>
              <a:defRPr cap="all" baseline="0"/>
            </a:lvl1pPr>
          </a:lstStyle>
          <a:p>
            <a:pPr lvl="0"/>
            <a:r>
              <a:rPr lang="en-US"/>
              <a:t>Laptop layout</a:t>
            </a:r>
          </a:p>
        </p:txBody>
      </p:sp>
      <p:sp>
        <p:nvSpPr>
          <p:cNvPr id="6" name="Text Placeholder 2"/>
          <p:cNvSpPr>
            <a:spLocks noGrp="1"/>
          </p:cNvSpPr>
          <p:nvPr>
            <p:ph type="body" sz="quarter" idx="12"/>
          </p:nvPr>
        </p:nvSpPr>
        <p:spPr>
          <a:xfrm>
            <a:off x="628650" y="1696087"/>
            <a:ext cx="3855427" cy="353943"/>
          </a:xfrm>
        </p:spPr>
        <p:txBody>
          <a:bodyPr/>
          <a:lstStyle>
            <a:lvl1pPr marL="0" indent="0">
              <a:buNone/>
              <a:defRPr/>
            </a:lvl1pPr>
            <a:lvl2pPr marL="182880" indent="0">
              <a:buNone/>
              <a:defRPr/>
            </a:lvl2pPr>
            <a:lvl3pPr marL="365760" indent="0">
              <a:buNone/>
              <a:defRPr/>
            </a:lvl3pPr>
            <a:lvl4pPr marL="548640" indent="0">
              <a:buNone/>
              <a:defRPr/>
            </a:lvl4pPr>
            <a:lvl5pPr marL="731520" indent="0">
              <a:buNone/>
              <a:defRPr/>
            </a:lvl5pPr>
          </a:lstStyle>
          <a:p>
            <a:pPr lvl="0"/>
            <a:endParaRPr lang="en-US"/>
          </a:p>
        </p:txBody>
      </p:sp>
    </p:spTree>
    <p:extLst>
      <p:ext uri="{BB962C8B-B14F-4D97-AF65-F5344CB8AC3E}">
        <p14:creationId xmlns:p14="http://schemas.microsoft.com/office/powerpoint/2010/main" val="488673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4" name="Picture Placeholder 7"/>
          <p:cNvSpPr>
            <a:spLocks noGrp="1"/>
          </p:cNvSpPr>
          <p:nvPr>
            <p:ph type="pic" sz="quarter" idx="11"/>
          </p:nvPr>
        </p:nvSpPr>
        <p:spPr>
          <a:xfrm>
            <a:off x="628650" y="1378925"/>
            <a:ext cx="2468591" cy="353943"/>
          </a:xfrm>
          <a:prstGeom prst="rect">
            <a:avLst/>
          </a:prstGeom>
        </p:spPr>
        <p:txBody>
          <a:bodyPr/>
          <a:lstStyle>
            <a:lvl1pPr>
              <a:defRPr>
                <a:latin typeface="Montserrat"/>
              </a:defRPr>
            </a:lvl1pPr>
          </a:lstStyle>
          <a:p>
            <a:endParaRPr lang="en-US"/>
          </a:p>
        </p:txBody>
      </p:sp>
      <p:pic>
        <p:nvPicPr>
          <p:cNvPr id="3"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3708" y="4917640"/>
            <a:ext cx="930910" cy="12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Placeholder 1"/>
          <p:cNvSpPr>
            <a:spLocks noGrp="1"/>
          </p:cNvSpPr>
          <p:nvPr>
            <p:ph type="title" hasCustomPrompt="1"/>
          </p:nvPr>
        </p:nvSpPr>
        <p:spPr>
          <a:xfrm>
            <a:off x="628650" y="496239"/>
            <a:ext cx="7886700" cy="387798"/>
          </a:xfrm>
          <a:prstGeom prst="rect">
            <a:avLst/>
          </a:prstGeom>
        </p:spPr>
        <p:txBody>
          <a:bodyPr vert="horz" lIns="91440" tIns="91440" rIns="91440" bIns="45720" rtlCol="0" anchor="t">
            <a:spAutoFit/>
          </a:bodyPr>
          <a:lstStyle>
            <a:lvl1pPr>
              <a:defRPr cap="all" baseline="0"/>
            </a:lvl1pPr>
          </a:lstStyle>
          <a:p>
            <a:pPr lvl="0"/>
            <a:r>
              <a:rPr lang="en-US"/>
              <a:t>Laptop layout</a:t>
            </a:r>
          </a:p>
        </p:txBody>
      </p:sp>
      <p:sp>
        <p:nvSpPr>
          <p:cNvPr id="6" name="Text Placeholder 2"/>
          <p:cNvSpPr>
            <a:spLocks noGrp="1"/>
          </p:cNvSpPr>
          <p:nvPr>
            <p:ph type="body" sz="quarter" idx="12" hasCustomPrompt="1"/>
          </p:nvPr>
        </p:nvSpPr>
        <p:spPr>
          <a:xfrm>
            <a:off x="4988388" y="1378925"/>
            <a:ext cx="3526962" cy="353943"/>
          </a:xfrm>
        </p:spPr>
        <p:txBody>
          <a:bodyPr/>
          <a:lstStyle>
            <a:lvl1pPr marL="0" indent="0">
              <a:buNone/>
              <a:defRPr/>
            </a:lvl1pPr>
            <a:lvl2pPr marL="182880" indent="0">
              <a:buNone/>
              <a:defRPr/>
            </a:lvl2pPr>
            <a:lvl3pPr marL="365760" indent="0">
              <a:buNone/>
              <a:defRPr/>
            </a:lvl3pPr>
            <a:lvl4pPr marL="548640" indent="0">
              <a:buNone/>
              <a:defRPr/>
            </a:lvl4pPr>
            <a:lvl5pPr marL="731520" indent="0">
              <a:buNone/>
              <a:defRPr/>
            </a:lvl5pPr>
          </a:lstStyle>
          <a:p>
            <a:pPr lvl="0"/>
            <a:r>
              <a:rPr lang="en-US"/>
              <a:t>Add short caption here</a:t>
            </a:r>
          </a:p>
        </p:txBody>
      </p:sp>
    </p:spTree>
    <p:extLst>
      <p:ext uri="{BB962C8B-B14F-4D97-AF65-F5344CB8AC3E}">
        <p14:creationId xmlns:p14="http://schemas.microsoft.com/office/powerpoint/2010/main" val="12632577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5_Smaller side panel for graphs">
    <p:bg>
      <p:bgPr>
        <a:solidFill>
          <a:schemeClr val="tx1"/>
        </a:solidFill>
        <a:effectLst/>
      </p:bgPr>
    </p:bg>
    <p:spTree>
      <p:nvGrpSpPr>
        <p:cNvPr id="1" name=""/>
        <p:cNvGrpSpPr/>
        <p:nvPr/>
      </p:nvGrpSpPr>
      <p:grpSpPr>
        <a:xfrm>
          <a:off x="0" y="0"/>
          <a:ext cx="0" cy="0"/>
          <a:chOff x="0" y="0"/>
          <a:chExt cx="0" cy="0"/>
        </a:xfrm>
      </p:grpSpPr>
      <p:sp>
        <p:nvSpPr>
          <p:cNvPr id="7" name="Rectangle 6"/>
          <p:cNvSpPr/>
          <p:nvPr userDrawn="1"/>
        </p:nvSpPr>
        <p:spPr>
          <a:xfrm>
            <a:off x="1192" y="0"/>
            <a:ext cx="3333679" cy="5143500"/>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Arial" charset="0"/>
              <a:ea typeface="Arial" charset="0"/>
              <a:cs typeface="Arial" charset="0"/>
            </a:endParaRPr>
          </a:p>
        </p:txBody>
      </p:sp>
      <p:pic>
        <p:nvPicPr>
          <p:cNvPr id="4"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3708" y="4917640"/>
            <a:ext cx="930910" cy="12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2"/>
          <p:cNvSpPr>
            <a:spLocks noGrp="1"/>
          </p:cNvSpPr>
          <p:nvPr>
            <p:ph idx="11"/>
          </p:nvPr>
        </p:nvSpPr>
        <p:spPr>
          <a:xfrm>
            <a:off x="343709" y="2372193"/>
            <a:ext cx="2797524" cy="846386"/>
          </a:xfrm>
          <a:prstGeom prst="rect">
            <a:avLst/>
          </a:prstGeom>
        </p:spPr>
        <p:txBody>
          <a:bodyPr vert="horz" wrap="square" lIns="91440" tIns="91440" rIns="91440" bIns="45720" rtlCol="0" anchor="t">
            <a:spAutoFit/>
          </a:bodyPr>
          <a:lstStyle>
            <a:lvl1pPr>
              <a:defRPr sz="1200"/>
            </a:lvl1pPr>
            <a:lvl2pPr>
              <a:defRPr sz="1200"/>
            </a:lvl2pPr>
            <a:lvl3pPr>
              <a:defRPr sz="12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6" name="Title Placeholder 1"/>
          <p:cNvSpPr>
            <a:spLocks noGrp="1"/>
          </p:cNvSpPr>
          <p:nvPr>
            <p:ph type="title" hasCustomPrompt="1"/>
          </p:nvPr>
        </p:nvSpPr>
        <p:spPr>
          <a:xfrm>
            <a:off x="343709" y="1628245"/>
            <a:ext cx="2991162" cy="692497"/>
          </a:xfrm>
          <a:prstGeom prst="rect">
            <a:avLst/>
          </a:prstGeom>
        </p:spPr>
        <p:txBody>
          <a:bodyPr vert="horz" wrap="square" lIns="91440" tIns="91440" rIns="91440" bIns="45720" rtlCol="0" anchor="t">
            <a:spAutoFit/>
          </a:bodyPr>
          <a:lstStyle>
            <a:lvl1pPr>
              <a:lnSpc>
                <a:spcPct val="100000"/>
              </a:lnSpc>
              <a:defRPr cap="all" baseline="0">
                <a:latin typeface="Arial" charset="0"/>
                <a:ea typeface="Arial" charset="0"/>
                <a:cs typeface="Arial" charset="0"/>
              </a:defRPr>
            </a:lvl1pPr>
          </a:lstStyle>
          <a:p>
            <a:pPr lvl="0"/>
            <a:r>
              <a:rPr lang="en-US"/>
              <a:t>Click to edit title</a:t>
            </a:r>
          </a:p>
        </p:txBody>
      </p:sp>
    </p:spTree>
    <p:extLst>
      <p:ext uri="{BB962C8B-B14F-4D97-AF65-F5344CB8AC3E}">
        <p14:creationId xmlns:p14="http://schemas.microsoft.com/office/powerpoint/2010/main" val="69293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Emphasi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08862" y="1593803"/>
            <a:ext cx="3126276" cy="433670"/>
          </a:xfrm>
          <a:prstGeom prst="rect">
            <a:avLst/>
          </a:prstGeom>
        </p:spPr>
      </p:pic>
      <p:sp>
        <p:nvSpPr>
          <p:cNvPr id="9" name="Title Placeholder 1"/>
          <p:cNvSpPr>
            <a:spLocks noGrp="1"/>
          </p:cNvSpPr>
          <p:nvPr>
            <p:ph type="title" hasCustomPrompt="1"/>
          </p:nvPr>
        </p:nvSpPr>
        <p:spPr>
          <a:xfrm>
            <a:off x="3142127" y="2317687"/>
            <a:ext cx="2993011" cy="387798"/>
          </a:xfrm>
          <a:prstGeom prst="rect">
            <a:avLst/>
          </a:prstGeom>
        </p:spPr>
        <p:txBody>
          <a:bodyPr vert="horz" wrap="square" lIns="91440" tIns="91440" rIns="91440" bIns="45720" rtlCol="0" anchor="t">
            <a:spAutoFit/>
          </a:bodyPr>
          <a:lstStyle>
            <a:lvl1pPr algn="ctr">
              <a:defRPr cap="all" baseline="0">
                <a:latin typeface="Arial" charset="0"/>
                <a:ea typeface="Arial" charset="0"/>
                <a:cs typeface="Arial" charset="0"/>
              </a:defRPr>
            </a:lvl1pPr>
          </a:lstStyle>
          <a:p>
            <a:pPr lvl="0"/>
            <a:r>
              <a:rPr lang="en-US"/>
              <a:t>presentation</a:t>
            </a:r>
          </a:p>
        </p:txBody>
      </p:sp>
      <p:sp>
        <p:nvSpPr>
          <p:cNvPr id="10" name="Text Placeholder 2"/>
          <p:cNvSpPr>
            <a:spLocks noGrp="1"/>
          </p:cNvSpPr>
          <p:nvPr>
            <p:ph idx="11" hasCustomPrompt="1"/>
          </p:nvPr>
        </p:nvSpPr>
        <p:spPr>
          <a:xfrm>
            <a:off x="3142127" y="2948396"/>
            <a:ext cx="2993011" cy="692497"/>
          </a:xfrm>
          <a:prstGeom prst="rect">
            <a:avLst/>
          </a:prstGeom>
        </p:spPr>
        <p:txBody>
          <a:bodyPr vert="horz" wrap="square" lIns="91440" tIns="91440" rIns="91440" bIns="45720" rtlCol="0" anchor="t">
            <a:spAutoFit/>
          </a:bodyPr>
          <a:lstStyle>
            <a:lvl1pPr marL="0" indent="0" algn="ctr">
              <a:spcAft>
                <a:spcPts val="0"/>
              </a:spcAft>
              <a:buFontTx/>
              <a:buNone/>
              <a:defRPr sz="1800">
                <a:latin typeface="Arial" charset="0"/>
                <a:ea typeface="Arial" charset="0"/>
                <a:cs typeface="Arial" charset="0"/>
              </a:defRPr>
            </a:lvl1pPr>
            <a:lvl2pPr>
              <a:defRPr sz="1400">
                <a:latin typeface="Arial" charset="0"/>
                <a:ea typeface="Arial" charset="0"/>
                <a:cs typeface="Arial" charset="0"/>
              </a:defRPr>
            </a:lvl2pPr>
            <a:lvl3pPr>
              <a:defRPr sz="1400">
                <a:latin typeface="Arial" charset="0"/>
                <a:ea typeface="Arial" charset="0"/>
                <a:cs typeface="Arial" charset="0"/>
              </a:defRPr>
            </a:lvl3pPr>
            <a:lvl4pPr>
              <a:defRPr sz="1400">
                <a:latin typeface="Arial" charset="0"/>
                <a:ea typeface="Arial" charset="0"/>
                <a:cs typeface="Arial" charset="0"/>
              </a:defRPr>
            </a:lvl4pPr>
            <a:lvl5pPr>
              <a:defRPr sz="1400">
                <a:latin typeface="Arial" charset="0"/>
                <a:ea typeface="Arial" charset="0"/>
                <a:cs typeface="Arial" charset="0"/>
              </a:defRPr>
            </a:lvl5pPr>
          </a:lstStyle>
          <a:p>
            <a:pPr lvl="0"/>
            <a:r>
              <a:rPr lang="en-US"/>
              <a:t>Presenter’s Name</a:t>
            </a:r>
          </a:p>
          <a:p>
            <a:pPr lvl="0"/>
            <a:r>
              <a:rPr lang="en-US"/>
              <a:t>and Position and optional</a:t>
            </a:r>
          </a:p>
        </p:txBody>
      </p:sp>
    </p:spTree>
    <p:extLst>
      <p:ext uri="{BB962C8B-B14F-4D97-AF65-F5344CB8AC3E}">
        <p14:creationId xmlns:p14="http://schemas.microsoft.com/office/powerpoint/2010/main" val="3508081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0_Custom Layout">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271268" y="233798"/>
            <a:ext cx="8607453" cy="353943"/>
          </a:xfrm>
          <a:prstGeom prst="rect">
            <a:avLst/>
          </a:prstGeom>
        </p:spPr>
        <p:txBody>
          <a:bodyPr/>
          <a:lstStyle>
            <a:lvl1pPr>
              <a:defRPr>
                <a:latin typeface="Montserrat"/>
              </a:defRPr>
            </a:lvl1pPr>
          </a:lstStyle>
          <a:p>
            <a:endParaRPr lang="en-US"/>
          </a:p>
        </p:txBody>
      </p:sp>
    </p:spTree>
    <p:extLst>
      <p:ext uri="{BB962C8B-B14F-4D97-AF65-F5344CB8AC3E}">
        <p14:creationId xmlns:p14="http://schemas.microsoft.com/office/powerpoint/2010/main" val="46307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64875" y="1593803"/>
            <a:ext cx="3126276" cy="433670"/>
          </a:xfrm>
          <a:prstGeom prst="rect">
            <a:avLst/>
          </a:prstGeom>
        </p:spPr>
      </p:pic>
      <p:sp>
        <p:nvSpPr>
          <p:cNvPr id="7" name="Picture Placeholder 6"/>
          <p:cNvSpPr>
            <a:spLocks noGrp="1"/>
          </p:cNvSpPr>
          <p:nvPr>
            <p:ph type="pic" sz="quarter" idx="10"/>
          </p:nvPr>
        </p:nvSpPr>
        <p:spPr>
          <a:xfrm>
            <a:off x="8229600" y="0"/>
            <a:ext cx="914400" cy="914400"/>
          </a:xfrm>
        </p:spPr>
        <p:txBody>
          <a:bodyPr/>
          <a:lstStyle/>
          <a:p>
            <a:endParaRPr lang="en-US"/>
          </a:p>
        </p:txBody>
      </p:sp>
      <p:sp>
        <p:nvSpPr>
          <p:cNvPr id="10" name="Title Placeholder 1"/>
          <p:cNvSpPr>
            <a:spLocks noGrp="1"/>
          </p:cNvSpPr>
          <p:nvPr>
            <p:ph type="title" hasCustomPrompt="1"/>
          </p:nvPr>
        </p:nvSpPr>
        <p:spPr>
          <a:xfrm>
            <a:off x="1598140" y="2317687"/>
            <a:ext cx="2993011" cy="387798"/>
          </a:xfrm>
          <a:prstGeom prst="rect">
            <a:avLst/>
          </a:prstGeom>
        </p:spPr>
        <p:txBody>
          <a:bodyPr vert="horz" wrap="square" lIns="91440" tIns="91440" rIns="91440" bIns="45720" rtlCol="0" anchor="t">
            <a:spAutoFit/>
          </a:bodyPr>
          <a:lstStyle>
            <a:lvl1pPr algn="ctr">
              <a:defRPr cap="all" baseline="0">
                <a:latin typeface="Arial" charset="0"/>
                <a:ea typeface="Arial" charset="0"/>
                <a:cs typeface="Arial" charset="0"/>
              </a:defRPr>
            </a:lvl1pPr>
          </a:lstStyle>
          <a:p>
            <a:pPr lvl="0"/>
            <a:r>
              <a:rPr lang="en-US"/>
              <a:t>presentation</a:t>
            </a:r>
          </a:p>
        </p:txBody>
      </p:sp>
      <p:sp>
        <p:nvSpPr>
          <p:cNvPr id="11" name="Text Placeholder 2"/>
          <p:cNvSpPr>
            <a:spLocks noGrp="1"/>
          </p:cNvSpPr>
          <p:nvPr>
            <p:ph idx="11" hasCustomPrompt="1"/>
          </p:nvPr>
        </p:nvSpPr>
        <p:spPr>
          <a:xfrm>
            <a:off x="1598140" y="2948396"/>
            <a:ext cx="2993011" cy="692497"/>
          </a:xfrm>
          <a:prstGeom prst="rect">
            <a:avLst/>
          </a:prstGeom>
        </p:spPr>
        <p:txBody>
          <a:bodyPr vert="horz" wrap="square" lIns="91440" tIns="91440" rIns="91440" bIns="45720" rtlCol="0" anchor="t">
            <a:spAutoFit/>
          </a:bodyPr>
          <a:lstStyle>
            <a:lvl1pPr marL="0" indent="0" algn="ctr">
              <a:spcAft>
                <a:spcPts val="0"/>
              </a:spcAft>
              <a:buFontTx/>
              <a:buNone/>
              <a:defRPr sz="1800">
                <a:latin typeface="Arial" charset="0"/>
                <a:ea typeface="Arial" charset="0"/>
                <a:cs typeface="Arial" charset="0"/>
              </a:defRPr>
            </a:lvl1pPr>
            <a:lvl2pPr>
              <a:defRPr sz="1400">
                <a:latin typeface="Arial" charset="0"/>
                <a:ea typeface="Arial" charset="0"/>
                <a:cs typeface="Arial" charset="0"/>
              </a:defRPr>
            </a:lvl2pPr>
            <a:lvl3pPr>
              <a:defRPr sz="1400">
                <a:latin typeface="Arial" charset="0"/>
                <a:ea typeface="Arial" charset="0"/>
                <a:cs typeface="Arial" charset="0"/>
              </a:defRPr>
            </a:lvl3pPr>
            <a:lvl4pPr>
              <a:defRPr sz="1400">
                <a:latin typeface="Arial" charset="0"/>
                <a:ea typeface="Arial" charset="0"/>
                <a:cs typeface="Arial" charset="0"/>
              </a:defRPr>
            </a:lvl4pPr>
            <a:lvl5pPr>
              <a:defRPr sz="1400">
                <a:latin typeface="Arial" charset="0"/>
                <a:ea typeface="Arial" charset="0"/>
                <a:cs typeface="Arial" charset="0"/>
              </a:defRPr>
            </a:lvl5pPr>
          </a:lstStyle>
          <a:p>
            <a:pPr lvl="0"/>
            <a:r>
              <a:rPr lang="en-US"/>
              <a:t>Presenter’s Name</a:t>
            </a:r>
          </a:p>
          <a:p>
            <a:pPr lvl="0"/>
            <a:r>
              <a:rPr lang="en-US"/>
              <a:t>and Position and optional</a:t>
            </a:r>
          </a:p>
        </p:txBody>
      </p:sp>
    </p:spTree>
    <p:extLst>
      <p:ext uri="{BB962C8B-B14F-4D97-AF65-F5344CB8AC3E}">
        <p14:creationId xmlns:p14="http://schemas.microsoft.com/office/powerpoint/2010/main" val="1879684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and Content">
    <p:spTree>
      <p:nvGrpSpPr>
        <p:cNvPr id="1" name=""/>
        <p:cNvGrpSpPr/>
        <p:nvPr/>
      </p:nvGrpSpPr>
      <p:grpSpPr>
        <a:xfrm>
          <a:off x="0" y="0"/>
          <a:ext cx="0" cy="0"/>
          <a:chOff x="0" y="0"/>
          <a:chExt cx="0" cy="0"/>
        </a:xfrm>
      </p:grpSpPr>
      <p:pic>
        <p:nvPicPr>
          <p:cNvPr id="8"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3708" y="4917640"/>
            <a:ext cx="930910" cy="12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Placeholder 1"/>
          <p:cNvSpPr>
            <a:spLocks noGrp="1"/>
          </p:cNvSpPr>
          <p:nvPr>
            <p:ph type="title"/>
          </p:nvPr>
        </p:nvSpPr>
        <p:spPr>
          <a:xfrm>
            <a:off x="628650" y="496239"/>
            <a:ext cx="7886700" cy="387798"/>
          </a:xfrm>
          <a:prstGeom prst="rect">
            <a:avLst/>
          </a:prstGeom>
        </p:spPr>
        <p:txBody>
          <a:bodyPr vert="horz" lIns="91440" tIns="91440" rIns="91440" bIns="45720" rtlCol="0" anchor="t">
            <a:spAutoFit/>
          </a:bodyPr>
          <a:lstStyle>
            <a:lvl1pPr>
              <a:defRPr cap="all" baseline="0">
                <a:latin typeface="Arial" charset="0"/>
                <a:ea typeface="Arial" charset="0"/>
                <a:cs typeface="Arial" charset="0"/>
              </a:defRPr>
            </a:lvl1pPr>
          </a:lstStyle>
          <a:p>
            <a:pPr lvl="0"/>
            <a:r>
              <a:rPr lang="en-US"/>
              <a:t>Click to edit Master title style</a:t>
            </a:r>
          </a:p>
        </p:txBody>
      </p:sp>
      <p:sp>
        <p:nvSpPr>
          <p:cNvPr id="7" name="Text Placeholder 2"/>
          <p:cNvSpPr>
            <a:spLocks noGrp="1"/>
          </p:cNvSpPr>
          <p:nvPr>
            <p:ph idx="10"/>
          </p:nvPr>
        </p:nvSpPr>
        <p:spPr>
          <a:xfrm>
            <a:off x="628650" y="1103001"/>
            <a:ext cx="7886700" cy="1523494"/>
          </a:xfrm>
          <a:prstGeom prst="rect">
            <a:avLst/>
          </a:prstGeom>
        </p:spPr>
        <p:txBody>
          <a:bodyPr vert="horz" lIns="91440" tIns="91440" rIns="91440" bIns="45720" rtlCol="0" anchor="t">
            <a:spAutoFit/>
          </a:bodyPr>
          <a:lstStyle>
            <a:lvl1pPr>
              <a:defRPr sz="1400">
                <a:latin typeface="Arial" charset="0"/>
                <a:ea typeface="Arial" charset="0"/>
                <a:cs typeface="Arial" charset="0"/>
              </a:defRPr>
            </a:lvl1pPr>
            <a:lvl2pPr>
              <a:defRPr sz="1400">
                <a:latin typeface="Arial" charset="0"/>
                <a:ea typeface="Arial" charset="0"/>
                <a:cs typeface="Arial" charset="0"/>
              </a:defRPr>
            </a:lvl2pPr>
            <a:lvl3pPr>
              <a:defRPr sz="1400">
                <a:latin typeface="Arial" charset="0"/>
                <a:ea typeface="Arial" charset="0"/>
                <a:cs typeface="Arial" charset="0"/>
              </a:defRPr>
            </a:lvl3pPr>
            <a:lvl4pPr>
              <a:defRPr sz="1400">
                <a:latin typeface="Arial" charset="0"/>
                <a:ea typeface="Arial" charset="0"/>
                <a:cs typeface="Arial" charset="0"/>
              </a:defRPr>
            </a:lvl4pPr>
            <a:lvl5pPr>
              <a:defRPr sz="140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0115464"/>
      </p:ext>
    </p:extLst>
  </p:cSld>
  <p:clrMapOvr>
    <a:masterClrMapping/>
  </p:clrMapOvr>
  <p:extLst>
    <p:ext uri="{DCECCB84-F9BA-43D5-87BE-67443E8EF086}">
      <p15:sldGuideLst xmlns:p15="http://schemas.microsoft.com/office/powerpoint/2012/main">
        <p15:guide id="1" orient="horz" pos="2916">
          <p15:clr>
            <a:srgbClr val="FBAE40"/>
          </p15:clr>
        </p15:guide>
        <p15:guide id="2" pos="38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ersonal Profile - gray">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1191" y="0"/>
            <a:ext cx="3085833" cy="5143500"/>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Arial" charset="0"/>
              <a:ea typeface="Arial" charset="0"/>
              <a:cs typeface="Arial" charset="0"/>
            </a:endParaRPr>
          </a:p>
        </p:txBody>
      </p:sp>
      <p:sp>
        <p:nvSpPr>
          <p:cNvPr id="7" name="Picture Placeholder 6"/>
          <p:cNvSpPr>
            <a:spLocks noGrp="1"/>
          </p:cNvSpPr>
          <p:nvPr>
            <p:ph type="pic" sz="quarter" idx="10"/>
          </p:nvPr>
        </p:nvSpPr>
        <p:spPr>
          <a:xfrm>
            <a:off x="2249139" y="483143"/>
            <a:ext cx="3178268" cy="711476"/>
          </a:xfrm>
        </p:spPr>
        <p:txBody>
          <a:bodyPr/>
          <a:lstStyle/>
          <a:p>
            <a:endParaRPr lang="en-US"/>
          </a:p>
        </p:txBody>
      </p:sp>
      <p:pic>
        <p:nvPicPr>
          <p:cNvPr id="8"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3708" y="4917640"/>
            <a:ext cx="930910" cy="12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9611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Intro Slide with Large Picture">
    <p:bg>
      <p:bgPr>
        <a:solidFill>
          <a:schemeClr val="tx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3496056" y="0"/>
            <a:ext cx="5647944" cy="5143500"/>
          </a:xfrm>
          <a:noFill/>
        </p:spPr>
        <p:txBody>
          <a:bodyPr/>
          <a:lstStyle/>
          <a:p>
            <a:endParaRPr lang="en-US"/>
          </a:p>
        </p:txBody>
      </p:sp>
      <p:sp>
        <p:nvSpPr>
          <p:cNvPr id="10" name="Text Placeholder 2"/>
          <p:cNvSpPr>
            <a:spLocks noGrp="1"/>
          </p:cNvSpPr>
          <p:nvPr>
            <p:ph idx="10"/>
          </p:nvPr>
        </p:nvSpPr>
        <p:spPr>
          <a:xfrm>
            <a:off x="628650" y="2568017"/>
            <a:ext cx="4243153" cy="938719"/>
          </a:xfrm>
          <a:prstGeom prst="rect">
            <a:avLst/>
          </a:prstGeom>
        </p:spPr>
        <p:txBody>
          <a:bodyPr vert="horz" wrap="square" lIns="91440" tIns="91440" rIns="91440" bIns="45720" rtlCol="0" anchor="t">
            <a:sp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3708" y="4917640"/>
            <a:ext cx="930910" cy="12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Placeholder 1"/>
          <p:cNvSpPr>
            <a:spLocks noGrp="1"/>
          </p:cNvSpPr>
          <p:nvPr>
            <p:ph type="title" hasCustomPrompt="1"/>
          </p:nvPr>
        </p:nvSpPr>
        <p:spPr>
          <a:xfrm>
            <a:off x="628650" y="2071496"/>
            <a:ext cx="4243153" cy="387798"/>
          </a:xfrm>
          <a:prstGeom prst="rect">
            <a:avLst/>
          </a:prstGeom>
        </p:spPr>
        <p:txBody>
          <a:bodyPr vert="horz" wrap="square" lIns="91440" tIns="91440" rIns="91440" bIns="45720" rtlCol="0" anchor="t">
            <a:spAutoFit/>
          </a:bodyPr>
          <a:lstStyle>
            <a:lvl1pPr>
              <a:defRPr cap="all" baseline="0">
                <a:latin typeface="Arial" charset="0"/>
                <a:ea typeface="Arial" charset="0"/>
                <a:cs typeface="Arial" charset="0"/>
              </a:defRPr>
            </a:lvl1pPr>
          </a:lstStyle>
          <a:p>
            <a:pPr lvl="0"/>
            <a:r>
              <a:rPr lang="en-US"/>
              <a:t>Click to edit title</a:t>
            </a:r>
          </a:p>
        </p:txBody>
      </p:sp>
    </p:spTree>
    <p:extLst>
      <p:ext uri="{BB962C8B-B14F-4D97-AF65-F5344CB8AC3E}">
        <p14:creationId xmlns:p14="http://schemas.microsoft.com/office/powerpoint/2010/main" val="103510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tended Content with Large Picture">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835535" y="0"/>
            <a:ext cx="3308465" cy="5143500"/>
          </a:xfrm>
          <a:noFill/>
        </p:spPr>
        <p:txBody>
          <a:bodyPr/>
          <a:lstStyle/>
          <a:p>
            <a:endParaRPr lang="en-US"/>
          </a:p>
        </p:txBody>
      </p:sp>
      <p:pic>
        <p:nvPicPr>
          <p:cNvPr id="8"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3708" y="4917640"/>
            <a:ext cx="930910" cy="12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a:spLocks noGrp="1"/>
          </p:cNvSpPr>
          <p:nvPr>
            <p:ph idx="10"/>
          </p:nvPr>
        </p:nvSpPr>
        <p:spPr>
          <a:xfrm>
            <a:off x="628650" y="1282617"/>
            <a:ext cx="4812780" cy="1523494"/>
          </a:xfrm>
          <a:prstGeom prst="rect">
            <a:avLst/>
          </a:prstGeom>
        </p:spPr>
        <p:txBody>
          <a:bodyPr vert="horz" wrap="square" lIns="91440" tIns="91440" rIns="91440" bIns="45720" rtlCol="0" anchor="t">
            <a:spAutoFit/>
          </a:bodyPr>
          <a:lstStyle>
            <a:lvl1pPr>
              <a:defRPr sz="1400">
                <a:latin typeface="Arial" charset="0"/>
                <a:ea typeface="Arial" charset="0"/>
                <a:cs typeface="Arial" charset="0"/>
              </a:defRPr>
            </a:lvl1pPr>
            <a:lvl2pPr>
              <a:defRPr sz="1400">
                <a:latin typeface="Arial" charset="0"/>
                <a:ea typeface="Arial" charset="0"/>
                <a:cs typeface="Arial" charset="0"/>
              </a:defRPr>
            </a:lvl2pPr>
            <a:lvl3pPr>
              <a:defRPr sz="1400">
                <a:latin typeface="Arial" charset="0"/>
                <a:ea typeface="Arial" charset="0"/>
                <a:cs typeface="Arial" charset="0"/>
              </a:defRPr>
            </a:lvl3pPr>
            <a:lvl4pPr>
              <a:defRPr sz="1400">
                <a:latin typeface="Arial" charset="0"/>
                <a:ea typeface="Arial" charset="0"/>
                <a:cs typeface="Arial" charset="0"/>
              </a:defRPr>
            </a:lvl4pPr>
            <a:lvl5pPr>
              <a:defRPr sz="140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a:xfrm>
            <a:off x="628650" y="805749"/>
            <a:ext cx="7886700" cy="387798"/>
          </a:xfrm>
          <a:prstGeom prst="rect">
            <a:avLst/>
          </a:prstGeom>
        </p:spPr>
        <p:txBody>
          <a:bodyPr vert="horz" lIns="91440" tIns="91440" rIns="91440" bIns="45720" rtlCol="0" anchor="t">
            <a:spAutoFit/>
          </a:bodyPr>
          <a:lstStyle>
            <a:lvl1pPr>
              <a:defRPr cap="all" baseline="0">
                <a:latin typeface="Arial" charset="0"/>
                <a:ea typeface="Arial" charset="0"/>
                <a:cs typeface="Arial" charset="0"/>
              </a:defRPr>
            </a:lvl1pPr>
          </a:lstStyle>
          <a:p>
            <a:pPr lvl="0"/>
            <a:r>
              <a:rPr lang="en-US"/>
              <a:t>Click to edit Master title style</a:t>
            </a:r>
          </a:p>
        </p:txBody>
      </p:sp>
    </p:spTree>
    <p:extLst>
      <p:ext uri="{BB962C8B-B14F-4D97-AF65-F5344CB8AC3E}">
        <p14:creationId xmlns:p14="http://schemas.microsoft.com/office/powerpoint/2010/main" val="1981035528"/>
      </p:ext>
    </p:extLst>
  </p:cSld>
  <p:clrMapOvr>
    <a:masterClrMapping/>
  </p:clrMapOvr>
  <p:extLst>
    <p:ext uri="{DCECCB84-F9BA-43D5-87BE-67443E8EF086}">
      <p15:sldGuideLst xmlns:p15="http://schemas.microsoft.com/office/powerpoint/2012/main">
        <p15:guide id="1" orient="horz" pos="2916">
          <p15:clr>
            <a:srgbClr val="FBAE40"/>
          </p15:clr>
        </p15:guide>
        <p15:guide id="2" pos="3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Slide">
    <p:bg>
      <p:bgPr>
        <a:solidFill>
          <a:schemeClr val="tx1"/>
        </a:solidFill>
        <a:effectLst/>
      </p:bgPr>
    </p:bg>
    <p:spTree>
      <p:nvGrpSpPr>
        <p:cNvPr id="1" name=""/>
        <p:cNvGrpSpPr/>
        <p:nvPr/>
      </p:nvGrpSpPr>
      <p:grpSpPr>
        <a:xfrm>
          <a:off x="0" y="0"/>
          <a:ext cx="0" cy="0"/>
          <a:chOff x="0" y="0"/>
          <a:chExt cx="0" cy="0"/>
        </a:xfrm>
      </p:grpSpPr>
      <p:sp>
        <p:nvSpPr>
          <p:cNvPr id="12" name="Picture Placeholder 2"/>
          <p:cNvSpPr>
            <a:spLocks noGrp="1"/>
          </p:cNvSpPr>
          <p:nvPr>
            <p:ph type="pic" sz="quarter" idx="11"/>
          </p:nvPr>
        </p:nvSpPr>
        <p:spPr>
          <a:xfrm>
            <a:off x="0" y="0"/>
            <a:ext cx="9143999" cy="5143499"/>
          </a:xfrm>
          <a:noFill/>
        </p:spPr>
        <p:txBody>
          <a:bodyPr/>
          <a:lstStyle/>
          <a:p>
            <a:endParaRPr lang="en-US"/>
          </a:p>
        </p:txBody>
      </p:sp>
      <p:grpSp>
        <p:nvGrpSpPr>
          <p:cNvPr id="2" name="Group 1"/>
          <p:cNvGrpSpPr/>
          <p:nvPr userDrawn="1"/>
        </p:nvGrpSpPr>
        <p:grpSpPr>
          <a:xfrm>
            <a:off x="0" y="4821382"/>
            <a:ext cx="9144000" cy="322118"/>
            <a:chOff x="0" y="4821382"/>
            <a:chExt cx="9144000" cy="322118"/>
          </a:xfrm>
        </p:grpSpPr>
        <p:sp>
          <p:nvSpPr>
            <p:cNvPr id="6" name="Rectangle 5"/>
            <p:cNvSpPr/>
            <p:nvPr userDrawn="1"/>
          </p:nvSpPr>
          <p:spPr>
            <a:xfrm>
              <a:off x="0" y="4821382"/>
              <a:ext cx="9144000" cy="32211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3708" y="4917640"/>
              <a:ext cx="930910" cy="12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3898384"/>
      </p:ext>
    </p:extLst>
  </p:cSld>
  <p:clrMapOvr>
    <a:masterClrMapping/>
  </p:clrMapOvr>
  <p:extLst>
    <p:ext uri="{DCECCB84-F9BA-43D5-87BE-67443E8EF086}">
      <p15:sldGuideLst xmlns:p15="http://schemas.microsoft.com/office/powerpoint/2012/main">
        <p15:guide id="1" orient="horz" pos="2916">
          <p15:clr>
            <a:srgbClr val="FBAE40"/>
          </p15:clr>
        </p15:guide>
        <p15:guide id="2" pos="3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phs and Charts">
    <p:spTree>
      <p:nvGrpSpPr>
        <p:cNvPr id="1" name=""/>
        <p:cNvGrpSpPr/>
        <p:nvPr/>
      </p:nvGrpSpPr>
      <p:grpSpPr>
        <a:xfrm>
          <a:off x="0" y="0"/>
          <a:ext cx="0" cy="0"/>
          <a:chOff x="0" y="0"/>
          <a:chExt cx="0" cy="0"/>
        </a:xfrm>
      </p:grpSpPr>
      <p:pic>
        <p:nvPicPr>
          <p:cNvPr id="8"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3708" y="4917640"/>
            <a:ext cx="930910" cy="12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Placeholder 1"/>
          <p:cNvSpPr>
            <a:spLocks noGrp="1"/>
          </p:cNvSpPr>
          <p:nvPr>
            <p:ph type="title" hasCustomPrompt="1"/>
          </p:nvPr>
        </p:nvSpPr>
        <p:spPr>
          <a:xfrm>
            <a:off x="628650" y="496239"/>
            <a:ext cx="7886700" cy="387798"/>
          </a:xfrm>
          <a:prstGeom prst="rect">
            <a:avLst/>
          </a:prstGeom>
        </p:spPr>
        <p:txBody>
          <a:bodyPr vert="horz" lIns="91440" tIns="91440" rIns="91440" bIns="45720" rtlCol="0" anchor="t">
            <a:spAutoFit/>
          </a:bodyPr>
          <a:lstStyle>
            <a:lvl1pPr>
              <a:defRPr cap="all" baseline="0"/>
            </a:lvl1pPr>
          </a:lstStyle>
          <a:p>
            <a:pPr lvl="0"/>
            <a:r>
              <a:rPr lang="en-US"/>
              <a:t>Graph and/or chart</a:t>
            </a:r>
          </a:p>
        </p:txBody>
      </p:sp>
      <p:sp>
        <p:nvSpPr>
          <p:cNvPr id="3" name="Text Placeholder 2"/>
          <p:cNvSpPr>
            <a:spLocks noGrp="1"/>
          </p:cNvSpPr>
          <p:nvPr>
            <p:ph type="body" sz="quarter" idx="11" hasCustomPrompt="1"/>
          </p:nvPr>
        </p:nvSpPr>
        <p:spPr>
          <a:xfrm>
            <a:off x="628650" y="1078686"/>
            <a:ext cx="7886700" cy="353943"/>
          </a:xfrm>
        </p:spPr>
        <p:txBody>
          <a:bodyPr/>
          <a:lstStyle>
            <a:lvl1pPr marL="0" indent="0">
              <a:buNone/>
              <a:defRPr/>
            </a:lvl1pPr>
            <a:lvl2pPr marL="182880" indent="0">
              <a:buNone/>
              <a:defRPr/>
            </a:lvl2pPr>
            <a:lvl3pPr marL="365760" indent="0">
              <a:buNone/>
              <a:defRPr/>
            </a:lvl3pPr>
            <a:lvl4pPr marL="548640" indent="0">
              <a:buNone/>
              <a:defRPr/>
            </a:lvl4pPr>
            <a:lvl5pPr marL="731520" indent="0">
              <a:buNone/>
              <a:defRPr/>
            </a:lvl5pPr>
          </a:lstStyle>
          <a:p>
            <a:pPr lvl="0"/>
            <a:r>
              <a:rPr lang="en-US"/>
              <a:t>Add short caption here</a:t>
            </a:r>
          </a:p>
        </p:txBody>
      </p:sp>
      <p:sp>
        <p:nvSpPr>
          <p:cNvPr id="13" name="Content Placeholder 12"/>
          <p:cNvSpPr>
            <a:spLocks noGrp="1"/>
          </p:cNvSpPr>
          <p:nvPr>
            <p:ph sz="quarter" idx="12"/>
          </p:nvPr>
        </p:nvSpPr>
        <p:spPr>
          <a:xfrm>
            <a:off x="3392202" y="2141633"/>
            <a:ext cx="2359596" cy="8602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7053804"/>
      </p:ext>
    </p:extLst>
  </p:cSld>
  <p:clrMapOvr>
    <a:masterClrMapping/>
  </p:clrMapOvr>
  <p:extLst>
    <p:ext uri="{DCECCB84-F9BA-43D5-87BE-67443E8EF086}">
      <p15:sldGuideLst xmlns:p15="http://schemas.microsoft.com/office/powerpoint/2012/main">
        <p15:guide id="1" orient="horz" pos="2916">
          <p15:clr>
            <a:srgbClr val="FBAE40"/>
          </p15:clr>
        </p15:guide>
        <p15:guide id="2" pos="38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496239"/>
            <a:ext cx="7886700" cy="387798"/>
          </a:xfrm>
          <a:prstGeom prst="rect">
            <a:avLst/>
          </a:prstGeom>
        </p:spPr>
        <p:txBody>
          <a:bodyPr vert="horz" lIns="91440" tIns="91440" rIns="91440" bIns="45720" rtlCol="0" anchor="t">
            <a:spAutoFit/>
          </a:bodyPr>
          <a:lstStyle/>
          <a:p>
            <a:pPr lvl="0"/>
            <a:r>
              <a:rPr lang="en-US"/>
              <a:t>CLICK TO EDIT MASTER TITLE STYLE</a:t>
            </a:r>
          </a:p>
        </p:txBody>
      </p:sp>
      <p:sp>
        <p:nvSpPr>
          <p:cNvPr id="3" name="Text Placeholder 2"/>
          <p:cNvSpPr>
            <a:spLocks noGrp="1"/>
          </p:cNvSpPr>
          <p:nvPr>
            <p:ph type="body" idx="1"/>
          </p:nvPr>
        </p:nvSpPr>
        <p:spPr>
          <a:xfrm>
            <a:off x="628650" y="1103001"/>
            <a:ext cx="7886700" cy="1523494"/>
          </a:xfrm>
          <a:prstGeom prst="rect">
            <a:avLst/>
          </a:prstGeom>
        </p:spPr>
        <p:txBody>
          <a:bodyPr vert="horz" lIns="91440" tIns="91440" rIns="91440" bIns="45720" rtlCol="0" anchor="t">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8674372"/>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776" r:id="rId3"/>
    <p:sldLayoutId id="2147483663" r:id="rId4"/>
    <p:sldLayoutId id="2147483782" r:id="rId5"/>
    <p:sldLayoutId id="2147483772" r:id="rId6"/>
    <p:sldLayoutId id="2147483773" r:id="rId7"/>
    <p:sldLayoutId id="2147483774" r:id="rId8"/>
    <p:sldLayoutId id="2147483775" r:id="rId9"/>
    <p:sldLayoutId id="2147483672" r:id="rId10"/>
    <p:sldLayoutId id="2147483778" r:id="rId11"/>
    <p:sldLayoutId id="2147483777" r:id="rId12"/>
    <p:sldLayoutId id="2147483779" r:id="rId13"/>
    <p:sldLayoutId id="2147483725" r:id="rId14"/>
    <p:sldLayoutId id="2147483730" r:id="rId15"/>
    <p:sldLayoutId id="2147483783" r:id="rId16"/>
    <p:sldLayoutId id="2147483790" r:id="rId17"/>
    <p:sldLayoutId id="2147483789" r:id="rId18"/>
    <p:sldLayoutId id="2147483791" r:id="rId19"/>
    <p:sldLayoutId id="2147483765" r:id="rId20"/>
  </p:sldLayoutIdLst>
  <p:txStyles>
    <p:titleStyle>
      <a:lvl1pPr algn="l" defTabSz="685800" rtl="0" eaLnBrk="1" latinLnBrk="0" hangingPunct="1">
        <a:lnSpc>
          <a:spcPct val="90000"/>
        </a:lnSpc>
        <a:spcBef>
          <a:spcPct val="0"/>
        </a:spcBef>
        <a:buNone/>
        <a:defRPr lang="en-US" sz="1800" b="1" i="0" kern="1200" cap="all" spc="300" baseline="0" dirty="0" smtClean="0">
          <a:solidFill>
            <a:srgbClr val="6AD03B"/>
          </a:solidFill>
          <a:latin typeface="Arial" charset="0"/>
          <a:ea typeface="Arial" charset="0"/>
          <a:cs typeface="Arial" charset="0"/>
        </a:defRPr>
      </a:lvl1pPr>
    </p:titleStyle>
    <p:bodyStyle>
      <a:lvl1pPr marL="109728" indent="-109728" algn="l" defTabSz="685800" rtl="0" eaLnBrk="1" latinLnBrk="0" hangingPunct="1">
        <a:lnSpc>
          <a:spcPct val="100000"/>
        </a:lnSpc>
        <a:spcBef>
          <a:spcPts val="0"/>
        </a:spcBef>
        <a:spcAft>
          <a:spcPts val="600"/>
        </a:spcAft>
        <a:buClr>
          <a:schemeClr val="bg1">
            <a:lumMod val="65000"/>
          </a:schemeClr>
        </a:buClr>
        <a:buSzPct val="75000"/>
        <a:buFont typeface="Wingdings" charset="2"/>
        <a:buChar char="§"/>
        <a:defRPr sz="1400" b="0" i="0" kern="1200">
          <a:solidFill>
            <a:schemeClr val="bg1"/>
          </a:solidFill>
          <a:latin typeface="Arial" charset="0"/>
          <a:ea typeface="Arial" charset="0"/>
          <a:cs typeface="Arial" charset="0"/>
        </a:defRPr>
      </a:lvl1pPr>
      <a:lvl2pPr marL="292608" indent="-109728" algn="l" defTabSz="685800" rtl="0" eaLnBrk="1" latinLnBrk="0" hangingPunct="1">
        <a:lnSpc>
          <a:spcPct val="100000"/>
        </a:lnSpc>
        <a:spcBef>
          <a:spcPts val="0"/>
        </a:spcBef>
        <a:spcAft>
          <a:spcPts val="600"/>
        </a:spcAft>
        <a:buClr>
          <a:schemeClr val="bg1">
            <a:lumMod val="65000"/>
          </a:schemeClr>
        </a:buClr>
        <a:buSzPct val="75000"/>
        <a:buFont typeface="Wingdings" charset="2"/>
        <a:buChar char="§"/>
        <a:defRPr sz="1400" b="0" i="0" kern="1200">
          <a:solidFill>
            <a:schemeClr val="bg1"/>
          </a:solidFill>
          <a:latin typeface="Arial" charset="0"/>
          <a:ea typeface="Arial" charset="0"/>
          <a:cs typeface="Arial" charset="0"/>
        </a:defRPr>
      </a:lvl2pPr>
      <a:lvl3pPr marL="475488" indent="-109728" algn="l" defTabSz="685800" rtl="0" eaLnBrk="1" latinLnBrk="0" hangingPunct="1">
        <a:lnSpc>
          <a:spcPct val="100000"/>
        </a:lnSpc>
        <a:spcBef>
          <a:spcPts val="0"/>
        </a:spcBef>
        <a:spcAft>
          <a:spcPts val="600"/>
        </a:spcAft>
        <a:buClr>
          <a:schemeClr val="bg1">
            <a:lumMod val="65000"/>
          </a:schemeClr>
        </a:buClr>
        <a:buSzPct val="75000"/>
        <a:buFont typeface="Wingdings" charset="2"/>
        <a:buChar char="§"/>
        <a:defRPr sz="1400" b="0" i="0" kern="1200">
          <a:solidFill>
            <a:schemeClr val="bg1"/>
          </a:solidFill>
          <a:latin typeface="Arial" charset="0"/>
          <a:ea typeface="Arial" charset="0"/>
          <a:cs typeface="Arial" charset="0"/>
        </a:defRPr>
      </a:lvl3pPr>
      <a:lvl4pPr marL="658368" indent="-109728" algn="l" defTabSz="685800" rtl="0" eaLnBrk="1" latinLnBrk="0" hangingPunct="1">
        <a:lnSpc>
          <a:spcPct val="100000"/>
        </a:lnSpc>
        <a:spcBef>
          <a:spcPts val="0"/>
        </a:spcBef>
        <a:spcAft>
          <a:spcPts val="600"/>
        </a:spcAft>
        <a:buClr>
          <a:schemeClr val="bg1">
            <a:lumMod val="65000"/>
          </a:schemeClr>
        </a:buClr>
        <a:buSzPct val="75000"/>
        <a:buFont typeface="Wingdings" charset="2"/>
        <a:buChar char="§"/>
        <a:defRPr sz="1400" b="0" i="0" kern="1200">
          <a:solidFill>
            <a:schemeClr val="bg1"/>
          </a:solidFill>
          <a:latin typeface="Arial" charset="0"/>
          <a:ea typeface="Arial" charset="0"/>
          <a:cs typeface="Arial" charset="0"/>
        </a:defRPr>
      </a:lvl4pPr>
      <a:lvl5pPr marL="841248" indent="-109728" algn="l" defTabSz="685800" rtl="0" eaLnBrk="1" latinLnBrk="0" hangingPunct="1">
        <a:lnSpc>
          <a:spcPct val="100000"/>
        </a:lnSpc>
        <a:spcBef>
          <a:spcPts val="0"/>
        </a:spcBef>
        <a:spcAft>
          <a:spcPts val="600"/>
        </a:spcAft>
        <a:buClr>
          <a:schemeClr val="bg1">
            <a:lumMod val="65000"/>
          </a:schemeClr>
        </a:buClr>
        <a:buSzPct val="75000"/>
        <a:buFont typeface="Wingdings" charset="2"/>
        <a:buChar char="§"/>
        <a:defRPr sz="1400" b="0" i="0" kern="1200">
          <a:solidFill>
            <a:schemeClr val="bg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2.webp"/><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5668" y="2373087"/>
            <a:ext cx="6732677" cy="276999"/>
          </a:xfrm>
          <a:prstGeom prst="rect">
            <a:avLst/>
          </a:prstGeom>
          <a:noFill/>
        </p:spPr>
        <p:txBody>
          <a:bodyPr wrap="none" lIns="0" tIns="0" rIns="0" bIns="0" rtlCol="0">
            <a:spAutoFit/>
          </a:bodyPr>
          <a:lstStyle/>
          <a:p>
            <a:pPr algn="ctr"/>
            <a:r>
              <a:rPr lang="en-US" sz="1800" b="1" spc="300">
                <a:solidFill>
                  <a:srgbClr val="68D03B"/>
                </a:solidFill>
                <a:latin typeface="Arial" charset="0"/>
                <a:ea typeface="Arial" charset="0"/>
                <a:cs typeface="Arial" charset="0"/>
              </a:rPr>
              <a:t>Truth is Seldom so Pretty as Myth and Legend</a:t>
            </a:r>
          </a:p>
        </p:txBody>
      </p:sp>
      <p:sp>
        <p:nvSpPr>
          <p:cNvPr id="4" name="TextBox 3"/>
          <p:cNvSpPr txBox="1"/>
          <p:nvPr/>
        </p:nvSpPr>
        <p:spPr>
          <a:xfrm>
            <a:off x="2924115" y="2995700"/>
            <a:ext cx="3295774" cy="553998"/>
          </a:xfrm>
          <a:prstGeom prst="rect">
            <a:avLst/>
          </a:prstGeom>
          <a:noFill/>
        </p:spPr>
        <p:txBody>
          <a:bodyPr wrap="none" lIns="0" tIns="0" rIns="0" bIns="0" rtlCol="0" anchor="t">
            <a:spAutoFit/>
          </a:bodyPr>
          <a:lstStyle/>
          <a:p>
            <a:pPr algn="ctr"/>
            <a:r>
              <a:rPr lang="en-US" sz="1800" dirty="0">
                <a:solidFill>
                  <a:schemeClr val="bg1"/>
                </a:solidFill>
                <a:latin typeface="Arial"/>
                <a:cs typeface="Arial"/>
              </a:rPr>
              <a:t>Karanbir “K</a:t>
            </a:r>
            <a:r>
              <a:rPr lang="en-US" sz="1800">
                <a:solidFill>
                  <a:schemeClr val="bg1"/>
                </a:solidFill>
                <a:latin typeface="Arial"/>
                <a:cs typeface="Arial"/>
              </a:rPr>
              <a:t>” Singh</a:t>
            </a:r>
            <a:endParaRPr lang="en-US" dirty="0">
              <a:solidFill>
                <a:schemeClr val="bg1"/>
              </a:solidFill>
            </a:endParaRPr>
          </a:p>
          <a:p>
            <a:pPr algn="ctr"/>
            <a:r>
              <a:rPr lang="en-US" sz="1800" dirty="0">
                <a:solidFill>
                  <a:schemeClr val="bg1"/>
                </a:solidFill>
                <a:latin typeface="Arial"/>
                <a:cs typeface="Arial"/>
              </a:rPr>
              <a:t>Theoretically a Forensics Expert</a:t>
            </a:r>
            <a:endParaRPr lang="en-US" dirty="0">
              <a:solidFill>
                <a:schemeClr val="bg1"/>
              </a:solidFill>
            </a:endParaRPr>
          </a:p>
        </p:txBody>
      </p:sp>
    </p:spTree>
    <p:extLst>
      <p:ext uri="{BB962C8B-B14F-4D97-AF65-F5344CB8AC3E}">
        <p14:creationId xmlns:p14="http://schemas.microsoft.com/office/powerpoint/2010/main" val="939840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28509" y="1959110"/>
            <a:ext cx="2593597" cy="369332"/>
          </a:xfrm>
          <a:prstGeom prst="rect">
            <a:avLst/>
          </a:prstGeom>
          <a:noFill/>
        </p:spPr>
        <p:txBody>
          <a:bodyPr wrap="square" lIns="91440" tIns="45720" rIns="91440" bIns="45720" rtlCol="0" anchor="t">
            <a:spAutoFit/>
          </a:bodyPr>
          <a:lstStyle/>
          <a:p>
            <a:r>
              <a:rPr lang="en-US" sz="1800" b="1" spc="300">
                <a:solidFill>
                  <a:srgbClr val="69D03C"/>
                </a:solidFill>
                <a:latin typeface="Arial"/>
                <a:cs typeface="Arial"/>
              </a:rPr>
              <a:t>Organizations</a:t>
            </a:r>
            <a:endParaRPr lang="en-US"/>
          </a:p>
        </p:txBody>
      </p:sp>
      <p:sp>
        <p:nvSpPr>
          <p:cNvPr id="13" name="TextBox 12"/>
          <p:cNvSpPr txBox="1"/>
          <p:nvPr/>
        </p:nvSpPr>
        <p:spPr>
          <a:xfrm>
            <a:off x="399093" y="2685909"/>
            <a:ext cx="1987780" cy="184666"/>
          </a:xfrm>
          <a:prstGeom prst="rect">
            <a:avLst/>
          </a:prstGeom>
          <a:noFill/>
        </p:spPr>
        <p:txBody>
          <a:bodyPr wrap="square" lIns="0" tIns="0" rIns="0" bIns="0" rtlCol="0" anchor="t">
            <a:spAutoFit/>
          </a:bodyPr>
          <a:lstStyle/>
          <a:p>
            <a:r>
              <a:rPr lang="en-US" sz="1200">
                <a:solidFill>
                  <a:schemeClr val="bg1"/>
                </a:solidFill>
                <a:latin typeface="Arial"/>
                <a:cs typeface="Arial"/>
              </a:rPr>
              <a:t>#Biased for some of these</a:t>
            </a:r>
            <a:endParaRPr lang="en-US">
              <a:solidFill>
                <a:schemeClr val="bg1"/>
              </a:solidFill>
            </a:endParaRPr>
          </a:p>
        </p:txBody>
      </p:sp>
      <p:pic>
        <p:nvPicPr>
          <p:cNvPr id="3" name="Picture 4">
            <a:extLst>
              <a:ext uri="{FF2B5EF4-FFF2-40B4-BE49-F238E27FC236}">
                <a16:creationId xmlns:a16="http://schemas.microsoft.com/office/drawing/2014/main" id="{5D65445E-9F94-44C3-8C22-B9A775EDDB2A}"/>
              </a:ext>
            </a:extLst>
          </p:cNvPr>
          <p:cNvPicPr>
            <a:picLocks noGrp="1" noChangeAspect="1"/>
          </p:cNvPicPr>
          <p:nvPr>
            <p:ph type="pic" sz="quarter" idx="12"/>
          </p:nvPr>
        </p:nvPicPr>
        <p:blipFill rotWithShape="1">
          <a:blip r:embed="rId3"/>
          <a:stretch/>
        </p:blipFill>
        <p:spPr>
          <a:xfrm>
            <a:off x="5238223" y="1110822"/>
            <a:ext cx="983673" cy="983673"/>
          </a:xfrm>
          <a:prstGeom prst="rect">
            <a:avLst/>
          </a:prstGeom>
        </p:spPr>
      </p:pic>
      <p:pic>
        <p:nvPicPr>
          <p:cNvPr id="5" name="Picture Placeholder 4">
            <a:extLst>
              <a:ext uri="{FF2B5EF4-FFF2-40B4-BE49-F238E27FC236}">
                <a16:creationId xmlns:a16="http://schemas.microsoft.com/office/drawing/2014/main" id="{80D1C447-9230-4C86-8F5F-29CB549CE074}"/>
              </a:ext>
            </a:extLst>
          </p:cNvPr>
          <p:cNvPicPr>
            <a:picLocks noGrp="1" noChangeAspect="1"/>
          </p:cNvPicPr>
          <p:nvPr>
            <p:ph type="pic" sz="quarter" idx="15"/>
          </p:nvPr>
        </p:nvPicPr>
        <p:blipFill>
          <a:blip r:embed="rId4" cstate="print">
            <a:extLst>
              <a:ext uri="{28A0092B-C50C-407E-A947-70E740481C1C}">
                <a14:useLocalDpi xmlns:a14="http://schemas.microsoft.com/office/drawing/2010/main" val="0"/>
              </a:ext>
            </a:extLst>
          </a:blip>
          <a:stretch>
            <a:fillRect/>
          </a:stretch>
        </p:blipFill>
        <p:spPr>
          <a:xfrm>
            <a:off x="2705058" y="2833155"/>
            <a:ext cx="1866942" cy="853753"/>
          </a:xfrm>
          <a:prstGeom prst="rect">
            <a:avLst/>
          </a:prstGeom>
        </p:spPr>
      </p:pic>
      <p:pic>
        <p:nvPicPr>
          <p:cNvPr id="7" name="Picture Placeholder 6">
            <a:extLst>
              <a:ext uri="{FF2B5EF4-FFF2-40B4-BE49-F238E27FC236}">
                <a16:creationId xmlns:a16="http://schemas.microsoft.com/office/drawing/2014/main" id="{7FE303A9-48C5-480F-9AA7-8583431B2ED2}"/>
              </a:ext>
            </a:extLst>
          </p:cNvPr>
          <p:cNvPicPr>
            <a:picLocks noGrp="1" noChangeAspect="1"/>
          </p:cNvPicPr>
          <p:nvPr>
            <p:ph type="pic" sz="quarter" idx="16"/>
          </p:nvPr>
        </p:nvPicPr>
        <p:blipFill>
          <a:blip r:embed="rId5">
            <a:extLst>
              <a:ext uri="{28A0092B-C50C-407E-A947-70E740481C1C}">
                <a14:useLocalDpi xmlns:a14="http://schemas.microsoft.com/office/drawing/2010/main" val="0"/>
              </a:ext>
            </a:extLst>
          </a:blip>
          <a:stretch>
            <a:fillRect/>
          </a:stretch>
        </p:blipFill>
        <p:spPr>
          <a:xfrm>
            <a:off x="5238222" y="2753532"/>
            <a:ext cx="983673" cy="983673"/>
          </a:xfrm>
          <a:prstGeom prst="rect">
            <a:avLst/>
          </a:prstGeom>
        </p:spPr>
      </p:pic>
      <p:pic>
        <p:nvPicPr>
          <p:cNvPr id="2" name="Picture 2" descr="Logo&#10;&#10;Description automatically generated">
            <a:extLst>
              <a:ext uri="{FF2B5EF4-FFF2-40B4-BE49-F238E27FC236}">
                <a16:creationId xmlns:a16="http://schemas.microsoft.com/office/drawing/2014/main" id="{BD666541-2635-4E88-9855-E221EADDA162}"/>
              </a:ext>
            </a:extLst>
          </p:cNvPr>
          <p:cNvPicPr>
            <a:picLocks noGrp="1" noChangeAspect="1"/>
          </p:cNvPicPr>
          <p:nvPr>
            <p:ph type="pic" sz="quarter" idx="10"/>
          </p:nvPr>
        </p:nvPicPr>
        <p:blipFill rotWithShape="1">
          <a:blip r:embed="rId6"/>
          <a:stretch/>
        </p:blipFill>
        <p:spPr>
          <a:xfrm>
            <a:off x="2743953" y="1257139"/>
            <a:ext cx="1866941" cy="682945"/>
          </a:xfrm>
          <a:prstGeom prst="rect">
            <a:avLst/>
          </a:prstGeom>
        </p:spPr>
      </p:pic>
      <p:pic>
        <p:nvPicPr>
          <p:cNvPr id="10" name="Picture Placeholder 8">
            <a:extLst>
              <a:ext uri="{FF2B5EF4-FFF2-40B4-BE49-F238E27FC236}">
                <a16:creationId xmlns:a16="http://schemas.microsoft.com/office/drawing/2014/main" id="{0BD4F56A-9018-4A68-BEAE-F99F186767D9}"/>
              </a:ext>
            </a:extLst>
          </p:cNvPr>
          <p:cNvPicPr>
            <a:picLocks noGrp="1" noChangeAspect="1"/>
          </p:cNvPicPr>
          <p:nvPr>
            <p:ph type="pic" sz="quarter" idx="14"/>
          </p:nvPr>
        </p:nvPicPr>
        <p:blipFill>
          <a:blip r:embed="rId7" cstate="print">
            <a:extLst>
              <a:ext uri="{28A0092B-C50C-407E-A947-70E740481C1C}">
                <a14:useLocalDpi xmlns:a14="http://schemas.microsoft.com/office/drawing/2010/main" val="0"/>
              </a:ext>
            </a:extLst>
          </a:blip>
          <a:srcRect t="22429" b="22429"/>
          <a:stretch>
            <a:fillRect/>
          </a:stretch>
        </p:blipFill>
        <p:spPr>
          <a:xfrm>
            <a:off x="6832600" y="1117600"/>
            <a:ext cx="1744663" cy="962025"/>
          </a:xfrm>
        </p:spPr>
      </p:pic>
      <p:pic>
        <p:nvPicPr>
          <p:cNvPr id="16" name="Picture Placeholder 15">
            <a:extLst>
              <a:ext uri="{FF2B5EF4-FFF2-40B4-BE49-F238E27FC236}">
                <a16:creationId xmlns:a16="http://schemas.microsoft.com/office/drawing/2014/main" id="{01B380B8-6247-4ADE-A296-B942F059F21C}"/>
              </a:ext>
            </a:extLst>
          </p:cNvPr>
          <p:cNvPicPr>
            <a:picLocks noGrp="1" noChangeAspect="1"/>
          </p:cNvPicPr>
          <p:nvPr>
            <p:ph type="pic" sz="quarter" idx="17"/>
          </p:nvPr>
        </p:nvPicPr>
        <p:blipFill>
          <a:blip r:embed="rId8" cstate="print">
            <a:extLst>
              <a:ext uri="{28A0092B-C50C-407E-A947-70E740481C1C}">
                <a14:useLocalDpi xmlns:a14="http://schemas.microsoft.com/office/drawing/2010/main" val="0"/>
              </a:ext>
            </a:extLst>
          </a:blip>
          <a:stretch>
            <a:fillRect/>
          </a:stretch>
        </p:blipFill>
        <p:spPr>
          <a:xfrm>
            <a:off x="7251964" y="2749024"/>
            <a:ext cx="905933" cy="988181"/>
          </a:xfrm>
          <a:prstGeom prst="rect">
            <a:avLst/>
          </a:prstGeom>
        </p:spPr>
      </p:pic>
    </p:spTree>
    <p:extLst>
      <p:ext uri="{BB962C8B-B14F-4D97-AF65-F5344CB8AC3E}">
        <p14:creationId xmlns:p14="http://schemas.microsoft.com/office/powerpoint/2010/main" val="1970047256"/>
      </p:ext>
    </p:extLst>
  </p:cSld>
  <p:clrMapOvr>
    <a:masterClrMapping/>
  </p:clrMapOvr>
  <p:transition spd="med">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28509" y="1959110"/>
            <a:ext cx="2593597" cy="369332"/>
          </a:xfrm>
          <a:prstGeom prst="rect">
            <a:avLst/>
          </a:prstGeom>
          <a:noFill/>
        </p:spPr>
        <p:txBody>
          <a:bodyPr wrap="square" lIns="91440" tIns="45720" rIns="91440" bIns="45720" rtlCol="0" anchor="t">
            <a:spAutoFit/>
          </a:bodyPr>
          <a:lstStyle/>
          <a:p>
            <a:r>
              <a:rPr lang="en-US" sz="1800" b="1" spc="300">
                <a:solidFill>
                  <a:srgbClr val="69D03C"/>
                </a:solidFill>
                <a:latin typeface="Arial"/>
                <a:cs typeface="Arial"/>
              </a:rPr>
              <a:t>Organizations</a:t>
            </a:r>
            <a:endParaRPr lang="en-US"/>
          </a:p>
        </p:txBody>
      </p:sp>
      <p:sp>
        <p:nvSpPr>
          <p:cNvPr id="13" name="TextBox 12"/>
          <p:cNvSpPr txBox="1"/>
          <p:nvPr/>
        </p:nvSpPr>
        <p:spPr>
          <a:xfrm>
            <a:off x="399093" y="2685909"/>
            <a:ext cx="1987780" cy="369332"/>
          </a:xfrm>
          <a:prstGeom prst="rect">
            <a:avLst/>
          </a:prstGeom>
          <a:noFill/>
        </p:spPr>
        <p:txBody>
          <a:bodyPr wrap="square" lIns="0" tIns="0" rIns="0" bIns="0" rtlCol="0" anchor="t">
            <a:spAutoFit/>
          </a:bodyPr>
          <a:lstStyle/>
          <a:p>
            <a:r>
              <a:rPr lang="en-US" sz="1200">
                <a:solidFill>
                  <a:schemeClr val="bg1"/>
                </a:solidFill>
                <a:latin typeface="Arial"/>
                <a:cs typeface="Arial"/>
              </a:rPr>
              <a:t>What you thought I was done?</a:t>
            </a:r>
            <a:endParaRPr lang="en-US">
              <a:solidFill>
                <a:schemeClr val="bg1"/>
              </a:solidFill>
            </a:endParaRPr>
          </a:p>
        </p:txBody>
      </p:sp>
      <p:pic>
        <p:nvPicPr>
          <p:cNvPr id="19" name="Picture Placeholder 18">
            <a:extLst>
              <a:ext uri="{FF2B5EF4-FFF2-40B4-BE49-F238E27FC236}">
                <a16:creationId xmlns:a16="http://schemas.microsoft.com/office/drawing/2014/main" id="{F2BEA9CE-785A-4FA3-AEAD-E4DB2577A31E}"/>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4318" b="14318"/>
          <a:stretch>
            <a:fillRect/>
          </a:stretch>
        </p:blipFill>
        <p:spPr>
          <a:xfrm>
            <a:off x="4889500" y="3082925"/>
            <a:ext cx="1744663" cy="354013"/>
          </a:xfrm>
        </p:spPr>
      </p:pic>
      <p:sp>
        <p:nvSpPr>
          <p:cNvPr id="25" name="Picture Placeholder 24"/>
          <p:cNvSpPr>
            <a:spLocks noGrp="1"/>
          </p:cNvSpPr>
          <p:nvPr>
            <p:ph type="pic" sz="quarter" idx="17"/>
          </p:nvPr>
        </p:nvSpPr>
        <p:spPr/>
      </p:sp>
      <p:sp>
        <p:nvSpPr>
          <p:cNvPr id="6" name="Picture Placeholder 5">
            <a:extLst>
              <a:ext uri="{FF2B5EF4-FFF2-40B4-BE49-F238E27FC236}">
                <a16:creationId xmlns:a16="http://schemas.microsoft.com/office/drawing/2014/main" id="{328F0361-4246-4180-A220-D1DA31EB5605}"/>
              </a:ext>
            </a:extLst>
          </p:cNvPr>
          <p:cNvSpPr>
            <a:spLocks noGrp="1"/>
          </p:cNvSpPr>
          <p:nvPr>
            <p:ph type="pic" sz="quarter" idx="15"/>
          </p:nvPr>
        </p:nvSpPr>
        <p:spPr/>
      </p:sp>
      <p:pic>
        <p:nvPicPr>
          <p:cNvPr id="17" name="Picture Placeholder 16">
            <a:extLst>
              <a:ext uri="{FF2B5EF4-FFF2-40B4-BE49-F238E27FC236}">
                <a16:creationId xmlns:a16="http://schemas.microsoft.com/office/drawing/2014/main" id="{D7B1E52E-7893-45DC-9CFC-4CB720286791}"/>
              </a:ext>
            </a:extLst>
          </p:cNvPr>
          <p:cNvPicPr>
            <a:picLocks noGrp="1" noChangeAspect="1"/>
          </p:cNvPicPr>
          <p:nvPr>
            <p:ph type="pic" sz="quarter" idx="10"/>
          </p:nvPr>
        </p:nvPicPr>
        <p:blipFill>
          <a:blip r:embed="rId5">
            <a:extLst>
              <a:ext uri="{28A0092B-C50C-407E-A947-70E740481C1C}">
                <a14:useLocalDpi xmlns:a14="http://schemas.microsoft.com/office/drawing/2010/main" val="0"/>
              </a:ext>
            </a:extLst>
          </a:blip>
          <a:srcRect t="23202" b="23202"/>
          <a:stretch>
            <a:fillRect/>
          </a:stretch>
        </p:blipFill>
        <p:spPr/>
      </p:pic>
      <p:pic>
        <p:nvPicPr>
          <p:cNvPr id="29" name="Picture Placeholder 28">
            <a:extLst>
              <a:ext uri="{FF2B5EF4-FFF2-40B4-BE49-F238E27FC236}">
                <a16:creationId xmlns:a16="http://schemas.microsoft.com/office/drawing/2014/main" id="{AA79C529-9435-457B-A244-EE2715406BB4}"/>
              </a:ext>
            </a:extLst>
          </p:cNvPr>
          <p:cNvPicPr>
            <a:picLocks noGrp="1" noChangeAspect="1"/>
          </p:cNvPicPr>
          <p:nvPr>
            <p:ph type="pic" sz="quarter" idx="14"/>
          </p:nvPr>
        </p:nvPicPr>
        <p:blipFill>
          <a:blip r:embed="rId6" cstate="print">
            <a:extLst>
              <a:ext uri="{28A0092B-C50C-407E-A947-70E740481C1C}">
                <a14:useLocalDpi xmlns:a14="http://schemas.microsoft.com/office/drawing/2010/main" val="0"/>
              </a:ext>
            </a:extLst>
          </a:blip>
          <a:srcRect t="20846" b="20846"/>
          <a:stretch>
            <a:fillRect/>
          </a:stretch>
        </p:blipFill>
        <p:spPr/>
      </p:pic>
      <p:sp>
        <p:nvSpPr>
          <p:cNvPr id="31" name="Picture Placeholder 30">
            <a:extLst>
              <a:ext uri="{FF2B5EF4-FFF2-40B4-BE49-F238E27FC236}">
                <a16:creationId xmlns:a16="http://schemas.microsoft.com/office/drawing/2014/main" id="{C535AB4F-A472-4192-BCFF-EBEBAB07B07B}"/>
              </a:ext>
            </a:extLst>
          </p:cNvPr>
          <p:cNvSpPr>
            <a:spLocks noGrp="1"/>
          </p:cNvSpPr>
          <p:nvPr>
            <p:ph type="pic" sz="quarter" idx="12"/>
          </p:nvPr>
        </p:nvSpPr>
        <p:spPr/>
      </p:sp>
    </p:spTree>
    <p:extLst>
      <p:ext uri="{BB962C8B-B14F-4D97-AF65-F5344CB8AC3E}">
        <p14:creationId xmlns:p14="http://schemas.microsoft.com/office/powerpoint/2010/main" val="2224465396"/>
      </p:ext>
    </p:extLst>
  </p:cSld>
  <p:clrMapOvr>
    <a:masterClrMapping/>
  </p:clrMapOvr>
  <p:transition spd="med">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2388" y="233797"/>
            <a:ext cx="8605211" cy="4675909"/>
          </a:xfrm>
          <a:prstGeom prst="rect">
            <a:avLst/>
          </a:prstGeom>
          <a:gradFill flip="none" rotWithShape="1">
            <a:gsLst>
              <a:gs pos="0">
                <a:srgbClr val="69D03C">
                  <a:alpha val="76000"/>
                </a:srgbClr>
              </a:gs>
              <a:gs pos="100000">
                <a:srgbClr val="69D03C"/>
              </a:gs>
            </a:gsLst>
            <a:lin ang="135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latin typeface="Montserrat"/>
            </a:endParaRPr>
          </a:p>
        </p:txBody>
      </p:sp>
      <p:sp>
        <p:nvSpPr>
          <p:cNvPr id="3" name="Picture Placeholder 2"/>
          <p:cNvSpPr>
            <a:spLocks noGrp="1"/>
          </p:cNvSpPr>
          <p:nvPr>
            <p:ph type="pic" sz="quarter" idx="10"/>
          </p:nvPr>
        </p:nvSpPr>
        <p:spPr/>
      </p:sp>
      <p:sp>
        <p:nvSpPr>
          <p:cNvPr id="7" name="TextBox 6"/>
          <p:cNvSpPr txBox="1"/>
          <p:nvPr/>
        </p:nvSpPr>
        <p:spPr>
          <a:xfrm>
            <a:off x="696517" y="3725781"/>
            <a:ext cx="3028436" cy="187424"/>
          </a:xfrm>
          <a:prstGeom prst="rect">
            <a:avLst/>
          </a:prstGeom>
          <a:noFill/>
        </p:spPr>
        <p:txBody>
          <a:bodyPr wrap="square" lIns="0" tIns="0" rIns="0" bIns="0" rtlCol="0" anchor="t">
            <a:spAutoFit/>
          </a:bodyPr>
          <a:lstStyle/>
          <a:p>
            <a:pPr>
              <a:lnSpc>
                <a:spcPct val="110000"/>
              </a:lnSpc>
              <a:spcAft>
                <a:spcPts val="300"/>
              </a:spcAft>
            </a:pPr>
            <a:r>
              <a:rPr lang="en-AU" sz="1200">
                <a:solidFill>
                  <a:srgbClr val="FFFFFF"/>
                </a:solidFill>
                <a:latin typeface="Arial"/>
                <a:cs typeface="Arial"/>
              </a:rPr>
              <a:t>Now what the hell do you do for work?</a:t>
            </a:r>
            <a:endParaRPr lang="en-US"/>
          </a:p>
        </p:txBody>
      </p:sp>
      <p:sp>
        <p:nvSpPr>
          <p:cNvPr id="12" name="TextBox 11"/>
          <p:cNvSpPr txBox="1"/>
          <p:nvPr/>
        </p:nvSpPr>
        <p:spPr>
          <a:xfrm>
            <a:off x="600120" y="2687035"/>
            <a:ext cx="5989772" cy="587212"/>
          </a:xfrm>
          <a:prstGeom prst="rect">
            <a:avLst/>
          </a:prstGeom>
          <a:noFill/>
        </p:spPr>
        <p:txBody>
          <a:bodyPr wrap="square" lIns="91440" tIns="45720" rIns="91440" bIns="45720" rtlCol="0" anchor="t">
            <a:spAutoFit/>
          </a:bodyPr>
          <a:lstStyle/>
          <a:p>
            <a:pPr>
              <a:lnSpc>
                <a:spcPct val="70000"/>
              </a:lnSpc>
            </a:pPr>
            <a:r>
              <a:rPr lang="en-US" sz="4500" b="1">
                <a:solidFill>
                  <a:srgbClr val="FFFFFF"/>
                </a:solidFill>
                <a:latin typeface="Arial"/>
                <a:cs typeface="Arial"/>
              </a:rPr>
              <a:t>You’ve graduated!</a:t>
            </a:r>
            <a:endParaRPr lang="en-US"/>
          </a:p>
        </p:txBody>
      </p:sp>
    </p:spTree>
    <p:extLst>
      <p:ext uri="{BB962C8B-B14F-4D97-AF65-F5344CB8AC3E}">
        <p14:creationId xmlns:p14="http://schemas.microsoft.com/office/powerpoint/2010/main" val="4009990920"/>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p:sp>
      <p:sp>
        <p:nvSpPr>
          <p:cNvPr id="4" name="Picture Placeholder 3"/>
          <p:cNvSpPr>
            <a:spLocks noGrp="1"/>
          </p:cNvSpPr>
          <p:nvPr>
            <p:ph type="pic" sz="quarter" idx="14"/>
          </p:nvPr>
        </p:nvSpPr>
        <p:spPr/>
      </p:sp>
      <p:sp>
        <p:nvSpPr>
          <p:cNvPr id="5" name="Picture Placeholder 4"/>
          <p:cNvSpPr>
            <a:spLocks noGrp="1"/>
          </p:cNvSpPr>
          <p:nvPr>
            <p:ph type="pic" sz="quarter" idx="15"/>
          </p:nvPr>
        </p:nvSpPr>
        <p:spPr/>
      </p:sp>
      <p:sp>
        <p:nvSpPr>
          <p:cNvPr id="6" name="Picture Placeholder 5"/>
          <p:cNvSpPr>
            <a:spLocks noGrp="1"/>
          </p:cNvSpPr>
          <p:nvPr>
            <p:ph type="pic" sz="quarter" idx="13"/>
          </p:nvPr>
        </p:nvSpPr>
        <p:spPr/>
      </p:sp>
      <p:sp>
        <p:nvSpPr>
          <p:cNvPr id="26" name="TextBox 25"/>
          <p:cNvSpPr txBox="1"/>
          <p:nvPr/>
        </p:nvSpPr>
        <p:spPr>
          <a:xfrm>
            <a:off x="6764515" y="1714143"/>
            <a:ext cx="1896370" cy="390556"/>
          </a:xfrm>
          <a:prstGeom prst="rect">
            <a:avLst/>
          </a:prstGeom>
          <a:noFill/>
        </p:spPr>
        <p:txBody>
          <a:bodyPr wrap="square" lIns="0" tIns="0" rIns="0" bIns="0" rtlCol="0" anchor="t">
            <a:spAutoFit/>
          </a:bodyPr>
          <a:lstStyle/>
          <a:p>
            <a:pPr>
              <a:lnSpc>
                <a:spcPct val="110000"/>
              </a:lnSpc>
              <a:spcAft>
                <a:spcPts val="300"/>
              </a:spcAft>
            </a:pPr>
            <a:r>
              <a:rPr lang="en-AU" sz="1200">
                <a:solidFill>
                  <a:schemeClr val="bg1">
                    <a:lumMod val="65000"/>
                  </a:schemeClr>
                </a:solidFill>
                <a:latin typeface="Arial"/>
                <a:cs typeface="Arial"/>
              </a:rPr>
              <a:t>Make code make other code because I'm lazy</a:t>
            </a:r>
            <a:endParaRPr lang="en-US">
              <a:solidFill>
                <a:schemeClr val="bg1">
                  <a:lumMod val="65000"/>
                </a:schemeClr>
              </a:solidFill>
            </a:endParaRPr>
          </a:p>
        </p:txBody>
      </p:sp>
      <p:sp>
        <p:nvSpPr>
          <p:cNvPr id="27" name="TextBox 26"/>
          <p:cNvSpPr txBox="1"/>
          <p:nvPr/>
        </p:nvSpPr>
        <p:spPr>
          <a:xfrm>
            <a:off x="6764515" y="1425878"/>
            <a:ext cx="672620" cy="276999"/>
          </a:xfrm>
          <a:prstGeom prst="rect">
            <a:avLst/>
          </a:prstGeom>
          <a:noFill/>
        </p:spPr>
        <p:txBody>
          <a:bodyPr wrap="none" lIns="0" tIns="45720" rIns="91440" bIns="45720" rtlCol="0" anchor="t">
            <a:spAutoFit/>
          </a:bodyPr>
          <a:lstStyle/>
          <a:p>
            <a:r>
              <a:rPr lang="en-US" sz="1200" b="1">
                <a:solidFill>
                  <a:schemeClr val="bg1"/>
                </a:solidFill>
                <a:latin typeface="Arial"/>
                <a:cs typeface="Arial"/>
              </a:rPr>
              <a:t>DevOps</a:t>
            </a:r>
            <a:endParaRPr lang="en-US"/>
          </a:p>
        </p:txBody>
      </p:sp>
      <p:sp>
        <p:nvSpPr>
          <p:cNvPr id="30" name="TextBox 29"/>
          <p:cNvSpPr txBox="1"/>
          <p:nvPr/>
        </p:nvSpPr>
        <p:spPr>
          <a:xfrm>
            <a:off x="6764515" y="3477922"/>
            <a:ext cx="1896370" cy="390556"/>
          </a:xfrm>
          <a:prstGeom prst="rect">
            <a:avLst/>
          </a:prstGeom>
          <a:noFill/>
        </p:spPr>
        <p:txBody>
          <a:bodyPr wrap="square" lIns="0" tIns="0" rIns="0" bIns="0" rtlCol="0" anchor="t">
            <a:spAutoFit/>
          </a:bodyPr>
          <a:lstStyle/>
          <a:p>
            <a:pPr>
              <a:lnSpc>
                <a:spcPct val="110000"/>
              </a:lnSpc>
              <a:spcAft>
                <a:spcPts val="300"/>
              </a:spcAft>
            </a:pPr>
            <a:r>
              <a:rPr lang="en-AU" sz="1200">
                <a:solidFill>
                  <a:schemeClr val="bg1">
                    <a:lumMod val="65000"/>
                  </a:schemeClr>
                </a:solidFill>
                <a:latin typeface="Arial"/>
                <a:cs typeface="Arial"/>
              </a:rPr>
              <a:t>I swear I didn't see anything here OK?</a:t>
            </a:r>
            <a:endParaRPr lang="en-US">
              <a:solidFill>
                <a:schemeClr val="bg1">
                  <a:lumMod val="65000"/>
                </a:schemeClr>
              </a:solidFill>
            </a:endParaRPr>
          </a:p>
        </p:txBody>
      </p:sp>
      <p:sp>
        <p:nvSpPr>
          <p:cNvPr id="31" name="TextBox 30"/>
          <p:cNvSpPr txBox="1"/>
          <p:nvPr/>
        </p:nvSpPr>
        <p:spPr>
          <a:xfrm>
            <a:off x="6764515" y="3189657"/>
            <a:ext cx="1333057" cy="276999"/>
          </a:xfrm>
          <a:prstGeom prst="rect">
            <a:avLst/>
          </a:prstGeom>
          <a:noFill/>
        </p:spPr>
        <p:txBody>
          <a:bodyPr wrap="none" lIns="0" tIns="45720" rIns="91440" bIns="45720" rtlCol="0" anchor="t">
            <a:spAutoFit/>
          </a:bodyPr>
          <a:lstStyle/>
          <a:p>
            <a:r>
              <a:rPr lang="en-US" sz="1200" b="1">
                <a:solidFill>
                  <a:schemeClr val="bg1"/>
                </a:solidFill>
                <a:latin typeface="Arial"/>
                <a:cs typeface="Arial"/>
              </a:rPr>
              <a:t>Digital Forensics</a:t>
            </a:r>
            <a:endParaRPr lang="en-US"/>
          </a:p>
        </p:txBody>
      </p:sp>
      <p:sp>
        <p:nvSpPr>
          <p:cNvPr id="32" name="TextBox 31"/>
          <p:cNvSpPr txBox="1"/>
          <p:nvPr/>
        </p:nvSpPr>
        <p:spPr>
          <a:xfrm>
            <a:off x="535055" y="1714143"/>
            <a:ext cx="1896370" cy="390556"/>
          </a:xfrm>
          <a:prstGeom prst="rect">
            <a:avLst/>
          </a:prstGeom>
          <a:noFill/>
        </p:spPr>
        <p:txBody>
          <a:bodyPr wrap="square" lIns="0" tIns="0" rIns="0" bIns="0" rtlCol="0" anchor="t">
            <a:spAutoFit/>
          </a:bodyPr>
          <a:lstStyle/>
          <a:p>
            <a:pPr algn="r">
              <a:lnSpc>
                <a:spcPct val="110000"/>
              </a:lnSpc>
              <a:spcAft>
                <a:spcPts val="300"/>
              </a:spcAft>
            </a:pPr>
            <a:r>
              <a:rPr lang="en-AU" sz="1200">
                <a:solidFill>
                  <a:schemeClr val="bg1">
                    <a:lumMod val="65000"/>
                  </a:schemeClr>
                </a:solidFill>
                <a:latin typeface="Arial"/>
                <a:cs typeface="Arial"/>
              </a:rPr>
              <a:t>Nothing goes here due to </a:t>
            </a:r>
            <a:br>
              <a:rPr lang="en-AU" sz="1200">
                <a:solidFill>
                  <a:schemeClr val="bg1">
                    <a:lumMod val="65000"/>
                  </a:schemeClr>
                </a:solidFill>
                <a:latin typeface="Arial"/>
                <a:cs typeface="Arial"/>
              </a:rPr>
            </a:br>
            <a:r>
              <a:rPr lang="en-AU" sz="1200">
                <a:solidFill>
                  <a:schemeClr val="bg1">
                    <a:lumMod val="65000"/>
                  </a:schemeClr>
                </a:solidFill>
                <a:latin typeface="Arial"/>
                <a:cs typeface="Arial"/>
              </a:rPr>
              <a:t>risk of imprisonment</a:t>
            </a:r>
            <a:endParaRPr lang="en-US">
              <a:solidFill>
                <a:schemeClr val="bg1">
                  <a:lumMod val="65000"/>
                </a:schemeClr>
              </a:solidFill>
            </a:endParaRPr>
          </a:p>
        </p:txBody>
      </p:sp>
      <p:sp>
        <p:nvSpPr>
          <p:cNvPr id="33" name="TextBox 32"/>
          <p:cNvSpPr txBox="1"/>
          <p:nvPr/>
        </p:nvSpPr>
        <p:spPr>
          <a:xfrm>
            <a:off x="705632" y="1425878"/>
            <a:ext cx="1725793" cy="276999"/>
          </a:xfrm>
          <a:prstGeom prst="rect">
            <a:avLst/>
          </a:prstGeom>
          <a:noFill/>
        </p:spPr>
        <p:txBody>
          <a:bodyPr wrap="none" lIns="0" tIns="45720" rIns="91440" bIns="45720" rtlCol="0" anchor="t">
            <a:spAutoFit/>
          </a:bodyPr>
          <a:lstStyle/>
          <a:p>
            <a:pPr algn="r"/>
            <a:r>
              <a:rPr lang="en-US" sz="1200" b="1">
                <a:solidFill>
                  <a:schemeClr val="bg1"/>
                </a:solidFill>
                <a:latin typeface="Arial"/>
                <a:cs typeface="Arial"/>
              </a:rPr>
              <a:t>Forensic Lab Manager</a:t>
            </a:r>
            <a:endParaRPr lang="en-US"/>
          </a:p>
        </p:txBody>
      </p:sp>
      <p:sp>
        <p:nvSpPr>
          <p:cNvPr id="34" name="TextBox 33"/>
          <p:cNvSpPr txBox="1"/>
          <p:nvPr/>
        </p:nvSpPr>
        <p:spPr>
          <a:xfrm>
            <a:off x="462484" y="3464315"/>
            <a:ext cx="1968941" cy="390556"/>
          </a:xfrm>
          <a:prstGeom prst="rect">
            <a:avLst/>
          </a:prstGeom>
          <a:noFill/>
        </p:spPr>
        <p:txBody>
          <a:bodyPr wrap="square" lIns="0" tIns="0" rIns="0" bIns="0" rtlCol="0" anchor="t">
            <a:spAutoFit/>
          </a:bodyPr>
          <a:lstStyle/>
          <a:p>
            <a:pPr algn="r">
              <a:lnSpc>
                <a:spcPct val="110000"/>
              </a:lnSpc>
              <a:spcAft>
                <a:spcPts val="300"/>
              </a:spcAft>
            </a:pPr>
            <a:r>
              <a:rPr lang="en-AU" sz="1200">
                <a:solidFill>
                  <a:schemeClr val="bg1">
                    <a:lumMod val="65000"/>
                  </a:schemeClr>
                </a:solidFill>
                <a:latin typeface="Arial"/>
                <a:cs typeface="Arial"/>
              </a:rPr>
              <a:t>Manage panicked clients while also panicking yourself</a:t>
            </a:r>
            <a:endParaRPr lang="en-US">
              <a:solidFill>
                <a:schemeClr val="bg1">
                  <a:lumMod val="65000"/>
                </a:schemeClr>
              </a:solidFill>
            </a:endParaRPr>
          </a:p>
        </p:txBody>
      </p:sp>
      <p:sp>
        <p:nvSpPr>
          <p:cNvPr id="35" name="TextBox 34"/>
          <p:cNvSpPr txBox="1"/>
          <p:nvPr/>
        </p:nvSpPr>
        <p:spPr>
          <a:xfrm>
            <a:off x="970127" y="3189657"/>
            <a:ext cx="1461298" cy="276999"/>
          </a:xfrm>
          <a:prstGeom prst="rect">
            <a:avLst/>
          </a:prstGeom>
          <a:noFill/>
        </p:spPr>
        <p:txBody>
          <a:bodyPr wrap="none" lIns="0" tIns="45720" rIns="91440" bIns="45720" rtlCol="0" anchor="t">
            <a:spAutoFit/>
          </a:bodyPr>
          <a:lstStyle/>
          <a:p>
            <a:pPr algn="r"/>
            <a:r>
              <a:rPr lang="en-US" sz="1200" b="1">
                <a:solidFill>
                  <a:schemeClr val="bg1"/>
                </a:solidFill>
                <a:latin typeface="Arial"/>
                <a:cs typeface="Arial"/>
              </a:rPr>
              <a:t>Incident Response</a:t>
            </a:r>
            <a:endParaRPr lang="en-US"/>
          </a:p>
        </p:txBody>
      </p:sp>
    </p:spTree>
    <p:extLst>
      <p:ext uri="{BB962C8B-B14F-4D97-AF65-F5344CB8AC3E}">
        <p14:creationId xmlns:p14="http://schemas.microsoft.com/office/powerpoint/2010/main" val="636413083"/>
      </p:ext>
    </p:extLst>
  </p:cSld>
  <p:clrMapOvr>
    <a:masterClrMapping/>
  </p:clrMapOvr>
  <p:transition spd="med">
    <p:pull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Content Placeholder 2"/>
          <p:cNvSpPr>
            <a:spLocks noGrp="1"/>
          </p:cNvSpPr>
          <p:nvPr>
            <p:ph idx="10"/>
          </p:nvPr>
        </p:nvSpPr>
        <p:spPr>
          <a:xfrm>
            <a:off x="628650" y="2568017"/>
            <a:ext cx="4243153" cy="784830"/>
          </a:xfrm>
        </p:spPr>
        <p:txBody>
          <a:bodyPr/>
          <a:lstStyle/>
          <a:p>
            <a:pPr marL="0" indent="0">
              <a:buNone/>
            </a:pPr>
            <a:r>
              <a:rPr lang="en-US">
                <a:latin typeface="Arial"/>
                <a:cs typeface="Arial"/>
              </a:rPr>
              <a:t>People skills are more important than you think – interacting with clients is the number one priority, more important than any technical skills.</a:t>
            </a:r>
          </a:p>
        </p:txBody>
      </p:sp>
      <p:sp>
        <p:nvSpPr>
          <p:cNvPr id="2" name="Title 1"/>
          <p:cNvSpPr>
            <a:spLocks noGrp="1"/>
          </p:cNvSpPr>
          <p:nvPr>
            <p:ph type="title"/>
          </p:nvPr>
        </p:nvSpPr>
        <p:spPr/>
        <p:txBody>
          <a:bodyPr/>
          <a:lstStyle/>
          <a:p>
            <a:r>
              <a:rPr lang="en-US"/>
              <a:t>Consulting</a:t>
            </a:r>
          </a:p>
        </p:txBody>
      </p:sp>
      <p:sp>
        <p:nvSpPr>
          <p:cNvPr id="4" name="Picture Placeholder 3"/>
          <p:cNvSpPr>
            <a:spLocks noGrp="1"/>
          </p:cNvSpPr>
          <p:nvPr>
            <p:ph type="pic" sz="quarter" idx="11"/>
          </p:nvPr>
        </p:nvSpPr>
        <p:spPr>
          <a:xfrm>
            <a:off x="4378816" y="0"/>
            <a:ext cx="4765183" cy="5143500"/>
          </a:xfrm>
          <a:noFill/>
        </p:spPr>
      </p:sp>
      <p:pic>
        <p:nvPicPr>
          <p:cNvPr id="3" name="Picture 2">
            <a:extLst>
              <a:ext uri="{FF2B5EF4-FFF2-40B4-BE49-F238E27FC236}">
                <a16:creationId xmlns:a16="http://schemas.microsoft.com/office/drawing/2014/main" id="{1D694F87-8132-4A6A-BCF1-FE98FB46AE0C}"/>
              </a:ext>
            </a:extLst>
          </p:cNvPr>
          <p:cNvPicPr>
            <a:picLocks noChangeAspect="1"/>
          </p:cNvPicPr>
          <p:nvPr/>
        </p:nvPicPr>
        <p:blipFill>
          <a:blip r:embed="rId3"/>
          <a:stretch>
            <a:fillRect/>
          </a:stretch>
        </p:blipFill>
        <p:spPr>
          <a:xfrm>
            <a:off x="5487032" y="1817451"/>
            <a:ext cx="2871970" cy="2285961"/>
          </a:xfrm>
          <a:prstGeom prst="rect">
            <a:avLst/>
          </a:prstGeom>
        </p:spPr>
      </p:pic>
    </p:spTree>
    <p:extLst>
      <p:ext uri="{BB962C8B-B14F-4D97-AF65-F5344CB8AC3E}">
        <p14:creationId xmlns:p14="http://schemas.microsoft.com/office/powerpoint/2010/main" val="218809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Content Placeholder 2"/>
          <p:cNvSpPr>
            <a:spLocks noGrp="1"/>
          </p:cNvSpPr>
          <p:nvPr>
            <p:ph idx="10"/>
          </p:nvPr>
        </p:nvSpPr>
        <p:spPr>
          <a:xfrm>
            <a:off x="628650" y="2708593"/>
            <a:ext cx="4243153" cy="569387"/>
          </a:xfrm>
        </p:spPr>
        <p:txBody>
          <a:bodyPr/>
          <a:lstStyle/>
          <a:p>
            <a:pPr marL="0" indent="0">
              <a:buNone/>
            </a:pPr>
            <a:r>
              <a:rPr lang="en-US">
                <a:latin typeface="Arial" charset="0"/>
                <a:ea typeface="Arial" charset="0"/>
                <a:cs typeface="Arial" charset="0"/>
              </a:rPr>
              <a:t>At the same time, one can’t overstep or mis-say something without a storm brewing up. </a:t>
            </a:r>
          </a:p>
        </p:txBody>
      </p:sp>
      <p:sp>
        <p:nvSpPr>
          <p:cNvPr id="2" name="Title 1"/>
          <p:cNvSpPr>
            <a:spLocks noGrp="1"/>
          </p:cNvSpPr>
          <p:nvPr>
            <p:ph type="title"/>
          </p:nvPr>
        </p:nvSpPr>
        <p:spPr>
          <a:xfrm>
            <a:off x="628650" y="2071496"/>
            <a:ext cx="4243153" cy="637097"/>
          </a:xfrm>
        </p:spPr>
        <p:txBody>
          <a:bodyPr/>
          <a:lstStyle/>
          <a:p>
            <a:r>
              <a:rPr lang="en-US"/>
              <a:t>The truth and nothing but the truth</a:t>
            </a:r>
          </a:p>
        </p:txBody>
      </p:sp>
      <p:sp>
        <p:nvSpPr>
          <p:cNvPr id="4" name="Picture Placeholder 3"/>
          <p:cNvSpPr>
            <a:spLocks noGrp="1"/>
          </p:cNvSpPr>
          <p:nvPr>
            <p:ph type="pic" sz="quarter" idx="11"/>
          </p:nvPr>
        </p:nvSpPr>
        <p:spPr>
          <a:xfrm>
            <a:off x="4378816" y="0"/>
            <a:ext cx="4765183" cy="5143500"/>
          </a:xfrm>
          <a:noFill/>
        </p:spPr>
      </p:sp>
      <p:pic>
        <p:nvPicPr>
          <p:cNvPr id="3" name="Picture 2">
            <a:extLst>
              <a:ext uri="{FF2B5EF4-FFF2-40B4-BE49-F238E27FC236}">
                <a16:creationId xmlns:a16="http://schemas.microsoft.com/office/drawing/2014/main" id="{9599C2B5-A5A5-4509-AAFE-BBFB10686646}"/>
              </a:ext>
            </a:extLst>
          </p:cNvPr>
          <p:cNvPicPr>
            <a:picLocks noChangeAspect="1"/>
          </p:cNvPicPr>
          <p:nvPr/>
        </p:nvPicPr>
        <p:blipFill>
          <a:blip r:embed="rId3"/>
          <a:stretch>
            <a:fillRect/>
          </a:stretch>
        </p:blipFill>
        <p:spPr>
          <a:xfrm>
            <a:off x="5344872" y="1946171"/>
            <a:ext cx="2833070" cy="2094230"/>
          </a:xfrm>
          <a:prstGeom prst="rect">
            <a:avLst/>
          </a:prstGeom>
        </p:spPr>
      </p:pic>
    </p:spTree>
    <p:extLst>
      <p:ext uri="{BB962C8B-B14F-4D97-AF65-F5344CB8AC3E}">
        <p14:creationId xmlns:p14="http://schemas.microsoft.com/office/powerpoint/2010/main" val="300118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565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693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SAFE HARBOR</a:t>
            </a:r>
          </a:p>
        </p:txBody>
      </p:sp>
      <p:sp>
        <p:nvSpPr>
          <p:cNvPr id="6" name="Content Placeholder 5"/>
          <p:cNvSpPr>
            <a:spLocks noGrp="1"/>
          </p:cNvSpPr>
          <p:nvPr>
            <p:ph idx="10"/>
          </p:nvPr>
        </p:nvSpPr>
        <p:spPr>
          <a:xfrm>
            <a:off x="628650" y="1103000"/>
            <a:ext cx="7794588" cy="2888087"/>
          </a:xfrm>
        </p:spPr>
        <p:txBody>
          <a:bodyPr>
            <a:noAutofit/>
          </a:bodyPr>
          <a:lstStyle/>
          <a:p>
            <a:pPr marL="0" indent="0" fontAlgn="ctr">
              <a:lnSpc>
                <a:spcPts val="1780"/>
              </a:lnSpc>
              <a:spcAft>
                <a:spcPts val="0"/>
              </a:spcAft>
              <a:buNone/>
            </a:pPr>
            <a:r>
              <a:rPr lang="en-US"/>
              <a:t>The information in this presentation is confidential and proprietary to </a:t>
            </a:r>
            <a:r>
              <a:rPr lang="en-US" err="1"/>
              <a:t>Cylance</a:t>
            </a:r>
            <a:r>
              <a:rPr lang="en-US" sz="800" baseline="30000"/>
              <a:t>®</a:t>
            </a:r>
            <a:r>
              <a:rPr lang="en-US"/>
              <a:t> and may not be disclosed without the permission of Cylance. This presentation is not subject to your license agreement or any other service or subscription agreement with Cylance. </a:t>
            </a:r>
            <a:r>
              <a:rPr lang="en-US">
                <a:solidFill>
                  <a:schemeClr val="accent1"/>
                </a:solidFill>
              </a:rPr>
              <a:t>Cylance has no obligation to pursue any course of business outlined in this document or any related presentation, or to develop or release any functionality mentioned therein. </a:t>
            </a:r>
          </a:p>
          <a:p>
            <a:pPr marL="0" indent="0">
              <a:lnSpc>
                <a:spcPts val="1780"/>
              </a:lnSpc>
              <a:spcAft>
                <a:spcPts val="0"/>
              </a:spcAft>
              <a:buNone/>
            </a:pPr>
            <a:endParaRPr lang="en-US"/>
          </a:p>
          <a:p>
            <a:pPr marL="0" indent="0">
              <a:lnSpc>
                <a:spcPts val="1780"/>
              </a:lnSpc>
              <a:spcAft>
                <a:spcPts val="0"/>
              </a:spcAft>
              <a:buNone/>
            </a:pPr>
            <a:r>
              <a:rPr lang="en-US"/>
              <a:t>This document, or any related presentation and Cylance's strategy and possible future development, product, and/or platform direction and functionality are all </a:t>
            </a:r>
            <a:r>
              <a:rPr lang="en-US">
                <a:solidFill>
                  <a:schemeClr val="accent1"/>
                </a:solidFill>
              </a:rPr>
              <a:t>subject to change and may be changed by Cylance at any time for any reason without notice. </a:t>
            </a:r>
            <a:r>
              <a:rPr lang="en-US"/>
              <a:t>The information on this document is not a commitment, promise, or legal obligation to deliver any material, code, or functionality. This document is for informational purposes and may not be incorporated into a contract. Cylance assumes no responsibility for errors or omissions in this document.</a:t>
            </a:r>
          </a:p>
        </p:txBody>
      </p:sp>
    </p:spTree>
    <p:extLst>
      <p:ext uri="{BB962C8B-B14F-4D97-AF65-F5344CB8AC3E}">
        <p14:creationId xmlns:p14="http://schemas.microsoft.com/office/powerpoint/2010/main" val="18677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9" name="Rectangle 108"/>
          <p:cNvSpPr/>
          <p:nvPr/>
        </p:nvSpPr>
        <p:spPr>
          <a:xfrm>
            <a:off x="345233" y="978778"/>
            <a:ext cx="4647131" cy="3829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cxnSp>
        <p:nvCxnSpPr>
          <p:cNvPr id="110" name="Straight Connector 109"/>
          <p:cNvCxnSpPr/>
          <p:nvPr/>
        </p:nvCxnSpPr>
        <p:spPr>
          <a:xfrm>
            <a:off x="748689" y="981187"/>
            <a:ext cx="3274671"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latin typeface="Arial"/>
                <a:cs typeface="Arial"/>
              </a:rPr>
              <a:t>About_me.md</a:t>
            </a:r>
            <a:endParaRPr lang="en-US"/>
          </a:p>
        </p:txBody>
      </p:sp>
      <p:sp>
        <p:nvSpPr>
          <p:cNvPr id="6" name="Text Placeholder 5"/>
          <p:cNvSpPr>
            <a:spLocks noGrp="1"/>
          </p:cNvSpPr>
          <p:nvPr>
            <p:ph type="body" sz="quarter" idx="11"/>
          </p:nvPr>
        </p:nvSpPr>
        <p:spPr/>
        <p:txBody>
          <a:bodyPr/>
          <a:lstStyle/>
          <a:p>
            <a:endParaRPr lang="en-US"/>
          </a:p>
        </p:txBody>
      </p:sp>
      <p:graphicFrame>
        <p:nvGraphicFramePr>
          <p:cNvPr id="2" name="Diagram 2">
            <a:extLst>
              <a:ext uri="{FF2B5EF4-FFF2-40B4-BE49-F238E27FC236}">
                <a16:creationId xmlns:a16="http://schemas.microsoft.com/office/drawing/2014/main" id="{2209DBAB-73CC-4B8B-A0D6-C26C8AA80443}"/>
              </a:ext>
            </a:extLst>
          </p:cNvPr>
          <p:cNvGraphicFramePr>
            <a:graphicFrameLocks noGrp="1"/>
          </p:cNvGraphicFramePr>
          <p:nvPr>
            <p:ph sz="quarter" idx="12"/>
            <p:extLst>
              <p:ext uri="{D42A27DB-BD31-4B8C-83A1-F6EECF244321}">
                <p14:modId xmlns:p14="http://schemas.microsoft.com/office/powerpoint/2010/main" val="3595106930"/>
              </p:ext>
            </p:extLst>
          </p:nvPr>
        </p:nvGraphicFramePr>
        <p:xfrm>
          <a:off x="1572841" y="2167515"/>
          <a:ext cx="6795263" cy="860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35" name="TextBox 734">
            <a:extLst>
              <a:ext uri="{FF2B5EF4-FFF2-40B4-BE49-F238E27FC236}">
                <a16:creationId xmlns:a16="http://schemas.microsoft.com/office/drawing/2014/main" id="{07957C0B-83BF-4A30-9020-506F09395E07}"/>
              </a:ext>
            </a:extLst>
          </p:cNvPr>
          <p:cNvSpPr txBox="1"/>
          <p:nvPr/>
        </p:nvSpPr>
        <p:spPr>
          <a:xfrm>
            <a:off x="2148320" y="2986088"/>
            <a:ext cx="1658649" cy="7155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bg1"/>
                </a:solidFill>
                <a:cs typeface="Arial"/>
              </a:rPr>
              <a:t>2019</a:t>
            </a:r>
          </a:p>
          <a:p>
            <a:pPr algn="ctr"/>
            <a:r>
              <a:rPr lang="en-US">
                <a:solidFill>
                  <a:schemeClr val="bg1"/>
                </a:solidFill>
              </a:rPr>
              <a:t>Incident Response</a:t>
            </a:r>
            <a:endParaRPr lang="en-US">
              <a:solidFill>
                <a:schemeClr val="bg1"/>
              </a:solidFill>
              <a:cs typeface="Arial"/>
            </a:endParaRPr>
          </a:p>
          <a:p>
            <a:pPr algn="ctr"/>
            <a:r>
              <a:rPr lang="en-US">
                <a:solidFill>
                  <a:schemeClr val="bg1"/>
                </a:solidFill>
                <a:cs typeface="Arial"/>
              </a:rPr>
              <a:t>Cylance</a:t>
            </a:r>
          </a:p>
        </p:txBody>
      </p:sp>
      <p:sp>
        <p:nvSpPr>
          <p:cNvPr id="814" name="TextBox 813">
            <a:extLst>
              <a:ext uri="{FF2B5EF4-FFF2-40B4-BE49-F238E27FC236}">
                <a16:creationId xmlns:a16="http://schemas.microsoft.com/office/drawing/2014/main" id="{E6490DD8-BFF1-4F0C-84D4-125BAC10B9CD}"/>
              </a:ext>
            </a:extLst>
          </p:cNvPr>
          <p:cNvSpPr txBox="1"/>
          <p:nvPr/>
        </p:nvSpPr>
        <p:spPr>
          <a:xfrm>
            <a:off x="4707081" y="2973098"/>
            <a:ext cx="1963881" cy="7155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bg1"/>
                </a:solidFill>
                <a:cs typeface="Arial"/>
              </a:rPr>
              <a:t>Right Now</a:t>
            </a:r>
          </a:p>
          <a:p>
            <a:pPr algn="ctr"/>
            <a:r>
              <a:rPr lang="en-US">
                <a:solidFill>
                  <a:schemeClr val="bg1"/>
                </a:solidFill>
              </a:rPr>
              <a:t>One-Man Army</a:t>
            </a:r>
            <a:endParaRPr lang="en-US">
              <a:solidFill>
                <a:schemeClr val="bg1"/>
              </a:solidFill>
              <a:cs typeface="Arial"/>
            </a:endParaRPr>
          </a:p>
          <a:p>
            <a:pPr algn="ctr"/>
            <a:r>
              <a:rPr lang="en-US">
                <a:solidFill>
                  <a:schemeClr val="bg1"/>
                </a:solidFill>
                <a:cs typeface="Arial"/>
              </a:rPr>
              <a:t>Blackberry | Cylance</a:t>
            </a:r>
          </a:p>
        </p:txBody>
      </p:sp>
      <p:sp>
        <p:nvSpPr>
          <p:cNvPr id="893" name="TextBox 892">
            <a:extLst>
              <a:ext uri="{FF2B5EF4-FFF2-40B4-BE49-F238E27FC236}">
                <a16:creationId xmlns:a16="http://schemas.microsoft.com/office/drawing/2014/main" id="{9951202B-B5AA-487C-8464-9F8D212C88BF}"/>
              </a:ext>
            </a:extLst>
          </p:cNvPr>
          <p:cNvSpPr txBox="1"/>
          <p:nvPr/>
        </p:nvSpPr>
        <p:spPr>
          <a:xfrm>
            <a:off x="3499138" y="1511877"/>
            <a:ext cx="1658649" cy="7155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bg1"/>
                </a:solidFill>
                <a:cs typeface="Arial"/>
              </a:rPr>
              <a:t>2019</a:t>
            </a:r>
          </a:p>
          <a:p>
            <a:pPr algn="ctr"/>
            <a:r>
              <a:rPr lang="en-US">
                <a:solidFill>
                  <a:schemeClr val="bg1"/>
                </a:solidFill>
              </a:rPr>
              <a:t>Graduation</a:t>
            </a:r>
            <a:endParaRPr lang="en-US">
              <a:solidFill>
                <a:schemeClr val="bg1"/>
              </a:solidFill>
              <a:cs typeface="Arial"/>
            </a:endParaRPr>
          </a:p>
          <a:p>
            <a:pPr algn="ctr"/>
            <a:r>
              <a:rPr lang="en-US">
                <a:solidFill>
                  <a:schemeClr val="bg1"/>
                </a:solidFill>
                <a:cs typeface="Arial"/>
              </a:rPr>
              <a:t>CPP (BYE)</a:t>
            </a:r>
          </a:p>
        </p:txBody>
      </p:sp>
      <p:sp>
        <p:nvSpPr>
          <p:cNvPr id="1310" name="TextBox 1309">
            <a:extLst>
              <a:ext uri="{FF2B5EF4-FFF2-40B4-BE49-F238E27FC236}">
                <a16:creationId xmlns:a16="http://schemas.microsoft.com/office/drawing/2014/main" id="{546E5AD2-0944-4AA3-BA65-1FD3D6D6B97D}"/>
              </a:ext>
            </a:extLst>
          </p:cNvPr>
          <p:cNvSpPr txBox="1"/>
          <p:nvPr/>
        </p:nvSpPr>
        <p:spPr>
          <a:xfrm>
            <a:off x="289446" y="1537854"/>
            <a:ext cx="2644643" cy="7155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bg1"/>
                </a:solidFill>
                <a:cs typeface="Arial"/>
              </a:rPr>
              <a:t>2018</a:t>
            </a:r>
          </a:p>
          <a:p>
            <a:pPr algn="ctr"/>
            <a:r>
              <a:rPr lang="en-US">
                <a:solidFill>
                  <a:schemeClr val="bg1"/>
                </a:solidFill>
                <a:cs typeface="Arial"/>
              </a:rPr>
              <a:t>E-Disco | Internal Investigations</a:t>
            </a:r>
          </a:p>
          <a:p>
            <a:pPr algn="ctr"/>
            <a:r>
              <a:rPr lang="en-US">
                <a:solidFill>
                  <a:schemeClr val="bg1"/>
                </a:solidFill>
                <a:cs typeface="Arial"/>
              </a:rPr>
              <a:t>Kaiser Permanente</a:t>
            </a:r>
          </a:p>
        </p:txBody>
      </p:sp>
    </p:spTree>
    <p:extLst>
      <p:ext uri="{BB962C8B-B14F-4D97-AF65-F5344CB8AC3E}">
        <p14:creationId xmlns:p14="http://schemas.microsoft.com/office/powerpoint/2010/main" val="666071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83603" y="1510858"/>
            <a:ext cx="2439633" cy="313932"/>
          </a:xfrm>
          <a:prstGeom prst="rect">
            <a:avLst/>
          </a:prstGeom>
          <a:noFill/>
        </p:spPr>
        <p:txBody>
          <a:bodyPr wrap="square" rtlCol="0">
            <a:spAutoFit/>
          </a:bodyPr>
          <a:lstStyle/>
          <a:p>
            <a:pPr>
              <a:lnSpc>
                <a:spcPct val="80000"/>
              </a:lnSpc>
            </a:pPr>
            <a:r>
              <a:rPr lang="en-US" sz="1800" b="1">
                <a:solidFill>
                  <a:srgbClr val="69D03C"/>
                </a:solidFill>
                <a:latin typeface="Arial" charset="0"/>
                <a:ea typeface="Arial" charset="0"/>
                <a:cs typeface="Arial" charset="0"/>
              </a:rPr>
              <a:t>Myths and Legends</a:t>
            </a:r>
          </a:p>
        </p:txBody>
      </p:sp>
      <p:sp>
        <p:nvSpPr>
          <p:cNvPr id="9" name="TextBox 8"/>
          <p:cNvSpPr txBox="1"/>
          <p:nvPr/>
        </p:nvSpPr>
        <p:spPr>
          <a:xfrm>
            <a:off x="493127" y="1862393"/>
            <a:ext cx="2039341" cy="523220"/>
          </a:xfrm>
          <a:prstGeom prst="rect">
            <a:avLst/>
          </a:prstGeom>
          <a:noFill/>
        </p:spPr>
        <p:txBody>
          <a:bodyPr wrap="none" lIns="91440" tIns="45720" rIns="91440" bIns="45720" rtlCol="0" anchor="t">
            <a:spAutoFit/>
          </a:bodyPr>
          <a:lstStyle/>
          <a:p>
            <a:r>
              <a:rPr lang="en-AU" sz="1400" i="1">
                <a:solidFill>
                  <a:schemeClr val="bg1">
                    <a:lumMod val="65000"/>
                  </a:schemeClr>
                </a:solidFill>
                <a:latin typeface="Arial"/>
                <a:ea typeface="Arial" charset="0"/>
                <a:cs typeface="Arial"/>
              </a:rPr>
              <a:t>"All you need are good </a:t>
            </a:r>
            <a:br>
              <a:rPr lang="en-AU" sz="1400" i="1">
                <a:solidFill>
                  <a:schemeClr val="bg1">
                    <a:lumMod val="65000"/>
                  </a:schemeClr>
                </a:solidFill>
                <a:latin typeface="Arial"/>
                <a:ea typeface="Arial" charset="0"/>
                <a:cs typeface="Arial"/>
              </a:rPr>
            </a:br>
            <a:r>
              <a:rPr lang="en-AU" sz="1400" i="1">
                <a:solidFill>
                  <a:schemeClr val="bg1">
                    <a:lumMod val="65000"/>
                  </a:schemeClr>
                </a:solidFill>
                <a:latin typeface="Arial"/>
                <a:ea typeface="Arial" charset="0"/>
                <a:cs typeface="Arial"/>
              </a:rPr>
              <a:t>grades."</a:t>
            </a:r>
            <a:endParaRPr lang="en-US" sz="1400" i="1">
              <a:solidFill>
                <a:schemeClr val="bg1">
                  <a:lumMod val="65000"/>
                </a:schemeClr>
              </a:solidFill>
              <a:latin typeface="Arial"/>
              <a:ea typeface="Arial" charset="0"/>
              <a:cs typeface="Arial"/>
            </a:endParaRPr>
          </a:p>
        </p:txBody>
      </p:sp>
      <p:sp>
        <p:nvSpPr>
          <p:cNvPr id="14" name="TextBox 13"/>
          <p:cNvSpPr txBox="1"/>
          <p:nvPr/>
        </p:nvSpPr>
        <p:spPr>
          <a:xfrm>
            <a:off x="4804906" y="2665177"/>
            <a:ext cx="3483688" cy="1077218"/>
          </a:xfrm>
          <a:prstGeom prst="rect">
            <a:avLst/>
          </a:prstGeom>
          <a:noFill/>
        </p:spPr>
        <p:txBody>
          <a:bodyPr wrap="square" lIns="0" tIns="0" rIns="0" bIns="0" rtlCol="0">
            <a:spAutoFit/>
          </a:bodyPr>
          <a:lstStyle/>
          <a:p>
            <a:r>
              <a:rPr lang="en-US" sz="1400">
                <a:solidFill>
                  <a:schemeClr val="bg1"/>
                </a:solidFill>
                <a:latin typeface="Arial" charset="0"/>
              </a:rPr>
              <a:t>A sort of legacy teaching is that all you need is a solid GPA in order to get a well-paying or fulfilling job. This however, tends to rarely pay out, as employers tend to look for something that is out of the norm.</a:t>
            </a:r>
          </a:p>
        </p:txBody>
      </p:sp>
      <p:sp>
        <p:nvSpPr>
          <p:cNvPr id="15" name="TextBox 14"/>
          <p:cNvSpPr txBox="1"/>
          <p:nvPr/>
        </p:nvSpPr>
        <p:spPr>
          <a:xfrm>
            <a:off x="4191868" y="2337746"/>
            <a:ext cx="2520242" cy="307777"/>
          </a:xfrm>
          <a:prstGeom prst="rect">
            <a:avLst/>
          </a:prstGeom>
          <a:noFill/>
        </p:spPr>
        <p:txBody>
          <a:bodyPr wrap="none" rtlCol="0">
            <a:spAutoFit/>
          </a:bodyPr>
          <a:lstStyle/>
          <a:p>
            <a:pPr algn="just"/>
            <a:r>
              <a:rPr lang="en-US" sz="1400" b="1">
                <a:solidFill>
                  <a:srgbClr val="69D03C"/>
                </a:solidFill>
                <a:latin typeface="Arial" charset="0"/>
                <a:ea typeface="Arial" charset="0"/>
                <a:cs typeface="Arial" charset="0"/>
              </a:rPr>
              <a:t>Only works in grade school</a:t>
            </a:r>
          </a:p>
        </p:txBody>
      </p:sp>
      <p:pic>
        <p:nvPicPr>
          <p:cNvPr id="2" name="Picture 1">
            <a:extLst>
              <a:ext uri="{FF2B5EF4-FFF2-40B4-BE49-F238E27FC236}">
                <a16:creationId xmlns:a16="http://schemas.microsoft.com/office/drawing/2014/main" id="{E299D813-D26E-4525-ADA8-0FBAEB1617B4}"/>
              </a:ext>
            </a:extLst>
          </p:cNvPr>
          <p:cNvPicPr>
            <a:picLocks noChangeAspect="1"/>
          </p:cNvPicPr>
          <p:nvPr/>
        </p:nvPicPr>
        <p:blipFill>
          <a:blip r:embed="rId3"/>
          <a:stretch>
            <a:fillRect/>
          </a:stretch>
        </p:blipFill>
        <p:spPr>
          <a:xfrm>
            <a:off x="653640" y="2686957"/>
            <a:ext cx="1760840" cy="1596597"/>
          </a:xfrm>
          <a:prstGeom prst="rect">
            <a:avLst/>
          </a:prstGeom>
        </p:spPr>
      </p:pic>
    </p:spTree>
    <p:extLst>
      <p:ext uri="{BB962C8B-B14F-4D97-AF65-F5344CB8AC3E}">
        <p14:creationId xmlns:p14="http://schemas.microsoft.com/office/powerpoint/2010/main" val="1631481010"/>
      </p:ext>
    </p:extLst>
  </p:cSld>
  <p:clrMapOvr>
    <a:masterClrMapping/>
  </p:clrMapOvr>
  <p:transition spd="med">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2388" y="233797"/>
            <a:ext cx="8605211" cy="4675909"/>
          </a:xfrm>
          <a:prstGeom prst="rect">
            <a:avLst/>
          </a:prstGeom>
          <a:gradFill flip="none" rotWithShape="1">
            <a:gsLst>
              <a:gs pos="0">
                <a:srgbClr val="69D03C">
                  <a:alpha val="76000"/>
                </a:srgbClr>
              </a:gs>
              <a:gs pos="100000">
                <a:srgbClr val="69D03C"/>
              </a:gs>
            </a:gsLst>
            <a:lin ang="135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latin typeface="Montserrat"/>
            </a:endParaRPr>
          </a:p>
        </p:txBody>
      </p:sp>
      <p:sp>
        <p:nvSpPr>
          <p:cNvPr id="3" name="Picture Placeholder 2"/>
          <p:cNvSpPr>
            <a:spLocks noGrp="1"/>
          </p:cNvSpPr>
          <p:nvPr>
            <p:ph type="pic" sz="quarter" idx="10"/>
          </p:nvPr>
        </p:nvSpPr>
        <p:spPr/>
      </p:sp>
      <p:sp>
        <p:nvSpPr>
          <p:cNvPr id="7" name="TextBox 6"/>
          <p:cNvSpPr txBox="1"/>
          <p:nvPr/>
        </p:nvSpPr>
        <p:spPr>
          <a:xfrm>
            <a:off x="696517" y="3725781"/>
            <a:ext cx="3028436" cy="187424"/>
          </a:xfrm>
          <a:prstGeom prst="rect">
            <a:avLst/>
          </a:prstGeom>
          <a:noFill/>
        </p:spPr>
        <p:txBody>
          <a:bodyPr wrap="square" lIns="0" tIns="0" rIns="0" bIns="0" rtlCol="0" anchor="t">
            <a:spAutoFit/>
          </a:bodyPr>
          <a:lstStyle/>
          <a:p>
            <a:pPr>
              <a:lnSpc>
                <a:spcPct val="110000"/>
              </a:lnSpc>
              <a:spcAft>
                <a:spcPts val="300"/>
              </a:spcAft>
            </a:pPr>
            <a:r>
              <a:rPr lang="en-AU" sz="1200">
                <a:solidFill>
                  <a:srgbClr val="FFFFFF"/>
                </a:solidFill>
                <a:latin typeface="Arial"/>
                <a:cs typeface="Arial"/>
              </a:rPr>
              <a:t>The 50/50 rule</a:t>
            </a:r>
            <a:endParaRPr lang="en-US"/>
          </a:p>
        </p:txBody>
      </p:sp>
      <p:sp>
        <p:nvSpPr>
          <p:cNvPr id="12" name="TextBox 11"/>
          <p:cNvSpPr txBox="1"/>
          <p:nvPr/>
        </p:nvSpPr>
        <p:spPr>
          <a:xfrm>
            <a:off x="600120" y="3180603"/>
            <a:ext cx="5989772" cy="587212"/>
          </a:xfrm>
          <a:prstGeom prst="rect">
            <a:avLst/>
          </a:prstGeom>
          <a:noFill/>
        </p:spPr>
        <p:txBody>
          <a:bodyPr wrap="square" lIns="91440" tIns="45720" rIns="91440" bIns="45720" rtlCol="0" anchor="t">
            <a:spAutoFit/>
          </a:bodyPr>
          <a:lstStyle/>
          <a:p>
            <a:pPr>
              <a:lnSpc>
                <a:spcPct val="70000"/>
              </a:lnSpc>
            </a:pPr>
            <a:r>
              <a:rPr lang="en-US" sz="4500" b="1">
                <a:solidFill>
                  <a:srgbClr val="FFFFFF"/>
                </a:solidFill>
                <a:latin typeface="Arial"/>
                <a:cs typeface="Arial"/>
              </a:rPr>
              <a:t>Standing Out</a:t>
            </a:r>
            <a:endParaRPr lang="en-US"/>
          </a:p>
        </p:txBody>
      </p:sp>
    </p:spTree>
    <p:extLst>
      <p:ext uri="{BB962C8B-B14F-4D97-AF65-F5344CB8AC3E}">
        <p14:creationId xmlns:p14="http://schemas.microsoft.com/office/powerpoint/2010/main" val="889954094"/>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Content Placeholder 2"/>
          <p:cNvSpPr>
            <a:spLocks noGrp="1"/>
          </p:cNvSpPr>
          <p:nvPr>
            <p:ph idx="10"/>
          </p:nvPr>
        </p:nvSpPr>
        <p:spPr>
          <a:xfrm>
            <a:off x="628650" y="2568017"/>
            <a:ext cx="4243153" cy="353943"/>
          </a:xfrm>
        </p:spPr>
        <p:txBody>
          <a:bodyPr/>
          <a:lstStyle/>
          <a:p>
            <a:pPr marL="0" indent="0">
              <a:buNone/>
            </a:pPr>
            <a:r>
              <a:rPr lang="en-US">
                <a:latin typeface="Arial"/>
                <a:cs typeface="Arial"/>
              </a:rPr>
              <a:t>Trust me I'm hungry as well</a:t>
            </a:r>
            <a:endParaRPr lang="en-US"/>
          </a:p>
        </p:txBody>
      </p:sp>
      <p:sp>
        <p:nvSpPr>
          <p:cNvPr id="2" name="Title 1"/>
          <p:cNvSpPr>
            <a:spLocks noGrp="1"/>
          </p:cNvSpPr>
          <p:nvPr>
            <p:ph type="title"/>
          </p:nvPr>
        </p:nvSpPr>
        <p:spPr>
          <a:xfrm>
            <a:off x="628650" y="2071496"/>
            <a:ext cx="4243153" cy="637097"/>
          </a:xfrm>
        </p:spPr>
        <p:txBody>
          <a:bodyPr/>
          <a:lstStyle/>
          <a:p>
            <a:r>
              <a:rPr lang="en-US">
                <a:latin typeface="Arial"/>
                <a:cs typeface="Arial"/>
              </a:rPr>
              <a:t>And no... not the slater's 50/50 rule</a:t>
            </a:r>
            <a:endParaRPr lang="en-US"/>
          </a:p>
        </p:txBody>
      </p:sp>
      <p:sp>
        <p:nvSpPr>
          <p:cNvPr id="4" name="Picture Placeholder 3"/>
          <p:cNvSpPr>
            <a:spLocks noGrp="1"/>
          </p:cNvSpPr>
          <p:nvPr>
            <p:ph type="pic" sz="quarter" idx="11"/>
          </p:nvPr>
        </p:nvSpPr>
        <p:spPr>
          <a:xfrm>
            <a:off x="4378816" y="0"/>
            <a:ext cx="4765183" cy="5143500"/>
          </a:xfrm>
          <a:noFill/>
        </p:spPr>
      </p:sp>
    </p:spTree>
    <p:extLst>
      <p:ext uri="{BB962C8B-B14F-4D97-AF65-F5344CB8AC3E}">
        <p14:creationId xmlns:p14="http://schemas.microsoft.com/office/powerpoint/2010/main" val="4597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83604" y="1510858"/>
            <a:ext cx="2216266" cy="313932"/>
          </a:xfrm>
          <a:prstGeom prst="rect">
            <a:avLst/>
          </a:prstGeom>
          <a:noFill/>
        </p:spPr>
        <p:txBody>
          <a:bodyPr wrap="square" lIns="91440" tIns="45720" rIns="91440" bIns="45720" rtlCol="0" anchor="t">
            <a:spAutoFit/>
          </a:bodyPr>
          <a:lstStyle/>
          <a:p>
            <a:pPr>
              <a:lnSpc>
                <a:spcPct val="80000"/>
              </a:lnSpc>
            </a:pPr>
            <a:r>
              <a:rPr lang="en-US" sz="1800" b="1">
                <a:solidFill>
                  <a:srgbClr val="69D03C"/>
                </a:solidFill>
                <a:latin typeface="Arial"/>
                <a:cs typeface="Arial"/>
              </a:rPr>
              <a:t>Dr. Dan Manson</a:t>
            </a:r>
            <a:endParaRPr lang="en-US" sz="1800" b="1">
              <a:solidFill>
                <a:srgbClr val="69D03C"/>
              </a:solidFill>
              <a:cs typeface="Arial"/>
            </a:endParaRPr>
          </a:p>
        </p:txBody>
      </p:sp>
      <p:sp>
        <p:nvSpPr>
          <p:cNvPr id="9" name="TextBox 8"/>
          <p:cNvSpPr txBox="1"/>
          <p:nvPr/>
        </p:nvSpPr>
        <p:spPr>
          <a:xfrm>
            <a:off x="493127" y="1862393"/>
            <a:ext cx="2124236" cy="307777"/>
          </a:xfrm>
          <a:prstGeom prst="rect">
            <a:avLst/>
          </a:prstGeom>
          <a:noFill/>
        </p:spPr>
        <p:txBody>
          <a:bodyPr wrap="none" lIns="91440" tIns="45720" rIns="91440" bIns="45720" rtlCol="0" anchor="t">
            <a:spAutoFit/>
          </a:bodyPr>
          <a:lstStyle/>
          <a:p>
            <a:r>
              <a:rPr lang="en-AU" sz="1400">
                <a:solidFill>
                  <a:schemeClr val="bg1">
                    <a:lumMod val="65000"/>
                  </a:schemeClr>
                </a:solidFill>
                <a:latin typeface="Arial"/>
                <a:cs typeface="Arial"/>
              </a:rPr>
              <a:t>CPP Professor Emeritus</a:t>
            </a:r>
            <a:endParaRPr lang="en-US">
              <a:solidFill>
                <a:schemeClr val="bg1">
                  <a:lumMod val="65000"/>
                </a:schemeClr>
              </a:solidFill>
            </a:endParaRPr>
          </a:p>
        </p:txBody>
      </p:sp>
      <p:sp>
        <p:nvSpPr>
          <p:cNvPr id="14" name="TextBox 13"/>
          <p:cNvSpPr txBox="1"/>
          <p:nvPr/>
        </p:nvSpPr>
        <p:spPr>
          <a:xfrm>
            <a:off x="4804906" y="2665177"/>
            <a:ext cx="3483688" cy="646331"/>
          </a:xfrm>
          <a:prstGeom prst="rect">
            <a:avLst/>
          </a:prstGeom>
          <a:noFill/>
        </p:spPr>
        <p:txBody>
          <a:bodyPr wrap="square" lIns="0" tIns="0" rIns="0" bIns="0" rtlCol="0" anchor="t">
            <a:spAutoFit/>
          </a:bodyPr>
          <a:lstStyle/>
          <a:p>
            <a:r>
              <a:rPr lang="en-US" sz="1400">
                <a:solidFill>
                  <a:schemeClr val="bg1"/>
                </a:solidFill>
                <a:latin typeface="Arial"/>
                <a:cs typeface="Arial"/>
              </a:rPr>
              <a:t>Spend 50% of your time in class, and 50% doing your extracurriculars. This is what makes you stand out from the rest.</a:t>
            </a:r>
            <a:endParaRPr lang="en-US">
              <a:solidFill>
                <a:schemeClr val="bg1"/>
              </a:solidFill>
            </a:endParaRPr>
          </a:p>
        </p:txBody>
      </p:sp>
      <p:sp>
        <p:nvSpPr>
          <p:cNvPr id="15" name="TextBox 14"/>
          <p:cNvSpPr txBox="1"/>
          <p:nvPr/>
        </p:nvSpPr>
        <p:spPr>
          <a:xfrm>
            <a:off x="4733679" y="2337746"/>
            <a:ext cx="1436612" cy="307777"/>
          </a:xfrm>
          <a:prstGeom prst="rect">
            <a:avLst/>
          </a:prstGeom>
          <a:noFill/>
        </p:spPr>
        <p:txBody>
          <a:bodyPr wrap="none" lIns="91440" tIns="45720" rIns="91440" bIns="45720" rtlCol="0" anchor="t">
            <a:spAutoFit/>
          </a:bodyPr>
          <a:lstStyle/>
          <a:p>
            <a:pPr algn="just"/>
            <a:r>
              <a:rPr lang="en-US" sz="1400" b="1">
                <a:solidFill>
                  <a:srgbClr val="69D03C"/>
                </a:solidFill>
                <a:latin typeface="Arial"/>
                <a:ea typeface="Arial" charset="0"/>
                <a:cs typeface="Arial"/>
              </a:rPr>
              <a:t>The 50/50 Rule</a:t>
            </a:r>
            <a:endParaRPr lang="en-US"/>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3006915011"/>
      </p:ext>
    </p:extLst>
  </p:cSld>
  <p:clrMapOvr>
    <a:masterClrMapping/>
  </p:clrMapOvr>
  <p:transition spd="med">
    <p:pull dir="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Content Placeholder 2"/>
          <p:cNvSpPr>
            <a:spLocks noGrp="1"/>
          </p:cNvSpPr>
          <p:nvPr>
            <p:ph idx="10"/>
          </p:nvPr>
        </p:nvSpPr>
        <p:spPr>
          <a:xfrm>
            <a:off x="628650" y="2568017"/>
            <a:ext cx="4243153" cy="861774"/>
          </a:xfrm>
        </p:spPr>
        <p:txBody>
          <a:bodyPr/>
          <a:lstStyle/>
          <a:p>
            <a:pPr marL="0" indent="0">
              <a:buNone/>
            </a:pPr>
            <a:r>
              <a:rPr lang="en-US">
                <a:latin typeface="Arial"/>
                <a:cs typeface="Arial"/>
              </a:rPr>
              <a:t>Clubs, Competitions, Events, Organizations, Volunteering, Athletic Teams, etc.</a:t>
            </a:r>
            <a:endParaRPr lang="en-US"/>
          </a:p>
          <a:p>
            <a:pPr marL="0" indent="0">
              <a:buNone/>
            </a:pPr>
            <a:r>
              <a:rPr lang="en-US">
                <a:latin typeface="Arial"/>
                <a:cs typeface="Arial"/>
              </a:rPr>
              <a:t>They </a:t>
            </a:r>
            <a:r>
              <a:rPr lang="en-US" b="1">
                <a:latin typeface="Arial"/>
                <a:cs typeface="Arial"/>
              </a:rPr>
              <a:t>all </a:t>
            </a:r>
            <a:r>
              <a:rPr lang="en-US">
                <a:latin typeface="Arial"/>
                <a:cs typeface="Arial"/>
              </a:rPr>
              <a:t>stand out when applying to jobs.</a:t>
            </a:r>
            <a:endParaRPr lang="en-US"/>
          </a:p>
        </p:txBody>
      </p:sp>
      <p:sp>
        <p:nvSpPr>
          <p:cNvPr id="2" name="Title 1"/>
          <p:cNvSpPr>
            <a:spLocks noGrp="1"/>
          </p:cNvSpPr>
          <p:nvPr>
            <p:ph type="title"/>
          </p:nvPr>
        </p:nvSpPr>
        <p:spPr>
          <a:xfrm>
            <a:off x="628650" y="2071496"/>
            <a:ext cx="4243153" cy="637097"/>
          </a:xfrm>
        </p:spPr>
        <p:txBody>
          <a:bodyPr/>
          <a:lstStyle/>
          <a:p>
            <a:r>
              <a:rPr lang="en-US"/>
              <a:t>So what are extracurriculars?</a:t>
            </a:r>
          </a:p>
        </p:txBody>
      </p:sp>
      <p:sp>
        <p:nvSpPr>
          <p:cNvPr id="4" name="Picture Placeholder 3"/>
          <p:cNvSpPr>
            <a:spLocks noGrp="1"/>
          </p:cNvSpPr>
          <p:nvPr>
            <p:ph type="pic" sz="quarter" idx="11"/>
          </p:nvPr>
        </p:nvSpPr>
        <p:spPr>
          <a:xfrm>
            <a:off x="4378816" y="0"/>
            <a:ext cx="4765183" cy="5143500"/>
          </a:xfrm>
          <a:noFill/>
        </p:spPr>
      </p:sp>
    </p:spTree>
    <p:extLst>
      <p:ext uri="{BB962C8B-B14F-4D97-AF65-F5344CB8AC3E}">
        <p14:creationId xmlns:p14="http://schemas.microsoft.com/office/powerpoint/2010/main" val="76754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28509" y="1959110"/>
            <a:ext cx="2593597" cy="369332"/>
          </a:xfrm>
          <a:prstGeom prst="rect">
            <a:avLst/>
          </a:prstGeom>
          <a:noFill/>
        </p:spPr>
        <p:txBody>
          <a:bodyPr wrap="square" lIns="91440" tIns="45720" rIns="91440" bIns="45720" rtlCol="0" anchor="t">
            <a:spAutoFit/>
          </a:bodyPr>
          <a:lstStyle/>
          <a:p>
            <a:r>
              <a:rPr lang="en-US" sz="1800" b="1" spc="300">
                <a:solidFill>
                  <a:srgbClr val="69D03C"/>
                </a:solidFill>
                <a:latin typeface="Arial"/>
                <a:cs typeface="Arial"/>
              </a:rPr>
              <a:t>Competitions</a:t>
            </a:r>
            <a:endParaRPr lang="en-US"/>
          </a:p>
        </p:txBody>
      </p:sp>
      <p:sp>
        <p:nvSpPr>
          <p:cNvPr id="13" name="TextBox 12"/>
          <p:cNvSpPr txBox="1"/>
          <p:nvPr/>
        </p:nvSpPr>
        <p:spPr>
          <a:xfrm>
            <a:off x="399093" y="2685909"/>
            <a:ext cx="1987780" cy="184666"/>
          </a:xfrm>
          <a:prstGeom prst="rect">
            <a:avLst/>
          </a:prstGeom>
          <a:noFill/>
        </p:spPr>
        <p:txBody>
          <a:bodyPr wrap="square" lIns="0" tIns="0" rIns="0" bIns="0" rtlCol="0" anchor="t">
            <a:spAutoFit/>
          </a:bodyPr>
          <a:lstStyle/>
          <a:p>
            <a:r>
              <a:rPr lang="en-US" sz="1200">
                <a:solidFill>
                  <a:schemeClr val="bg1"/>
                </a:solidFill>
                <a:latin typeface="Arial"/>
                <a:cs typeface="Arial"/>
              </a:rPr>
              <a:t>#Biased for some of these</a:t>
            </a:r>
            <a:endParaRPr lang="en-US">
              <a:solidFill>
                <a:schemeClr val="bg1"/>
              </a:solidFill>
            </a:endParaRPr>
          </a:p>
        </p:txBody>
      </p:sp>
      <p:pic>
        <p:nvPicPr>
          <p:cNvPr id="3" name="Picture 3" descr="Text&#10;&#10;Description automatically generated">
            <a:extLst>
              <a:ext uri="{FF2B5EF4-FFF2-40B4-BE49-F238E27FC236}">
                <a16:creationId xmlns:a16="http://schemas.microsoft.com/office/drawing/2014/main" id="{9826229A-5BF4-4FEB-80C8-F5F37FF8C0DD}"/>
              </a:ext>
            </a:extLst>
          </p:cNvPr>
          <p:cNvPicPr>
            <a:picLocks noGrp="1" noChangeAspect="1"/>
          </p:cNvPicPr>
          <p:nvPr>
            <p:ph type="pic" sz="quarter" idx="10"/>
          </p:nvPr>
        </p:nvPicPr>
        <p:blipFill rotWithShape="1">
          <a:blip r:embed="rId3"/>
          <a:srcRect t="3412" b="3412"/>
          <a:stretch/>
        </p:blipFill>
        <p:spPr>
          <a:xfrm>
            <a:off x="2706688" y="1117600"/>
            <a:ext cx="1743075" cy="1127369"/>
          </a:xfrm>
        </p:spPr>
      </p:pic>
      <p:pic>
        <p:nvPicPr>
          <p:cNvPr id="2" name="Picture 3">
            <a:extLst>
              <a:ext uri="{FF2B5EF4-FFF2-40B4-BE49-F238E27FC236}">
                <a16:creationId xmlns:a16="http://schemas.microsoft.com/office/drawing/2014/main" id="{097C8F9F-E0A5-4FC2-AA18-000E32339310}"/>
              </a:ext>
            </a:extLst>
          </p:cNvPr>
          <p:cNvPicPr>
            <a:picLocks noGrp="1" noChangeAspect="1"/>
          </p:cNvPicPr>
          <p:nvPr>
            <p:ph type="pic" sz="quarter" idx="12"/>
          </p:nvPr>
        </p:nvPicPr>
        <p:blipFill rotWithShape="1">
          <a:blip r:embed="rId4"/>
          <a:srcRect t="22496" b="22496"/>
          <a:stretch/>
        </p:blipFill>
        <p:spPr>
          <a:xfrm>
            <a:off x="4770438" y="1117600"/>
            <a:ext cx="1743075" cy="1127369"/>
          </a:xfrm>
        </p:spPr>
      </p:pic>
      <p:pic>
        <p:nvPicPr>
          <p:cNvPr id="31" name="Picture Placeholder 30">
            <a:extLst>
              <a:ext uri="{FF2B5EF4-FFF2-40B4-BE49-F238E27FC236}">
                <a16:creationId xmlns:a16="http://schemas.microsoft.com/office/drawing/2014/main" id="{6A494782-1FD7-44BC-BD4A-A86CFD00E3CF}"/>
              </a:ext>
            </a:extLst>
          </p:cNvPr>
          <p:cNvPicPr>
            <a:picLocks noGrp="1" noChangeAspect="1"/>
          </p:cNvPicPr>
          <p:nvPr>
            <p:ph type="pic" sz="quarter" idx="16"/>
          </p:nvPr>
        </p:nvPicPr>
        <p:blipFill>
          <a:blip r:embed="rId5">
            <a:extLst>
              <a:ext uri="{28A0092B-C50C-407E-A947-70E740481C1C}">
                <a14:useLocalDpi xmlns:a14="http://schemas.microsoft.com/office/drawing/2010/main" val="0"/>
              </a:ext>
            </a:extLst>
          </a:blip>
          <a:srcRect t="22755" b="22755"/>
          <a:stretch>
            <a:fillRect/>
          </a:stretch>
        </p:blipFill>
        <p:spPr/>
      </p:pic>
      <p:pic>
        <p:nvPicPr>
          <p:cNvPr id="39" name="Picture Placeholder 38">
            <a:extLst>
              <a:ext uri="{FF2B5EF4-FFF2-40B4-BE49-F238E27FC236}">
                <a16:creationId xmlns:a16="http://schemas.microsoft.com/office/drawing/2014/main" id="{A747043A-CC76-4108-B293-FB4AC5322E6B}"/>
              </a:ext>
            </a:extLst>
          </p:cNvPr>
          <p:cNvPicPr>
            <a:picLocks noGrp="1" noChangeAspect="1"/>
          </p:cNvPicPr>
          <p:nvPr>
            <p:ph type="pic" sz="quarter" idx="17"/>
          </p:nvPr>
        </p:nvPicPr>
        <p:blipFill>
          <a:blip r:embed="rId6">
            <a:extLst>
              <a:ext uri="{28A0092B-C50C-407E-A947-70E740481C1C}">
                <a14:useLocalDpi xmlns:a14="http://schemas.microsoft.com/office/drawing/2010/main" val="0"/>
              </a:ext>
            </a:extLst>
          </a:blip>
          <a:srcRect t="11046" b="11046"/>
          <a:stretch>
            <a:fillRect/>
          </a:stretch>
        </p:blipFill>
        <p:spPr/>
      </p:pic>
      <p:pic>
        <p:nvPicPr>
          <p:cNvPr id="29" name="Picture Placeholder 28">
            <a:extLst>
              <a:ext uri="{FF2B5EF4-FFF2-40B4-BE49-F238E27FC236}">
                <a16:creationId xmlns:a16="http://schemas.microsoft.com/office/drawing/2014/main" id="{5F4D9917-B88F-4EA0-9ED1-FF145E7C7A36}"/>
              </a:ext>
            </a:extLst>
          </p:cNvPr>
          <p:cNvPicPr>
            <a:picLocks noGrp="1" noChangeAspect="1"/>
          </p:cNvPicPr>
          <p:nvPr>
            <p:ph type="pic" sz="quarter" idx="15"/>
          </p:nvPr>
        </p:nvPicPr>
        <p:blipFill>
          <a:blip r:embed="rId7" cstate="print">
            <a:extLst>
              <a:ext uri="{28A0092B-C50C-407E-A947-70E740481C1C}">
                <a14:useLocalDpi xmlns:a14="http://schemas.microsoft.com/office/drawing/2010/main" val="0"/>
              </a:ext>
            </a:extLst>
          </a:blip>
          <a:stretch/>
        </p:blipFill>
        <p:spPr>
          <a:xfrm>
            <a:off x="3143367" y="2870575"/>
            <a:ext cx="869715" cy="1127368"/>
          </a:xfrm>
          <a:prstGeom prst="rect">
            <a:avLst/>
          </a:prstGeom>
        </p:spPr>
      </p:pic>
      <p:pic>
        <p:nvPicPr>
          <p:cNvPr id="35" name="Picture Placeholder 34">
            <a:extLst>
              <a:ext uri="{FF2B5EF4-FFF2-40B4-BE49-F238E27FC236}">
                <a16:creationId xmlns:a16="http://schemas.microsoft.com/office/drawing/2014/main" id="{6E4BF0BB-18F3-442C-8603-9CB5F50C351B}"/>
              </a:ext>
            </a:extLst>
          </p:cNvPr>
          <p:cNvPicPr>
            <a:picLocks noGrp="1" noChangeAspect="1"/>
          </p:cNvPicPr>
          <p:nvPr>
            <p:ph type="pic" sz="quarter" idx="14"/>
          </p:nvPr>
        </p:nvPicPr>
        <p:blipFill>
          <a:blip r:embed="rId8" cstate="print">
            <a:extLst>
              <a:ext uri="{28A0092B-C50C-407E-A947-70E740481C1C}">
                <a14:useLocalDpi xmlns:a14="http://schemas.microsoft.com/office/drawing/2010/main" val="0"/>
              </a:ext>
            </a:extLst>
          </a:blip>
          <a:stretch>
            <a:fillRect/>
          </a:stretch>
        </p:blipFill>
        <p:spPr>
          <a:xfrm>
            <a:off x="6877273" y="1117600"/>
            <a:ext cx="1767397" cy="1127369"/>
          </a:xfrm>
          <a:prstGeom prst="rect">
            <a:avLst/>
          </a:prstGeom>
        </p:spPr>
      </p:pic>
    </p:spTree>
    <p:extLst>
      <p:ext uri="{BB962C8B-B14F-4D97-AF65-F5344CB8AC3E}">
        <p14:creationId xmlns:p14="http://schemas.microsoft.com/office/powerpoint/2010/main" val="1439194649"/>
      </p:ext>
    </p:extLst>
  </p:cSld>
  <p:clrMapOvr>
    <a:masterClrMapping/>
  </p:clrMapOvr>
  <p:transition spd="med">
    <p:pull dir="r"/>
  </p:transition>
</p:sld>
</file>

<file path=ppt/theme/theme1.xml><?xml version="1.0" encoding="utf-8"?>
<a:theme xmlns:a="http://schemas.openxmlformats.org/drawingml/2006/main" name="CylanceTheme">
  <a:themeElements>
    <a:clrScheme name="Cylance">
      <a:dk1>
        <a:srgbClr val="000000"/>
      </a:dk1>
      <a:lt1>
        <a:srgbClr val="FFFFFF"/>
      </a:lt1>
      <a:dk2>
        <a:srgbClr val="424242"/>
      </a:dk2>
      <a:lt2>
        <a:srgbClr val="172530"/>
      </a:lt2>
      <a:accent1>
        <a:srgbClr val="68CF3B"/>
      </a:accent1>
      <a:accent2>
        <a:srgbClr val="6F0A1A"/>
      </a:accent2>
      <a:accent3>
        <a:srgbClr val="944A42"/>
      </a:accent3>
      <a:accent4>
        <a:srgbClr val="32A28A"/>
      </a:accent4>
      <a:accent5>
        <a:srgbClr val="2D668A"/>
      </a:accent5>
      <a:accent6>
        <a:srgbClr val="6600CC"/>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BT 2.0 Deck - Aug 2016 No animations" id="{C2340502-6E87-9447-B320-9B15B9A53693}" vid="{9CD366EE-F3FA-DF47-96CD-5EDDC25BF9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40D61289B37649B94D466B0382978D" ma:contentTypeVersion="17" ma:contentTypeDescription="Create a new document." ma:contentTypeScope="" ma:versionID="f8e19fe1e4d4905ff7b544e9d2e45c08">
  <xsd:schema xmlns:xsd="http://www.w3.org/2001/XMLSchema" xmlns:xs="http://www.w3.org/2001/XMLSchema" xmlns:p="http://schemas.microsoft.com/office/2006/metadata/properties" xmlns:ns2="deab3233-d682-425f-8df5-286675e5775f" xmlns:ns3="e9d81dfa-83ea-4772-9b4c-6599cf487576" targetNamespace="http://schemas.microsoft.com/office/2006/metadata/properties" ma:root="true" ma:fieldsID="722a0b68c626d5c3ed0157055e9c91d0" ns2:_="" ns3:_="">
    <xsd:import namespace="deab3233-d682-425f-8df5-286675e5775f"/>
    <xsd:import namespace="e9d81dfa-83ea-4772-9b4c-6599cf48757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DateDelivered"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ab3233-d682-425f-8df5-286675e5775f" elementFormDefault="qualified">
    <xsd:import namespace="http://schemas.microsoft.com/office/2006/documentManagement/types"/>
    <xsd:import namespace="http://schemas.microsoft.com/office/infopath/2007/PartnerControls"/>
    <xsd:element name="SharedWithUsers" ma:index="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9d81dfa-83ea-4772-9b4c-6599cf487576" elementFormDefault="qualified">
    <xsd:import namespace="http://schemas.microsoft.com/office/2006/documentManagement/types"/>
    <xsd:import namespace="http://schemas.microsoft.com/office/infopath/2007/PartnerControls"/>
    <xsd:element name="MediaServiceMetadata" ma:index="7" nillable="true" ma:displayName="MediaServiceMetadata" ma:hidden="true" ma:internalName="MediaServiceMetadata" ma:readOnly="true">
      <xsd:simpleType>
        <xsd:restriction base="dms:Note"/>
      </xsd:simpleType>
    </xsd:element>
    <xsd:element name="MediaServiceFastMetadata" ma:index="8" nillable="true" ma:displayName="MediaServiceFastMetadata" ma:hidden="true" ma:internalName="MediaServiceFastMetadata" ma:readOnly="true">
      <xsd:simpleType>
        <xsd:restriction base="dms:Note"/>
      </xsd:simpleType>
    </xsd:element>
    <xsd:element name="MediaServiceDateTaken" ma:index="9" nillable="true" ma:displayName="MediaServiceDateTaken" ma:hidden="true" ma:internalName="MediaServiceDateTaken" ma:readOnly="true">
      <xsd:simpleType>
        <xsd:restriction base="dms:Text"/>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DateDelivered" ma:index="16" nillable="true" ma:displayName="Date Delivered" ma:format="DateOnly" ma:internalName="DateDelivered" ma:readOnly="false">
      <xsd:simpleType>
        <xsd:restriction base="dms:DateTime"/>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8"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ateDelivered xmlns="e9d81dfa-83ea-4772-9b4c-6599cf48757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8B1F7B-3CC4-47EA-B025-11A8B472E692}">
  <ds:schemaRefs>
    <ds:schemaRef ds:uri="deab3233-d682-425f-8df5-286675e5775f"/>
    <ds:schemaRef ds:uri="e9d81dfa-83ea-4772-9b4c-6599cf48757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3889BE0-D51E-4AF2-85E2-9511CC7B636C}">
  <ds:schemaRefs>
    <ds:schemaRef ds:uri="e9d81dfa-83ea-4772-9b4c-6599cf487576"/>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1A7ED55-2E5A-4A76-A99C-3212478D77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UBT 2.0 Deck - Aug 2016 No animations</Template>
  <TotalTime>0</TotalTime>
  <Words>1056</Words>
  <Application>Microsoft Office PowerPoint</Application>
  <PresentationFormat>On-screen Show (16:9)</PresentationFormat>
  <Paragraphs>85</Paragraphs>
  <Slides>17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Calibri</vt:lpstr>
      <vt:lpstr>Montserrat</vt:lpstr>
      <vt:lpstr>Wingdings</vt:lpstr>
      <vt:lpstr>CylanceTheme</vt:lpstr>
      <vt:lpstr>PowerPoint Presentation</vt:lpstr>
      <vt:lpstr>SAFE HARBOR</vt:lpstr>
      <vt:lpstr>About_me.md</vt:lpstr>
      <vt:lpstr>PowerPoint Presentation</vt:lpstr>
      <vt:lpstr>PowerPoint Presentation</vt:lpstr>
      <vt:lpstr>And no... not the slater's 50/50 rule</vt:lpstr>
      <vt:lpstr>PowerPoint Presentation</vt:lpstr>
      <vt:lpstr>So what are extracurriculars?</vt:lpstr>
      <vt:lpstr>PowerPoint Presentation</vt:lpstr>
      <vt:lpstr>PowerPoint Presentation</vt:lpstr>
      <vt:lpstr>PowerPoint Presentation</vt:lpstr>
      <vt:lpstr>PowerPoint Presentation</vt:lpstr>
      <vt:lpstr>PowerPoint Presentation</vt:lpstr>
      <vt:lpstr>Consulting</vt:lpstr>
      <vt:lpstr>The truth and nothing but the truth</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Candice Clark</dc:creator>
  <cp:lastModifiedBy>Karanbir Ahuja</cp:lastModifiedBy>
  <cp:revision>4</cp:revision>
  <dcterms:created xsi:type="dcterms:W3CDTF">2016-09-01T18:30:27Z</dcterms:created>
  <dcterms:modified xsi:type="dcterms:W3CDTF">2022-02-07T06:04:12Z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0x0101006B40D61289B37649B94D466B0382978D</vt:lpwstr>
  </property>
  <property fmtid="{D5CDD505-2E9C-101B-9397-08002B2CF9AE}" pid="3" name="Order">
    <vt:r8>20400</vt:r8>
  </property>
</Properties>
</file>