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8" r:id="rId10"/>
    <p:sldId id="264" r:id="rId11"/>
    <p:sldId id="267" r:id="rId1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 varScale="1">
        <p:scale>
          <a:sx n="155" d="100"/>
          <a:sy n="155" d="100"/>
        </p:scale>
        <p:origin x="26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2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355" y="-1557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718187" y="3587710"/>
            <a:ext cx="8755626" cy="1316269"/>
          </a:xfrm>
          <a:custGeom>
            <a:avLst/>
            <a:gdLst/>
            <a:ahLst/>
            <a:cxnLst/>
            <a:rect l="l" t="t" r="r" b="b"/>
            <a:pathLst>
              <a:path w="8755626" h="1470025">
                <a:moveTo>
                  <a:pt x="0" y="1470025"/>
                </a:moveTo>
                <a:lnTo>
                  <a:pt x="0" y="0"/>
                </a:lnTo>
                <a:lnTo>
                  <a:pt x="8755626" y="0"/>
                </a:lnTo>
                <a:lnTo>
                  <a:pt x="8755626" y="1470025"/>
                </a:lnTo>
                <a:lnTo>
                  <a:pt x="0" y="1470025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rgbClr val="31859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 Security System using IOT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913298" y="5046577"/>
            <a:ext cx="28260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-RP 9002 Team 90 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Cloud Integration: Scalability &amp; Security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Platforms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Utilize cloud services 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Firebase and </a:t>
            </a: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Cloudinary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scalability.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platforms allow for dynamic resource allocation based on system demands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Management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database is implemented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storing user data and event logs.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ensures efficient retrieval and management of security information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Encryption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Employ encryption techniques to secure sensitive data during transmission and storage.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protects user information from unauthorized access and breaches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 Controls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Establish strict access controls to limit user permissions based on roles.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enhances security by ensuring only authorized personnel can modify critical settings.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Conclusion: Enhancements &amp; Q&amp;A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Alerts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Users receive immediate notifications for any detected intrusions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User-Friendly Dashboard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web interface is designed for easy navigation and management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Data Management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data is stored securely with encryption and access controls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Optimization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system is optimized for low latency and high efficiency.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77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10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IoT Home Security Project: Secure Your Home</a:t>
            </a:r>
            <a:endParaRPr lang="en-US" sz="410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home security systems are often costly, lack real-time monitoring, and cannot distinguish between authorized and unauthorized individuals. Manual intervention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delays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GB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GB" sz="216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 AI-powered, cost-effective, and automated home security system using </a:t>
            </a:r>
            <a:r>
              <a:rPr lang="en-GB" sz="216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, AI, and Cloud technologies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that: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1. Detects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intruders in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b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2. Differentiates authorized and unauthorized individuals using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    	    recognition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3. Sends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instant alerts to homeowners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4. Stores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video footage securely in the cloud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5. Enables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remote monitoring through a mobile app or web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Detects smoke and fire to prevent hazards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User Classes and Characteristics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Homeowners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 users of the system.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monitor security footage and manage known faces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Specifically, Nuclear families with kids, frequent travelers, specially-abled people.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Administrators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Responsible for maintaining the face recognition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ensure system security and manage device configurations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Guests/Visitors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Individuals detected by the system but not in the known face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may be added to the system if authorized by the homeowner.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84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Core Components of Hardware: ESP32-CAM &amp; Sensors</a:t>
            </a:r>
            <a:endParaRPr lang="en-US" sz="3484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ESP32-CAM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ESP32-CAM is a low-cost camera module with integrated Wi-Fi and Bluetooth capabilities.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ideal for IoT applications, enabling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video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streaming and image capture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 Suite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sensor suite includes various components such as smoke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detectors, fire detectors and motion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sensors.</a:t>
            </a:r>
            <a:endParaRPr lang="en-US" sz="2160" dirty="0"/>
          </a:p>
          <a:p>
            <a:pPr marL="4572000" lvl="8" indent="-365760"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sensors enhance the security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system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providing critical environmental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data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alerts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</p:txBody>
      </p:sp>
      <p:pic>
        <p:nvPicPr>
          <p:cNvPr id="1026" name="Picture 2" descr="ESP32-CAM Development Board – With Camera – Aquaphoton for Technical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94" y="2636353"/>
            <a:ext cx="1772570" cy="1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Quality Sensor (MQ-135) SEN53, R22 - Faranux Electron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13" y="5244625"/>
            <a:ext cx="1441561" cy="14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r sensor es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54" y="5272174"/>
            <a:ext cx="1655368" cy="13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26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Software modules: OpenCV &amp; face_recognition</a:t>
            </a:r>
            <a:endParaRPr lang="en-US" sz="4026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 is an open-source library designed for real-time computer vision applications.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provides tools for image processing, video analysis, and face detection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 Recognition Techniques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face_recognition module utilizes dlib for accurate face landmarking.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generates face embeddings to facilitate quick and reliable identification of individuals.</a:t>
            </a:r>
            <a:endParaRPr lang="en-US" sz="2160" dirty="0"/>
          </a:p>
        </p:txBody>
      </p:sp>
      <p:pic>
        <p:nvPicPr>
          <p:cNvPr id="2050" name="Picture 2" descr="Instalar Dlib en Python ️ el super Moderno Kit de herramientas de C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91" y="5149056"/>
            <a:ext cx="1885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cv документац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10" y="4947662"/>
            <a:ext cx="2883627" cy="1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ntable Math Plus Sign - Free Printab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23" y="4898516"/>
            <a:ext cx="1331244" cy="1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AI-Based Threat Detection Process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7"/>
            <a:ext cx="5628122" cy="5058877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Data Capture: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Sensors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cameras capture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	time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Image Processing: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Extracts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features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pre-processes 	the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 and Anomaly Detection: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Identifies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authorized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unauthorized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individuals.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 Detection:</a:t>
            </a:r>
          </a:p>
          <a:p>
            <a:pPr marL="68580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Triggers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the appropriate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  	based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on the analysis.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66" y="1292996"/>
            <a:ext cx="4430277" cy="600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15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Web Dashboard Development: Real-Time Monitoring</a:t>
            </a:r>
            <a:endParaRPr lang="en-US" sz="3615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Live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Video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Feeds: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Displays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constant live streaming from the camera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Marks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highlights any unknown faces for quick identification.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Recent Activity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Captures and displays images of intruders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Shows a timeline with date and time for each detected event.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Home Alerts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IN" sz="2160" dirty="0">
                <a:latin typeface="Arial" panose="020B0604020202020204" pitchFamily="34" charset="0"/>
                <a:cs typeface="Arial" panose="020B0604020202020204" pitchFamily="34" charset="0"/>
              </a:rPr>
              <a:t>Provides color-coded </a:t>
            </a:r>
            <a:r>
              <a:rPr lang="en-IN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alerts for quick visualizations and notifies via phone if    	needed.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Manage Faces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Allows uploading of new faces for future recognition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Option to notify the system in advance if a guest is expected.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Class Diagram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9" y="1293944"/>
            <a:ext cx="8346084" cy="556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Database Design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07" y="1417638"/>
            <a:ext cx="6677406" cy="52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509</Words>
  <Application>Microsoft Office PowerPoint</Application>
  <PresentationFormat>Widescreen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Microsoft account</cp:lastModifiedBy>
  <cp:revision>20</cp:revision>
  <dcterms:created xsi:type="dcterms:W3CDTF">2025-03-21T12:45:51Z</dcterms:created>
  <dcterms:modified xsi:type="dcterms:W3CDTF">2025-03-22T03:21:46Z</dcterms:modified>
</cp:coreProperties>
</file>