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16"/>
  </p:notesMasterIdLst>
  <p:sldIdLst>
    <p:sldId id="270" r:id="rId3"/>
    <p:sldId id="271" r:id="rId4"/>
    <p:sldId id="257" r:id="rId5"/>
    <p:sldId id="272" r:id="rId6"/>
    <p:sldId id="259" r:id="rId7"/>
    <p:sldId id="260" r:id="rId8"/>
    <p:sldId id="262" r:id="rId9"/>
    <p:sldId id="268" r:id="rId10"/>
    <p:sldId id="273" r:id="rId11"/>
    <p:sldId id="263" r:id="rId12"/>
    <p:sldId id="266" r:id="rId13"/>
    <p:sldId id="267" r:id="rId14"/>
    <p:sldId id="264" r:id="rId1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905" autoAdjust="0"/>
  </p:normalViewPr>
  <p:slideViewPr>
    <p:cSldViewPr snapToGrid="0" snapToObjects="1">
      <p:cViewPr varScale="1">
        <p:scale>
          <a:sx n="157" d="100"/>
          <a:sy n="157" d="100"/>
        </p:scale>
        <p:origin x="26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2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799" y="4343379"/>
            <a:ext cx="5486389" cy="411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57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3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2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98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9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2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79"/>
            </a:lvl4pPr>
            <a:lvl5pPr marL="2286000" lvl="4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79"/>
            </a:lvl5pPr>
            <a:lvl6pPr marL="2743200" lvl="5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6pPr>
            <a:lvl7pPr marL="3200400" lvl="6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7pPr>
            <a:lvl8pPr marL="3657600" lvl="7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8pPr>
            <a:lvl9pPr marL="4114800" lvl="8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79"/>
            </a:lvl4pPr>
            <a:lvl5pPr marL="2286000" lvl="4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79"/>
            </a:lvl5pPr>
            <a:lvl6pPr marL="2743200" lvl="5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6pPr>
            <a:lvl7pPr marL="3200400" lvl="6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7pPr>
            <a:lvl8pPr marL="3657600" lvl="7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8pPr>
            <a:lvl9pPr marL="4114800" lvl="8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44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7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81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1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843861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18187" y="2814991"/>
            <a:ext cx="8755626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2800" b="1" kern="0" dirty="0" smtClean="0">
                <a:solidFill>
                  <a:srgbClr val="4BACC6">
                    <a:lumMod val="75000"/>
                  </a:srgbClr>
                </a:solidFill>
              </a:rPr>
              <a:t>Team 90 | RP 9002 </a:t>
            </a:r>
          </a:p>
          <a:p>
            <a:pPr algn="ctr">
              <a:defRPr/>
            </a:pPr>
            <a:r>
              <a:rPr lang="en-US" sz="2800" b="1" kern="0" dirty="0" smtClean="0">
                <a:solidFill>
                  <a:srgbClr val="4BACC6">
                    <a:lumMod val="75000"/>
                  </a:srgbClr>
                </a:solidFill>
              </a:rPr>
              <a:t>Home Security System using IOT</a:t>
            </a:r>
            <a:endParaRPr lang="en-US" sz="2800" b="1" kern="0" dirty="0">
              <a:solidFill>
                <a:srgbClr val="4BACC6">
                  <a:lumMod val="75000"/>
                </a:srgbClr>
              </a:solidFill>
            </a:endParaRPr>
          </a:p>
          <a:p>
            <a:pPr algn="ctr">
              <a:defRPr/>
            </a:pPr>
            <a:r>
              <a:rPr lang="en-US" sz="2000" b="1" kern="0" dirty="0" smtClean="0">
                <a:solidFill>
                  <a:srgbClr val="4BACC6">
                    <a:lumMod val="75000"/>
                  </a:srgbClr>
                </a:solidFill>
              </a:rPr>
              <a:t>Date:31</a:t>
            </a:r>
            <a:r>
              <a:rPr lang="en-US" sz="2000" b="1" kern="0" baseline="30000" dirty="0" smtClean="0">
                <a:solidFill>
                  <a:srgbClr val="4BACC6">
                    <a:lumMod val="75000"/>
                  </a:srgbClr>
                </a:solidFill>
              </a:rPr>
              <a:t>st</a:t>
            </a:r>
            <a:r>
              <a:rPr lang="en-US" sz="2000" b="1" kern="0" dirty="0" smtClean="0">
                <a:solidFill>
                  <a:srgbClr val="4BACC6">
                    <a:lumMod val="75000"/>
                  </a:srgbClr>
                </a:solidFill>
              </a:rPr>
              <a:t> May, 2025.</a:t>
            </a:r>
            <a:endParaRPr lang="en-IN" sz="1800" kern="0" dirty="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46811" y="4456329"/>
            <a:ext cx="4839764" cy="22730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IN" sz="20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Kshitij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Raj                         23BD1A1204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Raghuram Thiguti             23BD1A1224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23BD1A057E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Drushya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                 23BD1A0529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Charanya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Pendota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23BD1A059k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xmlns="" id="{B51CFB20-BF85-80BD-477B-14C7A76949D5}"/>
              </a:ext>
            </a:extLst>
          </p:cNvPr>
          <p:cNvSpPr txBox="1">
            <a:spLocks/>
          </p:cNvSpPr>
          <p:nvPr/>
        </p:nvSpPr>
        <p:spPr>
          <a:xfrm>
            <a:off x="7028383" y="4456330"/>
            <a:ext cx="4610100" cy="22730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IN" sz="20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B. Ashok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15" b="1" dirty="0" smtClean="0">
                <a:solidFill>
                  <a:srgbClr val="FF0000"/>
                </a:solidFill>
              </a:rPr>
              <a:t>Development</a:t>
            </a:r>
            <a:r>
              <a:rPr lang="en-US" sz="3615" dirty="0" smtClean="0">
                <a:solidFill>
                  <a:srgbClr val="FF0000"/>
                </a:solidFill>
              </a:rPr>
              <a:t>: Web Dashboard</a:t>
            </a:r>
            <a:endParaRPr lang="en-US" sz="3615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Live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Video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Feeds:</a:t>
            </a:r>
          </a:p>
          <a:p>
            <a:pPr marL="525780" lvl="1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- Displays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constant live streaming from the camera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25780" lvl="1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- Marks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and highlights any unknown faces for quick identification.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Recent Activity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Captures and displays images of intruders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Shows a timeline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date and time for each detected event.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Home Alerts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IN" sz="2160" dirty="0">
                <a:latin typeface="Arial" panose="020B0604020202020204" pitchFamily="34" charset="0"/>
                <a:cs typeface="Arial" panose="020B0604020202020204" pitchFamily="34" charset="0"/>
              </a:rPr>
              <a:t>Provides color-coded </a:t>
            </a:r>
            <a:r>
              <a:rPr lang="en-IN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alerts for quick visualizations and notifies via phone if    	needed.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Manage Faces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Allows uploading of new faces for future recognition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Option to notify the system in advance if a guest is expected.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>
              <a:spcBef>
                <a:spcPts val="432"/>
              </a:spcBef>
              <a:buClr>
                <a:srgbClr val="000000"/>
              </a:buClr>
              <a:buSzPct val="100000"/>
            </a:pP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</a:rPr>
              <a:t>Design - 3</a:t>
            </a:r>
            <a:r>
              <a:rPr lang="en-US" sz="4680" dirty="0" smtClean="0">
                <a:solidFill>
                  <a:srgbClr val="FF0000"/>
                </a:solidFill>
              </a:rPr>
              <a:t>: Dashboard Workflow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10" y="1294888"/>
            <a:ext cx="6997062" cy="5061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</a:rPr>
              <a:t>Expected Outcomes</a:t>
            </a:r>
            <a:endParaRPr lang="en-US" sz="4680" b="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Alerts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Users receive immediate notifications for any detected intrusions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User-Friendly Dashboard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web interface is designed for easy navigation and management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Data Management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data is stored securely with encryption and access controls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Optimization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system is optimized for low latency and high efficiency.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</a:rPr>
              <a:t>Conclusion and Future Enhancements</a:t>
            </a:r>
            <a:endParaRPr lang="en-US" sz="4680" b="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Geo-Fencing and Auto Mode Switching</a:t>
            </a:r>
            <a:endParaRPr lang="en-IN" sz="21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Automatically 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arm or disarm the system based on the user's location using GPS,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reducing 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manual control.</a:t>
            </a:r>
            <a:endParaRPr lang="en-IN" sz="21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1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Voice Assistant Integration</a:t>
            </a:r>
            <a:endParaRPr lang="en-IN" sz="21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Connect 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with virtual assistants like Alexa, Google Assistant, or </a:t>
            </a:r>
            <a:r>
              <a:rPr lang="en-US" sz="2160" dirty="0" err="1">
                <a:latin typeface="Arial" panose="020B0604020202020204" pitchFamily="34" charset="0"/>
                <a:cs typeface="Arial" panose="020B0604020202020204" pitchFamily="34" charset="0"/>
              </a:rPr>
              <a:t>Siri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for hands-free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control 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and alerts.</a:t>
            </a:r>
            <a:endParaRPr lang="en-IN" sz="21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1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60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160" dirty="0" err="1">
                <a:latin typeface="Arial" panose="020B0604020202020204" pitchFamily="34" charset="0"/>
                <a:cs typeface="Arial" panose="020B0604020202020204" pitchFamily="34" charset="0"/>
              </a:rPr>
              <a:t>Zigbee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Communication</a:t>
            </a:r>
            <a:b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Use 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low-power wide-area networks like </a:t>
            </a:r>
            <a:r>
              <a:rPr lang="en-US" sz="2160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160" dirty="0" err="1">
                <a:latin typeface="Arial" panose="020B0604020202020204" pitchFamily="34" charset="0"/>
                <a:cs typeface="Arial" panose="020B0604020202020204" pitchFamily="34" charset="0"/>
              </a:rPr>
              <a:t>Zigbee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to increase range and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reduce </a:t>
            </a: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power consumption for sensors.</a:t>
            </a:r>
            <a:endParaRPr lang="en-IN" sz="21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AC3F8B0-6282-99B1-93A0-C4F705D327DE}"/>
              </a:ext>
            </a:extLst>
          </p:cNvPr>
          <p:cNvSpPr txBox="1"/>
          <p:nvPr/>
        </p:nvSpPr>
        <p:spPr>
          <a:xfrm>
            <a:off x="882944" y="261176"/>
            <a:ext cx="1042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32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CONTENTS</a:t>
            </a:r>
            <a:endParaRPr lang="en-IN" sz="32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65CB75-C0BF-49CC-2D4C-6D5FB9214585}"/>
              </a:ext>
            </a:extLst>
          </p:cNvPr>
          <p:cNvSpPr txBox="1"/>
          <p:nvPr/>
        </p:nvSpPr>
        <p:spPr>
          <a:xfrm>
            <a:off x="962965" y="845951"/>
            <a:ext cx="1026606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Introduction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Project Abstract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User Classes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Requirements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Hardware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Software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Process Flow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Design : Database Design, Class Diagram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Development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Expected 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Outcome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Conclusion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77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101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Introduction</a:t>
            </a:r>
            <a:r>
              <a:rPr lang="en-US" sz="410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</a:t>
            </a:r>
            <a:r>
              <a:rPr lang="en-US" sz="4101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IoT</a:t>
            </a:r>
            <a:r>
              <a:rPr lang="en-US" sz="410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</a:t>
            </a:r>
            <a:r>
              <a:rPr lang="en-US" sz="410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Home Security </a:t>
            </a:r>
            <a:r>
              <a:rPr lang="en-US" sz="410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</a:t>
            </a:r>
            <a:endParaRPr lang="en-US" sz="410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home security systems are often costly, lack real-time monitoring, and cannot distinguish between authorized and unauthorized individuals. Manual intervention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delays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errors.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GB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GB" sz="216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 AI-powered, cost-effective, and automated home security system using </a:t>
            </a:r>
            <a:r>
              <a:rPr lang="en-GB" sz="216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, AI, and Cloud technologies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that: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1. Detects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intruders in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b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2. Differentiates authorized and unauthorized individuals using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    	    recognition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3. Sends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instant alerts to homeowners</a:t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4. Stores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video footage securely in the cloud</a:t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5. Enables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remote monitoring through a mobile app or web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Detects smoke and fire to prevent hazards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Introduction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User Classes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Homeowners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Primary users of the system.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monitor security footage and manage known faces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Specifically, Nuclear families with kids, frequent travelers, specially-abled people.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Administrators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Responsible for maintaining the face recognition database.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ensure system security and manage device configurations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Guests/Visitors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Individuals detected by the system but not in the known face database.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may be added to the system if authorized by the homeowner.</a:t>
            </a:r>
            <a:endParaRPr lang="en-US" sz="2160" dirty="0"/>
          </a:p>
        </p:txBody>
      </p:sp>
    </p:spTree>
    <p:extLst>
      <p:ext uri="{BB962C8B-B14F-4D97-AF65-F5344CB8AC3E}">
        <p14:creationId xmlns:p14="http://schemas.microsoft.com/office/powerpoint/2010/main" val="38014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84" b="1" dirty="0" smtClean="0">
                <a:solidFill>
                  <a:srgbClr val="FF0000"/>
                </a:solidFill>
              </a:rPr>
              <a:t>Requirements</a:t>
            </a:r>
            <a:r>
              <a:rPr lang="en-US" sz="3484" dirty="0" smtClean="0">
                <a:solidFill>
                  <a:srgbClr val="FF0000"/>
                </a:solidFill>
              </a:rPr>
              <a:t>: Hardware</a:t>
            </a:r>
            <a:endParaRPr lang="en-US" sz="3484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ESP32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ESP32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 a low-cost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micro-controller with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integrated Wi-Fi and Bluetooth capabilities.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is ideal for IoT applications, enabling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</a:t>
            </a: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	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communication with database.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 Suite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sensor suite includes various components such as smoke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detectors, fire detectors and motion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sensors.</a:t>
            </a:r>
            <a:endParaRPr lang="en-US" sz="2160" dirty="0"/>
          </a:p>
          <a:p>
            <a:pPr marL="4572000" lvl="8" indent="-365760"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sensors enhance the security 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				system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providing critical environmental 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				data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 alerts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</p:txBody>
      </p:sp>
      <p:pic>
        <p:nvPicPr>
          <p:cNvPr id="1028" name="Picture 4" descr="Air Quality Sensor (MQ-135) SEN53, R22 - Faranux Electron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13" y="5244625"/>
            <a:ext cx="1441561" cy="14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r sensor es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54" y="5272174"/>
            <a:ext cx="1655368" cy="130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540" y="2560639"/>
            <a:ext cx="2673062" cy="1907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26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Requirements</a:t>
            </a:r>
            <a:r>
              <a:rPr lang="en-US" sz="4026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Software</a:t>
            </a:r>
            <a:endParaRPr lang="en-US" sz="4026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OpenCV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OpenCV is an open-source library designed for real-time computer vision applications.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provides tools for image processing, video analysis, and face detection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 Recognition Techniques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face_recognition module utilizes dlib for accurate face landmarking.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generates face embeddings to facilitate quick and reliable identification of individuals.</a:t>
            </a:r>
            <a:endParaRPr lang="en-US" sz="2160" dirty="0"/>
          </a:p>
        </p:txBody>
      </p:sp>
      <p:pic>
        <p:nvPicPr>
          <p:cNvPr id="2050" name="Picture 2" descr="Instalar Dlib en Python ️ el super Moderno Kit de herramientas de C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91" y="5149056"/>
            <a:ext cx="18859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cv документац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10" y="4947662"/>
            <a:ext cx="2883627" cy="1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intable Math Plus Sign - Free Printab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23" y="4898516"/>
            <a:ext cx="1331244" cy="17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Process Flow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AI-Based Intruder Detection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7"/>
            <a:ext cx="5628122" cy="5058877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Data Capture: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Sensors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and cameras capture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real-	time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Image Processing: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Extracts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features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pre-processes 	the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Face Recognition and Anomaly Detection: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Identifies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authorized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unauthorized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individuals.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Alert Detection:</a:t>
            </a:r>
          </a:p>
          <a:p>
            <a:pPr marL="68580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Triggers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the appropriate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  	based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on the analysis.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66" y="1292996"/>
            <a:ext cx="4430277" cy="600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Design - 1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Database Design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95" y="1692276"/>
            <a:ext cx="6857143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Design - 2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Class </a:t>
            </a:r>
            <a:r>
              <a:rPr lang="en-US" sz="4680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Diagram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728" y="1296113"/>
            <a:ext cx="5569097" cy="53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434</Words>
  <Application>Microsoft Office PowerPoint</Application>
  <PresentationFormat>Widescreen</PresentationFormat>
  <Paragraphs>119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Microsoft account</cp:lastModifiedBy>
  <cp:revision>36</cp:revision>
  <dcterms:created xsi:type="dcterms:W3CDTF">2025-03-21T12:45:51Z</dcterms:created>
  <dcterms:modified xsi:type="dcterms:W3CDTF">2025-05-30T15:01:41Z</dcterms:modified>
</cp:coreProperties>
</file>