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19"/>
  </p:notesMasterIdLst>
  <p:sldIdLst>
    <p:sldId id="256" r:id="rId2"/>
    <p:sldId id="258" r:id="rId3"/>
    <p:sldId id="257" r:id="rId4"/>
    <p:sldId id="272" r:id="rId5"/>
    <p:sldId id="259" r:id="rId6"/>
    <p:sldId id="260" r:id="rId7"/>
    <p:sldId id="261" r:id="rId8"/>
    <p:sldId id="273" r:id="rId9"/>
    <p:sldId id="262" r:id="rId10"/>
    <p:sldId id="269" r:id="rId11"/>
    <p:sldId id="263" r:id="rId12"/>
    <p:sldId id="271" r:id="rId13"/>
    <p:sldId id="267" r:id="rId14"/>
    <p:sldId id="265" r:id="rId15"/>
    <p:sldId id="270" r:id="rId16"/>
    <p:sldId id="266" r:id="rId17"/>
    <p:sldId id="268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E1F006-936A-505E-C2AC-FC1382DBAB2D}" v="288" dt="2025-09-04T10:14:39.044"/>
    <p1510:client id="{1F1B0965-7FB9-E315-4B7A-43D816DE8F65}" v="129" dt="2025-09-04T13:16:21.203"/>
    <p1510:client id="{2FAEA4B0-D569-CB41-BBFA-E25AA4913102}" v="148" dt="2025-09-04T21:52:23.433"/>
    <p1510:client id="{32BBCC3A-25B7-3682-74D7-8CBDCFFBBF88}" v="157" dt="2025-09-04T08:38:57.483"/>
    <p1510:client id="{580633FF-7496-BC11-BC02-345936910D87}" v="280" dt="2025-09-04T13:56:20.028"/>
    <p1510:client id="{5D90DD3B-A9DC-BD63-535F-BA6263BBA733}" v="192" dt="2025-09-04T09:53:11.795"/>
    <p1510:client id="{C79EEAC7-5D11-C9C1-8467-2EB485E71BCF}" v="1" dt="2025-09-04T22:26:13.268"/>
    <p1510:client id="{D90D4247-14A4-F1C9-B6FA-E81F0F550603}" v="123" dt="2025-09-04T18:10:34.586"/>
    <p1510:client id="{F725022A-2A89-B7D2-1D05-94FD3BACAF0B}" v="78" dt="2025-09-04T19:43:55.0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F9F63D-D9CD-45BB-8108-F7BDE930EBF9}" type="datetimeFigureOut">
              <a:t>9/5/2025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0316A0-759B-4E4F-88EA-CFCE3864D39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40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Pour les </a:t>
            </a:r>
            <a:r>
              <a:rPr lang="en-US" err="1"/>
              <a:t>passionnés</a:t>
            </a:r>
            <a:r>
              <a:rPr lang="en-US"/>
              <a:t> de voitures</a:t>
            </a:r>
          </a:p>
          <a:p>
            <a:r>
              <a:rPr lang="en-US"/>
              <a:t> </a:t>
            </a:r>
          </a:p>
          <a:p>
            <a:r>
              <a:rPr lang="en-US"/>
              <a:t>Suivez les observations rares grâce aux géolocalisations, aux détails et aux photos : créez votre propre carnet de bord numérique de voitures en liberté.</a:t>
            </a:r>
          </a:p>
          <a:p>
            <a:r>
              <a:rPr lang="en-US"/>
              <a:t>Pour les </a:t>
            </a:r>
            <a:r>
              <a:rPr lang="en-US" err="1"/>
              <a:t>collectionneurs</a:t>
            </a:r>
            <a:endParaRPr lang="en-US" err="1">
              <a:ea typeface="Calibri"/>
              <a:cs typeface="Calibri"/>
            </a:endParaRPr>
          </a:p>
          <a:p>
            <a:r>
              <a:rPr lang="en-US"/>
              <a:t> </a:t>
            </a:r>
            <a:endParaRPr lang="en-US">
              <a:ea typeface="Calibri"/>
              <a:cs typeface="Calibri"/>
            </a:endParaRPr>
          </a:p>
          <a:p>
            <a:r>
              <a:rPr lang="en-US" err="1"/>
              <a:t>Mettez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valeur</a:t>
            </a:r>
            <a:r>
              <a:rPr lang="en-US"/>
              <a:t> votre garage comme un musée virtuel, partagez-le avec d'autres et laissez-vous inspirer par les collections du monde entier.</a:t>
            </a:r>
          </a:p>
          <a:p>
            <a:r>
              <a:rPr lang="en-US"/>
              <a:t>Pour les </a:t>
            </a:r>
            <a:r>
              <a:rPr lang="en-US" err="1"/>
              <a:t>garagistes</a:t>
            </a:r>
            <a:r>
              <a:rPr lang="en-US"/>
              <a:t> et les constructeurs</a:t>
            </a:r>
          </a:p>
          <a:p>
            <a:r>
              <a:rPr lang="en-US"/>
              <a:t> </a:t>
            </a:r>
            <a:endParaRPr lang="en-US">
              <a:ea typeface="Calibri"/>
              <a:cs typeface="Calibri"/>
            </a:endParaRPr>
          </a:p>
          <a:p>
            <a:r>
              <a:rPr lang="en-US" err="1"/>
              <a:t>Identifiez</a:t>
            </a:r>
            <a:r>
              <a:rPr lang="en-US"/>
              <a:t> le véhicule qui vous attend.</a:t>
            </a:r>
          </a:p>
          <a:p>
            <a:r>
              <a:rPr lang="en-US"/>
              <a:t>Pour les </a:t>
            </a:r>
            <a:r>
              <a:rPr lang="en-US" err="1"/>
              <a:t>communautés</a:t>
            </a:r>
            <a:endParaRPr lang="en-US" err="1">
              <a:ea typeface="Calibri"/>
              <a:cs typeface="Calibri"/>
            </a:endParaRPr>
          </a:p>
          <a:p>
            <a:r>
              <a:rPr lang="en-US"/>
              <a:t> </a:t>
            </a:r>
            <a:endParaRPr lang="en-US">
              <a:ea typeface="Calibri"/>
              <a:cs typeface="Calibri"/>
            </a:endParaRPr>
          </a:p>
          <a:p>
            <a:r>
              <a:rPr lang="en-US" err="1"/>
              <a:t>Rencontrez</a:t>
            </a:r>
            <a:r>
              <a:rPr lang="en-US"/>
              <a:t> </a:t>
            </a:r>
            <a:r>
              <a:rPr lang="en-US" err="1"/>
              <a:t>d'autres</a:t>
            </a:r>
            <a:r>
              <a:rPr lang="en-US"/>
              <a:t> </a:t>
            </a:r>
            <a:r>
              <a:rPr lang="en-US" err="1"/>
              <a:t>passionnés</a:t>
            </a:r>
            <a:r>
              <a:rPr lang="en-US"/>
              <a:t>, </a:t>
            </a:r>
            <a:r>
              <a:rPr lang="en-US" err="1"/>
              <a:t>partagez</a:t>
            </a:r>
            <a:r>
              <a:rPr lang="en-US"/>
              <a:t> des anecdotes, suivez les tendances et </a:t>
            </a:r>
            <a:r>
              <a:rPr lang="en-US" err="1"/>
              <a:t>participez</a:t>
            </a:r>
            <a:r>
              <a:rPr lang="en-US"/>
              <a:t> à des discussions </a:t>
            </a:r>
            <a:r>
              <a:rPr lang="en-US" err="1"/>
              <a:t>autour</a:t>
            </a:r>
            <a:r>
              <a:rPr lang="en-US"/>
              <a:t> des voitures que </a:t>
            </a:r>
            <a:r>
              <a:rPr lang="en-US" err="1"/>
              <a:t>vous</a:t>
            </a:r>
            <a:r>
              <a:rPr lang="en-US"/>
              <a:t> </a:t>
            </a:r>
            <a:r>
              <a:rPr lang="en-US" err="1"/>
              <a:t>aimez</a:t>
            </a:r>
            <a:r>
              <a:rPr lang="en-US"/>
              <a:t>.</a:t>
            </a:r>
            <a:endParaRPr lang="en-US">
              <a:ea typeface="Calibri"/>
              <a:cs typeface="Calibri"/>
            </a:endParaRPr>
          </a:p>
          <a:p>
            <a:r>
              <a:rPr lang="en-US"/>
              <a:t>Pour les </a:t>
            </a:r>
            <a:r>
              <a:rPr lang="en-US" err="1"/>
              <a:t>rêveurs</a:t>
            </a:r>
            <a:endParaRPr lang="en-US" err="1">
              <a:ea typeface="Calibri"/>
              <a:cs typeface="Calibri"/>
            </a:endParaRPr>
          </a:p>
          <a:p>
            <a:r>
              <a:rPr lang="en-US"/>
              <a:t> </a:t>
            </a:r>
            <a:endParaRPr lang="en-US">
              <a:ea typeface="Calibri"/>
              <a:cs typeface="Calibri"/>
            </a:endParaRPr>
          </a:p>
          <a:p>
            <a:r>
              <a:rPr lang="en-US"/>
              <a:t>Tout le monde ne </a:t>
            </a:r>
            <a:r>
              <a:rPr lang="en-US" err="1"/>
              <a:t>peut</a:t>
            </a:r>
            <a:r>
              <a:rPr lang="en-US"/>
              <a:t> pas </a:t>
            </a:r>
            <a:r>
              <a:rPr lang="en-US" err="1"/>
              <a:t>posséder</a:t>
            </a:r>
            <a:r>
              <a:rPr lang="en-US"/>
              <a:t> la voiture de </a:t>
            </a:r>
            <a:r>
              <a:rPr lang="en-US" err="1"/>
              <a:t>ses</a:t>
            </a:r>
            <a:r>
              <a:rPr lang="en-US"/>
              <a:t> </a:t>
            </a:r>
            <a:r>
              <a:rPr lang="en-US" err="1"/>
              <a:t>rêves</a:t>
            </a:r>
            <a:r>
              <a:rPr lang="en-US"/>
              <a:t>, </a:t>
            </a:r>
            <a:r>
              <a:rPr lang="en-US" err="1"/>
              <a:t>mais</a:t>
            </a:r>
            <a:r>
              <a:rPr lang="en-US"/>
              <a:t> avec </a:t>
            </a:r>
            <a:r>
              <a:rPr lang="en-US" err="1"/>
              <a:t>TurboDex</a:t>
            </a:r>
            <a:r>
              <a:rPr lang="en-US"/>
              <a:t>, </a:t>
            </a:r>
            <a:r>
              <a:rPr lang="en-US" err="1"/>
              <a:t>créez</a:t>
            </a:r>
            <a:r>
              <a:rPr lang="en-US"/>
              <a:t> le garage de </a:t>
            </a:r>
            <a:r>
              <a:rPr lang="en-US" err="1"/>
              <a:t>vos</a:t>
            </a:r>
            <a:r>
              <a:rPr lang="en-US"/>
              <a:t> </a:t>
            </a:r>
            <a:r>
              <a:rPr lang="en-US" err="1"/>
              <a:t>rêves</a:t>
            </a:r>
            <a:r>
              <a:rPr lang="en-US"/>
              <a:t> et </a:t>
            </a:r>
            <a:r>
              <a:rPr lang="en-US" err="1"/>
              <a:t>explorez</a:t>
            </a:r>
            <a:r>
              <a:rPr lang="en-US"/>
              <a:t>-le sans </a:t>
            </a:r>
            <a:r>
              <a:rPr lang="en-US" err="1"/>
              <a:t>limites</a:t>
            </a:r>
            <a:r>
              <a:rPr lang="en-US"/>
              <a:t>.</a:t>
            </a:r>
            <a:endParaRPr lang="en-US">
              <a:ea typeface="Calibri"/>
              <a:cs typeface="Calibri"/>
            </a:endParaRPr>
          </a:p>
          <a:p>
            <a:r>
              <a:rPr lang="en-US"/>
              <a:t> </a:t>
            </a:r>
            <a:endParaRPr lang="en-US">
              <a:ea typeface="Calibri"/>
              <a:cs typeface="Calibri"/>
            </a:endParaRPr>
          </a:p>
          <a:p>
            <a:r>
              <a:rPr lang="en-US"/>
              <a:t>En </a:t>
            </a:r>
            <a:r>
              <a:rPr lang="en-US" err="1"/>
              <a:t>bref</a:t>
            </a:r>
            <a:r>
              <a:rPr lang="en-US"/>
              <a:t> : </a:t>
            </a:r>
            <a:r>
              <a:rPr lang="en-US" err="1"/>
              <a:t>TurboDex</a:t>
            </a:r>
            <a:r>
              <a:rPr lang="en-US"/>
              <a:t> </a:t>
            </a:r>
            <a:r>
              <a:rPr lang="en-US" err="1"/>
              <a:t>est</a:t>
            </a:r>
            <a:r>
              <a:rPr lang="en-US"/>
              <a:t> le </a:t>
            </a:r>
            <a:r>
              <a:rPr lang="en-US" err="1"/>
              <a:t>centre</a:t>
            </a:r>
            <a:r>
              <a:rPr lang="en-US"/>
              <a:t> social et le catalogue des voitures, que </a:t>
            </a:r>
            <a:r>
              <a:rPr lang="en-US" err="1"/>
              <a:t>vous</a:t>
            </a:r>
            <a:r>
              <a:rPr lang="en-US"/>
              <a:t> </a:t>
            </a:r>
            <a:r>
              <a:rPr lang="en-US" err="1"/>
              <a:t>recherchiez</a:t>
            </a:r>
            <a:r>
              <a:rPr lang="en-US"/>
              <a:t>, </a:t>
            </a:r>
            <a:r>
              <a:rPr lang="en-US" err="1"/>
              <a:t>collectionniez</a:t>
            </a:r>
            <a:r>
              <a:rPr lang="en-US"/>
              <a:t>, </a:t>
            </a:r>
            <a:r>
              <a:rPr lang="en-US" err="1"/>
              <a:t>restauriez</a:t>
            </a:r>
            <a:r>
              <a:rPr lang="en-US"/>
              <a:t> </a:t>
            </a:r>
            <a:r>
              <a:rPr lang="en-US" err="1"/>
              <a:t>ou</a:t>
            </a:r>
            <a:r>
              <a:rPr lang="en-US"/>
              <a:t> </a:t>
            </a:r>
            <a:r>
              <a:rPr lang="en-US" err="1"/>
              <a:t>rêviez</a:t>
            </a:r>
            <a:r>
              <a:rPr lang="en-US"/>
              <a:t> </a:t>
            </a:r>
            <a:r>
              <a:rPr lang="en-US" err="1"/>
              <a:t>simplement</a:t>
            </a:r>
            <a:r>
              <a:rPr lang="en-US"/>
              <a:t>.</a:t>
            </a:r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0316A0-759B-4E4F-88EA-CFCE3864D398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25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Flutter </a:t>
            </a:r>
            <a:r>
              <a:rPr lang="en-US" err="1">
                <a:ea typeface="Calibri"/>
                <a:cs typeface="Calibri"/>
              </a:rPr>
              <a:t>est</a:t>
            </a:r>
            <a:r>
              <a:rPr lang="en-US">
                <a:ea typeface="Calibri"/>
                <a:cs typeface="Calibri"/>
              </a:rPr>
              <a:t> un SDK </a:t>
            </a:r>
            <a:r>
              <a:rPr lang="en-US" err="1">
                <a:ea typeface="Calibri"/>
                <a:cs typeface="Calibri"/>
              </a:rPr>
              <a:t>d'UI</a:t>
            </a:r>
            <a:r>
              <a:rPr lang="en-US">
                <a:ea typeface="Calibri"/>
                <a:cs typeface="Calibri"/>
              </a:rPr>
              <a:t> </a:t>
            </a:r>
          </a:p>
          <a:p>
            <a:r>
              <a:rPr lang="en-US" err="1">
                <a:ea typeface="Calibri"/>
                <a:cs typeface="Calibri"/>
              </a:rPr>
              <a:t>Riverpod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est</a:t>
            </a:r>
            <a:r>
              <a:rPr lang="en-US">
                <a:ea typeface="Calibri"/>
                <a:cs typeface="Calibri"/>
              </a:rPr>
              <a:t> un </a:t>
            </a:r>
            <a:r>
              <a:rPr lang="en-US" err="1">
                <a:ea typeface="Calibri"/>
                <a:cs typeface="Calibri"/>
              </a:rPr>
              <a:t>gestionnaire</a:t>
            </a:r>
            <a:r>
              <a:rPr lang="en-US">
                <a:ea typeface="Calibri"/>
                <a:cs typeface="Calibri"/>
              </a:rPr>
              <a:t> d'états </a:t>
            </a:r>
            <a:r>
              <a:rPr lang="en-US" err="1">
                <a:ea typeface="Calibri"/>
                <a:cs typeface="Calibri"/>
              </a:rPr>
              <a:t>signifie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qu'elle</a:t>
            </a:r>
            <a:r>
              <a:rPr lang="en-US">
                <a:ea typeface="Calibri"/>
                <a:cs typeface="Calibri"/>
              </a:rPr>
              <a:t> doit </a:t>
            </a:r>
            <a:r>
              <a:rPr lang="en-US" err="1">
                <a:ea typeface="Calibri"/>
                <a:cs typeface="Calibri"/>
              </a:rPr>
              <a:t>mettre</a:t>
            </a:r>
            <a:r>
              <a:rPr lang="en-US">
                <a:ea typeface="Calibri"/>
                <a:cs typeface="Calibri"/>
              </a:rPr>
              <a:t> a disposition des widgets pour flutter</a:t>
            </a:r>
          </a:p>
          <a:p>
            <a:r>
              <a:rPr lang="en-US">
                <a:ea typeface="Calibri"/>
                <a:cs typeface="Calibri"/>
              </a:rPr>
              <a:t>Et </a:t>
            </a:r>
            <a:r>
              <a:rPr lang="en-US" err="1">
                <a:ea typeface="Calibri"/>
                <a:cs typeface="Calibri"/>
              </a:rPr>
              <a:t>GoRouter</a:t>
            </a:r>
            <a:r>
              <a:rPr lang="en-US">
                <a:ea typeface="Calibri"/>
                <a:cs typeface="Calibri"/>
              </a:rPr>
              <a:t> pour la navigation</a:t>
            </a:r>
          </a:p>
          <a:p>
            <a:r>
              <a:rPr lang="en-US">
                <a:ea typeface="Calibri"/>
                <a:cs typeface="Calibri"/>
              </a:rPr>
              <a:t>Dio : </a:t>
            </a:r>
            <a:r>
              <a:rPr lang="en-US" err="1">
                <a:ea typeface="Calibri"/>
                <a:cs typeface="Calibri"/>
              </a:rPr>
              <a:t>permet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permet</a:t>
            </a:r>
            <a:r>
              <a:rPr lang="en-US">
                <a:ea typeface="Calibri"/>
                <a:cs typeface="Calibri"/>
              </a:rPr>
              <a:t> de faire les </a:t>
            </a:r>
            <a:r>
              <a:rPr lang="en-US" err="1">
                <a:ea typeface="Calibri"/>
                <a:cs typeface="Calibri"/>
              </a:rPr>
              <a:t>appels</a:t>
            </a:r>
            <a:r>
              <a:rPr lang="en-US">
                <a:ea typeface="Calibri"/>
                <a:cs typeface="Calibri"/>
              </a:rPr>
              <a:t> sur </a:t>
            </a:r>
            <a:r>
              <a:rPr lang="en-US" err="1">
                <a:ea typeface="Calibri"/>
                <a:cs typeface="Calibri"/>
              </a:rPr>
              <a:t>l'API</a:t>
            </a:r>
          </a:p>
          <a:p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0316A0-759B-4E4F-88EA-CFCE3864D398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16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"/>
              <a:buChar char="-"/>
            </a:pPr>
            <a:r>
              <a:rPr lang="en-US"/>
              <a:t>architecture </a:t>
            </a:r>
            <a:r>
              <a:rPr lang="en-US" err="1"/>
              <a:t>dite</a:t>
            </a:r>
            <a:r>
              <a:rPr lang="en-US"/>
              <a:t> "</a:t>
            </a:r>
            <a:r>
              <a:rPr lang="en-US" err="1"/>
              <a:t>hiérarchique</a:t>
            </a:r>
            <a:r>
              <a:rPr lang="en-US"/>
              <a:t>" avec des </a:t>
            </a:r>
            <a:r>
              <a:rPr lang="en-US" b="1" err="1"/>
              <a:t>fenêtres</a:t>
            </a:r>
            <a:r>
              <a:rPr lang="en-US" b="1"/>
              <a:t> </a:t>
            </a:r>
            <a:r>
              <a:rPr lang="en-US" b="1" err="1"/>
              <a:t>décalées</a:t>
            </a:r>
            <a:r>
              <a:rPr lang="en-US"/>
              <a:t> (shifted windows). Cette </a:t>
            </a:r>
            <a:r>
              <a:rPr lang="en-US" err="1"/>
              <a:t>méthode</a:t>
            </a:r>
            <a:r>
              <a:rPr lang="en-US"/>
              <a:t> </a:t>
            </a:r>
            <a:r>
              <a:rPr lang="en-US" err="1"/>
              <a:t>permet</a:t>
            </a:r>
            <a:r>
              <a:rPr lang="en-US"/>
              <a:t> de </a:t>
            </a:r>
            <a:r>
              <a:rPr lang="en-US" err="1"/>
              <a:t>calculer</a:t>
            </a:r>
            <a:r>
              <a:rPr lang="en-US"/>
              <a:t> </a:t>
            </a:r>
            <a:r>
              <a:rPr lang="en-US" err="1"/>
              <a:t>l'attention</a:t>
            </a:r>
            <a:r>
              <a:rPr lang="en-US"/>
              <a:t> entre les pixels de manière très </a:t>
            </a:r>
            <a:r>
              <a:rPr lang="en-US" err="1"/>
              <a:t>efficace</a:t>
            </a:r>
            <a:r>
              <a:rPr lang="en-US"/>
              <a:t>, </a:t>
            </a:r>
            <a:r>
              <a:rPr lang="en-US" err="1"/>
              <a:t>ce</a:t>
            </a:r>
            <a:r>
              <a:rPr lang="en-US"/>
              <a:t> qui </a:t>
            </a:r>
            <a:r>
              <a:rPr lang="en-US" err="1"/>
              <a:t>résout</a:t>
            </a:r>
            <a:r>
              <a:rPr lang="en-US"/>
              <a:t> le </a:t>
            </a:r>
            <a:r>
              <a:rPr lang="en-US" err="1"/>
              <a:t>problème</a:t>
            </a:r>
            <a:r>
              <a:rPr lang="en-US"/>
              <a:t> de la </a:t>
            </a:r>
            <a:r>
              <a:rPr lang="en-US" err="1"/>
              <a:t>complexité</a:t>
            </a:r>
            <a:r>
              <a:rPr lang="en-US"/>
              <a:t> </a:t>
            </a:r>
            <a:r>
              <a:rPr lang="en-US" err="1"/>
              <a:t>computationnelle</a:t>
            </a:r>
            <a:r>
              <a:rPr lang="en-US"/>
              <a:t> </a:t>
            </a:r>
            <a:r>
              <a:rPr lang="en-US" err="1"/>
              <a:t>quadratique</a:t>
            </a:r>
            <a:r>
              <a:rPr lang="en-US"/>
              <a:t> des Transformers standards pour les images de haute </a:t>
            </a:r>
            <a:r>
              <a:rPr lang="en-US" err="1"/>
              <a:t>résolution</a:t>
            </a:r>
            <a:r>
              <a:rPr lang="en-US"/>
              <a:t>.</a:t>
            </a:r>
          </a:p>
          <a:p>
            <a:pPr marL="171450" indent="-171450">
              <a:buFont typeface="Calibri"/>
              <a:buChar char="-"/>
            </a:pPr>
            <a:r>
              <a:rPr lang="en-US"/>
              <a:t>Il a </a:t>
            </a:r>
            <a:r>
              <a:rPr lang="en-US" err="1"/>
              <a:t>efficacement</a:t>
            </a:r>
            <a:r>
              <a:rPr lang="en-US"/>
              <a:t> </a:t>
            </a:r>
            <a:r>
              <a:rPr lang="en-US" b="1" err="1"/>
              <a:t>fusionné</a:t>
            </a:r>
            <a:r>
              <a:rPr lang="en-US" b="1"/>
              <a:t> les forces des CNN et des Transformers</a:t>
            </a:r>
            <a:r>
              <a:rPr lang="en-US"/>
              <a:t>.</a:t>
            </a:r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0316A0-759B-4E4F-88EA-CFCE3864D398}" type="slidenum"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230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YoloV8 au lieu de YoloV11 : </a:t>
            </a:r>
            <a:br>
              <a:rPr lang="en-US" b="1">
                <a:cs typeface="+mn-lt"/>
              </a:rPr>
            </a:br>
            <a:r>
              <a:rPr lang="en-US" b="1"/>
              <a:t>Ultra-</a:t>
            </a:r>
            <a:r>
              <a:rPr lang="en-US" b="1" err="1"/>
              <a:t>rapidité</a:t>
            </a:r>
            <a:r>
              <a:rPr lang="en-US" b="1"/>
              <a:t> sur GPU </a:t>
            </a:r>
            <a:r>
              <a:rPr lang="en-US" b="1" err="1"/>
              <a:t>ou</a:t>
            </a:r>
            <a:r>
              <a:rPr lang="en-US" b="1"/>
              <a:t> architectures </a:t>
            </a:r>
            <a:r>
              <a:rPr lang="en-US" b="1" err="1"/>
              <a:t>légères</a:t>
            </a:r>
            <a:br>
              <a:rPr lang="en-US" b="1">
                <a:cs typeface="+mn-lt"/>
              </a:rPr>
            </a:br>
            <a:r>
              <a:rPr lang="en-US" b="1"/>
              <a:t>Certains </a:t>
            </a:r>
            <a:r>
              <a:rPr lang="en-US" b="1" err="1"/>
              <a:t>modèles</a:t>
            </a:r>
            <a:r>
              <a:rPr lang="en-US" b="1"/>
              <a:t> YOLO v8, </a:t>
            </a:r>
            <a:r>
              <a:rPr lang="en-US" b="1" err="1"/>
              <a:t>notamment</a:t>
            </a:r>
            <a:r>
              <a:rPr lang="en-US" b="1"/>
              <a:t> </a:t>
            </a:r>
            <a:r>
              <a:rPr lang="en-US" i="1"/>
              <a:t>nano</a:t>
            </a:r>
            <a:r>
              <a:rPr lang="en-US"/>
              <a:t> </a:t>
            </a:r>
            <a:r>
              <a:rPr lang="en-US" err="1"/>
              <a:t>ou</a:t>
            </a:r>
            <a:r>
              <a:rPr lang="en-US"/>
              <a:t> </a:t>
            </a:r>
            <a:r>
              <a:rPr lang="en-US" i="1"/>
              <a:t>small</a:t>
            </a:r>
            <a:r>
              <a:rPr lang="en-US"/>
              <a:t>, </a:t>
            </a:r>
            <a:r>
              <a:rPr lang="en-US" err="1"/>
              <a:t>offrent</a:t>
            </a:r>
            <a:r>
              <a:rPr lang="en-US"/>
              <a:t> des temps </a:t>
            </a:r>
            <a:r>
              <a:rPr lang="en-US" err="1"/>
              <a:t>d'inférence</a:t>
            </a:r>
            <a:r>
              <a:rPr lang="en-US"/>
              <a:t> très bas, </a:t>
            </a:r>
            <a:r>
              <a:rPr lang="en-US" err="1"/>
              <a:t>parfois</a:t>
            </a:r>
            <a:r>
              <a:rPr lang="en-US"/>
              <a:t> </a:t>
            </a:r>
            <a:r>
              <a:rPr lang="en-US" err="1"/>
              <a:t>meilleurs</a:t>
            </a:r>
            <a:r>
              <a:rPr lang="en-US"/>
              <a:t> que les versions YOLO v11 </a:t>
            </a:r>
            <a:r>
              <a:rPr lang="en-US" err="1"/>
              <a:t>en</a:t>
            </a:r>
            <a:r>
              <a:rPr lang="en-US"/>
              <a:t> conditions </a:t>
            </a:r>
            <a:r>
              <a:rPr lang="en-US" err="1"/>
              <a:t>réelles</a:t>
            </a:r>
            <a:r>
              <a:rPr lang="en-US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0316A0-759B-4E4F-88EA-CFCE3864D398}" type="slidenum"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36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Dire </a:t>
            </a:r>
            <a:r>
              <a:rPr lang="en-US" err="1">
                <a:ea typeface="Calibri"/>
                <a:cs typeface="Calibri"/>
              </a:rPr>
              <a:t>qu'il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est</a:t>
            </a:r>
            <a:r>
              <a:rPr lang="en-US">
                <a:ea typeface="Calibri"/>
                <a:cs typeface="Calibri"/>
              </a:rPr>
              <a:t> possible de </a:t>
            </a:r>
            <a:r>
              <a:rPr lang="en-US" err="1">
                <a:ea typeface="Calibri"/>
                <a:cs typeface="Calibri"/>
              </a:rPr>
              <a:t>contribué</a:t>
            </a:r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0316A0-759B-4E4F-88EA-CFCE3864D398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311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55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96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785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34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547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67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9/5/2025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33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9/5/2025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78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9/5/2025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120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120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33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315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2" r:id="rId6"/>
    <p:sldLayoutId id="2147483698" r:id="rId7"/>
    <p:sldLayoutId id="2147483699" r:id="rId8"/>
    <p:sldLayoutId id="2147483700" r:id="rId9"/>
    <p:sldLayoutId id="2147483701" r:id="rId10"/>
    <p:sldLayoutId id="214748370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899024"/>
            <a:ext cx="3076032" cy="3914947"/>
          </a:xfrm>
        </p:spPr>
        <p:txBody>
          <a:bodyPr>
            <a:normAutofit/>
          </a:bodyPr>
          <a:lstStyle/>
          <a:p>
            <a:r>
              <a:rPr lang="fr-FR" sz="4000" err="1"/>
              <a:t>Turbodex</a:t>
            </a:r>
            <a:br>
              <a:rPr lang="fr-FR" sz="4000"/>
            </a:br>
            <a:r>
              <a:rPr lang="fr-FR" sz="4000"/>
              <a:t>PDG 2025</a:t>
            </a:r>
            <a:br>
              <a:rPr lang="fr-FR" sz="4000"/>
            </a:br>
            <a:br>
              <a:rPr lang="fr-FR" sz="4000"/>
            </a:br>
            <a:r>
              <a:rPr lang="fr-FR" sz="2000" err="1"/>
              <a:t>aLEXandre</a:t>
            </a:r>
            <a:r>
              <a:rPr lang="fr-FR" sz="2000"/>
              <a:t> </a:t>
            </a:r>
            <a:r>
              <a:rPr lang="fr-FR" sz="2000" err="1"/>
              <a:t>Delétraz</a:t>
            </a:r>
            <a:br>
              <a:rPr lang="fr-FR" sz="2000"/>
            </a:br>
            <a:r>
              <a:rPr lang="fr-FR" sz="2000" err="1"/>
              <a:t>dANI</a:t>
            </a:r>
            <a:r>
              <a:rPr lang="fr-FR" sz="2000"/>
              <a:t> Faria Dos Santos</a:t>
            </a:r>
            <a:br>
              <a:rPr lang="fr-FR" sz="2000"/>
            </a:br>
            <a:r>
              <a:rPr lang="fr-FR" sz="2000" err="1"/>
              <a:t>eVAN</a:t>
            </a:r>
            <a:r>
              <a:rPr lang="fr-FR" sz="2000"/>
              <a:t> Rothen</a:t>
            </a:r>
            <a:br>
              <a:rPr lang="fr-FR" sz="2000"/>
            </a:br>
            <a:r>
              <a:rPr lang="fr-FR" sz="2000" err="1"/>
              <a:t>jONATHAN</a:t>
            </a:r>
            <a:r>
              <a:rPr lang="fr-FR" sz="2000"/>
              <a:t> Thiébaud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29624" y="4914199"/>
            <a:ext cx="2703583" cy="965440"/>
          </a:xfrm>
        </p:spPr>
        <p:txBody>
          <a:bodyPr>
            <a:normAutofit/>
          </a:bodyPr>
          <a:lstStyle/>
          <a:p>
            <a:r>
              <a:rPr lang="fr-FR" sz="1800" err="1"/>
              <a:t>Gotta</a:t>
            </a:r>
            <a:r>
              <a:rPr lang="fr-FR" sz="1800"/>
              <a:t> snap '</a:t>
            </a:r>
            <a:r>
              <a:rPr lang="fr-FR" sz="1800" err="1"/>
              <a:t>em</a:t>
            </a:r>
            <a:r>
              <a:rPr lang="fr-FR" sz="1800"/>
              <a:t> all!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D043A96-B74D-F513-E6B2-5606A8687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995108"/>
            <a:ext cx="7353299" cy="286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6ED646-0D7D-5FE9-375A-2D328F21FA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3D0AD61-C4EE-4A0B-8733-BAE046F63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506DE1-6592-0104-4EA7-0A890B96E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7"/>
            <a:ext cx="10691813" cy="946391"/>
          </a:xfrm>
        </p:spPr>
        <p:txBody>
          <a:bodyPr>
            <a:normAutofit/>
          </a:bodyPr>
          <a:lstStyle/>
          <a:p>
            <a:r>
              <a:rPr lang="en-US" err="1"/>
              <a:t>Devops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916C3E3-8382-46AB-88B8-8CAE8FF282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F656C98-FD3B-68E9-5120-CD40B369F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684" y="2669042"/>
            <a:ext cx="2697419" cy="2697419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AB8A86E-9D86-FD5A-C7BD-BDF1513C0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7484" y="2669042"/>
            <a:ext cx="2697419" cy="2697419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B692966-F535-735F-C196-0A748E81D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636" y="1622747"/>
            <a:ext cx="4134598" cy="12670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Mural avec AGILE</a:t>
            </a:r>
          </a:p>
          <a:p>
            <a:r>
              <a:rPr lang="en-US" err="1"/>
              <a:t>GitGub</a:t>
            </a:r>
            <a:r>
              <a:rPr lang="en-US"/>
              <a:t> pour le pipeline CI/CD, gestion du </a:t>
            </a:r>
            <a:r>
              <a:rPr lang="en-US" err="1"/>
              <a:t>projet</a:t>
            </a:r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6B2F53-52E2-4B53-BAF3-FCB37CD9E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B96571D-E53D-6F04-B486-223D8A934D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333" y="3349746"/>
            <a:ext cx="5344584" cy="203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695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904F6-0D9E-0555-A27B-5493F431F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4374D-1D0F-AEBD-BD0D-67A397C62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686" y="2969093"/>
            <a:ext cx="4647368" cy="913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Pour la reconnaissance des photos :</a:t>
            </a:r>
            <a:br>
              <a:rPr lang="en-US"/>
            </a:br>
            <a:r>
              <a:rPr lang="en-US"/>
              <a:t>Swin transformer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B34023-EE66-65FB-4AFE-F2E05D788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9425" y="1889343"/>
            <a:ext cx="5448822" cy="306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192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617427-F094-E40A-3F1C-7990BC57F6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02BA0-7E2A-B03F-C82B-D947C6D2B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0DF0D-91D1-8537-D38D-6F9D3CB2D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964513"/>
            <a:ext cx="2941009" cy="5095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Pour flouter les images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0AA493-9C55-809D-1547-84250A027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190" y="1788349"/>
            <a:ext cx="2351789" cy="31460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7F4158-A0D7-C22E-7156-1F05CB74E7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7114" y="1788349"/>
            <a:ext cx="2351789" cy="31460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D596C8-5D1C-B454-8087-7D3E9C2EDD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369" y="3363105"/>
            <a:ext cx="3820439" cy="128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653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CD40F6-EAC7-F0EB-951B-59ABBF8F1A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49F40-C0E4-458F-64B3-F405D8E34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447" y="2777905"/>
            <a:ext cx="10691265" cy="1307592"/>
          </a:xfrm>
        </p:spPr>
        <p:txBody>
          <a:bodyPr>
            <a:noAutofit/>
          </a:bodyPr>
          <a:lstStyle/>
          <a:p>
            <a:pPr algn="ctr"/>
            <a:r>
              <a:rPr lang="en-US" sz="5400"/>
              <a:t>Vidéo</a:t>
            </a:r>
          </a:p>
        </p:txBody>
      </p:sp>
    </p:spTree>
    <p:extLst>
      <p:ext uri="{BB962C8B-B14F-4D97-AF65-F5344CB8AC3E}">
        <p14:creationId xmlns:p14="http://schemas.microsoft.com/office/powerpoint/2010/main" val="2631286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5B03C8-387E-94B3-C788-19D0075700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FAC4D-26C7-E16C-7B44-65B8370D0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C53C8-9615-FAA6-E876-55261EC81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FFAA9D-89E4-92C1-F14A-63DED69AF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3688" y="1573967"/>
            <a:ext cx="4097312" cy="409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031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6EF3B0-D5EE-5B1B-19AA-EE7E01EA60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A8BB7-B7A1-0DAB-4608-D7800807F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6DDD0-4B2B-F573-134A-BA035632E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https://github.com/Turbo-Dex</a:t>
            </a:r>
          </a:p>
        </p:txBody>
      </p:sp>
    </p:spTree>
    <p:extLst>
      <p:ext uri="{BB962C8B-B14F-4D97-AF65-F5344CB8AC3E}">
        <p14:creationId xmlns:p14="http://schemas.microsoft.com/office/powerpoint/2010/main" val="1402192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FB73C3-BF59-4628-D97B-88A7214852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D670D9-4861-5814-2BDD-16DD59D2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6186" y="909637"/>
            <a:ext cx="4800600" cy="1307592"/>
          </a:xfrm>
        </p:spPr>
        <p:txBody>
          <a:bodyPr>
            <a:normAutofit/>
          </a:bodyPr>
          <a:lstStyle/>
          <a:p>
            <a:r>
              <a:rPr lang="en-US"/>
              <a:t>Question ?</a:t>
            </a:r>
          </a:p>
        </p:txBody>
      </p:sp>
      <p:pic>
        <p:nvPicPr>
          <p:cNvPr id="7" name="Picture 6" descr="Point d’interrogation jaune">
            <a:extLst>
              <a:ext uri="{FF2B5EF4-FFF2-40B4-BE49-F238E27FC236}">
                <a16:creationId xmlns:a16="http://schemas.microsoft.com/office/drawing/2014/main" id="{E08CC07E-DA6A-7B2E-2604-3EA94D5A153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2985" r="4126" b="-2"/>
          <a:stretch>
            <a:fillRect/>
          </a:stretch>
        </p:blipFill>
        <p:spPr>
          <a:xfrm>
            <a:off x="20" y="10"/>
            <a:ext cx="6044164" cy="685799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1FC409-B3C2-4F68-865C-C5333D6F2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81300" y="723900"/>
            <a:ext cx="4610075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199AC-3FF2-CFFF-1C48-CE6309782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6186" y="2221992"/>
            <a:ext cx="4800600" cy="3739896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810270D-76A7-44B3-9746-7EDF57886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81300" y="6142781"/>
            <a:ext cx="46100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977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7706E-2B05-3222-6754-E985B2CB2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F39D3-CF9A-5A69-2846-CCEAC5123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447" y="2777905"/>
            <a:ext cx="10691265" cy="1307592"/>
          </a:xfrm>
        </p:spPr>
        <p:txBody>
          <a:bodyPr>
            <a:noAutofit/>
          </a:bodyPr>
          <a:lstStyle/>
          <a:p>
            <a:pPr algn="ctr"/>
            <a:r>
              <a:rPr lang="en-US" sz="5400"/>
              <a:t>THANKS FOR  YOUR ATTENTION !</a:t>
            </a:r>
          </a:p>
        </p:txBody>
      </p:sp>
    </p:spTree>
    <p:extLst>
      <p:ext uri="{BB962C8B-B14F-4D97-AF65-F5344CB8AC3E}">
        <p14:creationId xmlns:p14="http://schemas.microsoft.com/office/powerpoint/2010/main" val="1524685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6CEE1-144E-524F-F63B-DC3B6810D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C'est</a:t>
            </a:r>
            <a:r>
              <a:rPr lang="en-US"/>
              <a:t> </a:t>
            </a:r>
            <a:r>
              <a:rPr lang="en-US" err="1"/>
              <a:t>quoI</a:t>
            </a:r>
            <a:r>
              <a:rPr lang="en-US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1F438-496D-2095-607C-2BEAE2395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">
                <a:ea typeface="+mn-lt"/>
                <a:cs typeface="+mn-lt"/>
              </a:rPr>
              <a:t>Une application mobile open source et une plateforme destinée aux passionnés, collectionneurs et communautés automobiles</a:t>
            </a:r>
            <a:endParaRPr lang="en-US"/>
          </a:p>
          <a:p>
            <a:endParaRPr lang="fr"/>
          </a:p>
          <a:p>
            <a:r>
              <a:rPr lang="fr"/>
              <a:t>Compendium de voiture, qui permet de découvrir de nouveau modèles et de partager ses découvertes.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91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812D7-4375-D60D-3336-E7A00BA22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Aptos"/>
                <a:ea typeface="Calibri"/>
                <a:cs typeface="Calibri"/>
              </a:rPr>
              <a:t>Pourquoi</a:t>
            </a:r>
            <a:r>
              <a:rPr lang="en-US">
                <a:latin typeface="Aptos"/>
                <a:ea typeface="Calibri"/>
                <a:cs typeface="Calibri"/>
              </a:rPr>
              <a:t> </a:t>
            </a:r>
            <a:r>
              <a:rPr lang="en-US" err="1">
                <a:latin typeface="Aptos"/>
                <a:ea typeface="Calibri"/>
                <a:cs typeface="Calibri"/>
              </a:rPr>
              <a:t>TurboDex</a:t>
            </a:r>
            <a:r>
              <a:rPr lang="en-US">
                <a:latin typeface="Aptos"/>
                <a:ea typeface="Calibri"/>
                <a:cs typeface="Calibri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8B540-A22C-FEFF-0598-EB6B5E8AE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>
                <a:ea typeface="+mn-lt"/>
                <a:cs typeface="+mn-lt"/>
              </a:rPr>
              <a:t>La culture automobile ne se </a:t>
            </a:r>
            <a:r>
              <a:rPr lang="en-US" err="1">
                <a:ea typeface="+mn-lt"/>
                <a:cs typeface="+mn-lt"/>
              </a:rPr>
              <a:t>résume</a:t>
            </a:r>
            <a:r>
              <a:rPr lang="en-US">
                <a:ea typeface="+mn-lt"/>
                <a:cs typeface="+mn-lt"/>
              </a:rPr>
              <a:t> pas à des machines : </a:t>
            </a:r>
            <a:r>
              <a:rPr lang="en-US" err="1">
                <a:ea typeface="+mn-lt"/>
                <a:cs typeface="+mn-lt"/>
              </a:rPr>
              <a:t>ce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sont</a:t>
            </a:r>
            <a:r>
              <a:rPr lang="en-US">
                <a:ea typeface="+mn-lt"/>
                <a:cs typeface="+mn-lt"/>
              </a:rPr>
              <a:t> des histoires, des souvenirs et des </a:t>
            </a:r>
            <a:r>
              <a:rPr lang="en-US" err="1">
                <a:ea typeface="+mn-lt"/>
                <a:cs typeface="+mn-lt"/>
              </a:rPr>
              <a:t>connexions</a:t>
            </a:r>
            <a:endParaRPr lang="en-US" err="1"/>
          </a:p>
          <a:p>
            <a:pPr>
              <a:lnSpc>
                <a:spcPct val="200000"/>
              </a:lnSpc>
            </a:pPr>
            <a:r>
              <a:rPr lang="en-US"/>
              <a:t>Application </a:t>
            </a:r>
            <a:r>
              <a:rPr lang="en-US" err="1"/>
              <a:t>ludique</a:t>
            </a:r>
            <a:endParaRPr lang="en-US"/>
          </a:p>
          <a:p>
            <a:pPr>
              <a:lnSpc>
                <a:spcPct val="200000"/>
              </a:lnSpc>
            </a:pPr>
            <a:r>
              <a:rPr lang="en-US"/>
              <a:t>Esprit </a:t>
            </a:r>
            <a:r>
              <a:rPr lang="en-US" err="1"/>
              <a:t>communautaire</a:t>
            </a:r>
            <a:endParaRPr lang="en-US"/>
          </a:p>
          <a:p>
            <a:pPr>
              <a:lnSpc>
                <a:spcPct val="200000"/>
              </a:lnSpc>
            </a:pPr>
            <a:r>
              <a:rPr lang="en-US"/>
              <a:t>Nouvelle </a:t>
            </a:r>
            <a:r>
              <a:rPr lang="en-US" err="1"/>
              <a:t>activité</a:t>
            </a:r>
            <a:r>
              <a:rPr lang="en-US"/>
              <a:t>, la chasse au </a:t>
            </a:r>
            <a:r>
              <a:rPr lang="en-US" err="1"/>
              <a:t>modèle</a:t>
            </a:r>
            <a:r>
              <a:rPr lang="en-US"/>
              <a:t> rare!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084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94752-6623-5632-68B7-8B303ECD0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Fonctionnalités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08EE8-786D-4A3D-E446-97050EA83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21992"/>
            <a:ext cx="10691265" cy="320274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en-US" err="1"/>
              <a:t>Création</a:t>
            </a:r>
            <a:r>
              <a:rPr lang="en-US"/>
              <a:t> de </a:t>
            </a:r>
            <a:r>
              <a:rPr lang="en-US" err="1"/>
              <a:t>notre</a:t>
            </a:r>
            <a:r>
              <a:rPr lang="en-US"/>
              <a:t> propre garage </a:t>
            </a:r>
            <a:r>
              <a:rPr lang="en-US" err="1"/>
              <a:t>virtuel</a:t>
            </a:r>
            <a:r>
              <a:rPr lang="en-US"/>
              <a:t> et </a:t>
            </a:r>
            <a:r>
              <a:rPr lang="en-US" err="1"/>
              <a:t>possibilités</a:t>
            </a:r>
            <a:r>
              <a:rPr lang="en-US"/>
              <a:t> de partage</a:t>
            </a:r>
          </a:p>
          <a:p>
            <a:pPr>
              <a:lnSpc>
                <a:spcPct val="200000"/>
              </a:lnSpc>
            </a:pPr>
            <a:r>
              <a:rPr lang="en-US"/>
              <a:t>Information sur les voitures que nous </a:t>
            </a:r>
            <a:r>
              <a:rPr lang="en-US" err="1"/>
              <a:t>avons</a:t>
            </a:r>
            <a:r>
              <a:rPr lang="en-US"/>
              <a:t> </a:t>
            </a:r>
            <a:r>
              <a:rPr lang="en-US" err="1"/>
              <a:t>découvertes</a:t>
            </a:r>
            <a:endParaRPr lang="en-US"/>
          </a:p>
          <a:p>
            <a:pPr>
              <a:lnSpc>
                <a:spcPct val="200000"/>
              </a:lnSpc>
            </a:pPr>
            <a:r>
              <a:rPr lang="en-US" err="1"/>
              <a:t>Localisation</a:t>
            </a:r>
            <a:r>
              <a:rPr lang="en-US"/>
              <a:t> (approximative) des </a:t>
            </a:r>
            <a:r>
              <a:rPr lang="en-US" err="1"/>
              <a:t>découvertes</a:t>
            </a:r>
          </a:p>
          <a:p>
            <a:pPr>
              <a:lnSpc>
                <a:spcPct val="200000"/>
              </a:lnSpc>
            </a:pPr>
            <a:r>
              <a:rPr lang="en-US"/>
              <a:t>Aspect social – feed, </a:t>
            </a:r>
            <a:r>
              <a:rPr lang="en-US" err="1"/>
              <a:t>commentaire</a:t>
            </a:r>
            <a:r>
              <a:rPr lang="en-US"/>
              <a:t>, follow, </a:t>
            </a:r>
            <a:r>
              <a:rPr lang="en-US" err="1"/>
              <a:t>etc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05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7CE1C-BE71-02A7-A803-90C98C22E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Technologies 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85B35-1354-9FD2-1154-55EAF21B5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en-US"/>
              <a:t>Flutter v 3.32, </a:t>
            </a:r>
            <a:r>
              <a:rPr lang="en-US" err="1"/>
              <a:t>Graddle</a:t>
            </a:r>
          </a:p>
          <a:p>
            <a:pPr>
              <a:lnSpc>
                <a:spcPct val="200000"/>
              </a:lnSpc>
            </a:pPr>
            <a:r>
              <a:rPr lang="en-US" err="1"/>
              <a:t>Modèle</a:t>
            </a:r>
            <a:r>
              <a:rPr lang="en-US"/>
              <a:t> </a:t>
            </a:r>
            <a:r>
              <a:rPr lang="en-US" err="1"/>
              <a:t>ia</a:t>
            </a:r>
            <a:r>
              <a:rPr lang="en-US"/>
              <a:t> </a:t>
            </a:r>
            <a:r>
              <a:rPr lang="en-US" err="1"/>
              <a:t>pré-entrainé</a:t>
            </a:r>
            <a:r>
              <a:rPr lang="en-US"/>
              <a:t> (Swin transformer, YoloV8), python 3 </a:t>
            </a:r>
          </a:p>
          <a:p>
            <a:pPr>
              <a:lnSpc>
                <a:spcPct val="200000"/>
              </a:lnSpc>
            </a:pPr>
            <a:r>
              <a:rPr lang="en-US"/>
              <a:t>Azure, Kubernetes, Cosmo DB, Azure Blob Storage </a:t>
            </a:r>
          </a:p>
          <a:p>
            <a:pPr>
              <a:lnSpc>
                <a:spcPct val="200000"/>
              </a:lnSpc>
            </a:pPr>
            <a:r>
              <a:rPr lang="en-US"/>
              <a:t>Terraform, Ansible</a:t>
            </a:r>
          </a:p>
          <a:p>
            <a:pPr>
              <a:lnSpc>
                <a:spcPct val="200000"/>
              </a:lnSpc>
            </a:pPr>
            <a:r>
              <a:rPr lang="en-US"/>
              <a:t>GitHub, Mural</a:t>
            </a:r>
          </a:p>
        </p:txBody>
      </p:sp>
    </p:spTree>
    <p:extLst>
      <p:ext uri="{BB962C8B-B14F-4D97-AF65-F5344CB8AC3E}">
        <p14:creationId xmlns:p14="http://schemas.microsoft.com/office/powerpoint/2010/main" val="4291721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41BFA31-6544-45C2-9DA0-9E1C5E0B1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2BCF38-8764-E277-3B9D-87498A5D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871759"/>
            <a:ext cx="10925176" cy="11288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Mobile app - FrontEnd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C36F877-5419-44C1-A2CD-376BDDDC3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CEE0600-A63E-47C5-2EC1-D250FD2EE8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228364" y="1713652"/>
            <a:ext cx="3166837" cy="3166837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4B21692-652C-4371-95C5-05248EF34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789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D53F6798-0307-0696-6054-7BCF05D256F2}"/>
              </a:ext>
            </a:extLst>
          </p:cNvPr>
          <p:cNvSpPr txBox="1">
            <a:spLocks/>
          </p:cNvSpPr>
          <p:nvPr/>
        </p:nvSpPr>
        <p:spPr>
          <a:xfrm>
            <a:off x="645708" y="2597891"/>
            <a:ext cx="7698210" cy="25608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Flutter avec </a:t>
            </a:r>
            <a:r>
              <a:rPr lang="en-US" err="1"/>
              <a:t>Riverpod</a:t>
            </a:r>
            <a:r>
              <a:rPr lang="en-US"/>
              <a:t> &amp; </a:t>
            </a:r>
            <a:r>
              <a:rPr lang="en-US" err="1"/>
              <a:t>GoRouter</a:t>
            </a:r>
            <a:endParaRPr lang="en-US"/>
          </a:p>
          <a:p>
            <a:r>
              <a:rPr lang="en-US"/>
              <a:t>MVC</a:t>
            </a:r>
          </a:p>
          <a:p>
            <a:r>
              <a:rPr lang="en-US"/>
              <a:t>Auth / Capture / Feed / </a:t>
            </a:r>
            <a:r>
              <a:rPr lang="en-US" err="1"/>
              <a:t>Turbodex</a:t>
            </a:r>
            <a:r>
              <a:rPr lang="en-US"/>
              <a:t> / </a:t>
            </a:r>
            <a:r>
              <a:rPr lang="en-US" err="1"/>
              <a:t>My_Cars</a:t>
            </a:r>
            <a:r>
              <a:rPr lang="en-US"/>
              <a:t> / Profile / Settings</a:t>
            </a:r>
          </a:p>
          <a:p>
            <a:r>
              <a:rPr lang="en-US"/>
              <a:t>Dio</a:t>
            </a:r>
          </a:p>
          <a:p>
            <a:r>
              <a:rPr lang="en-US"/>
              <a:t>Android Studio + Emulateur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91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109E738-3B9E-4529-9D47-C9708D612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9DDD2D-2689-224A-66B9-AD9700167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7"/>
            <a:ext cx="3310979" cy="3020847"/>
          </a:xfrm>
        </p:spPr>
        <p:txBody>
          <a:bodyPr>
            <a:normAutofit/>
          </a:bodyPr>
          <a:lstStyle/>
          <a:p>
            <a:r>
              <a:rPr lang="en-US" sz="3600"/>
              <a:t>Backend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8062654-89B3-47F1-A970-2D6DE3884C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6303287F-57A9-F424-4A76-935670222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108" y="1713971"/>
            <a:ext cx="5963055" cy="18566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Azure blob storage (stockage des image)</a:t>
            </a:r>
          </a:p>
          <a:p>
            <a:r>
              <a:rPr lang="en-US"/>
              <a:t>Azure Function </a:t>
            </a:r>
          </a:p>
          <a:p>
            <a:r>
              <a:rPr lang="en-US"/>
              <a:t>Cosmos DB (avec mongo DB)</a:t>
            </a:r>
          </a:p>
          <a:p>
            <a:r>
              <a:rPr lang="en-US"/>
              <a:t>Kubernetes (pods et load balancing)</a:t>
            </a:r>
          </a:p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B4357A3-0958-8154-CE12-A2A411410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188" y="4144052"/>
            <a:ext cx="1762555" cy="17625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D3458E-9A24-175E-047E-E0E9D8730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0273" y="4144054"/>
            <a:ext cx="1762554" cy="17625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1D14BA-19DF-CDA8-A525-2D68571AA5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437" y="4144054"/>
            <a:ext cx="1812396" cy="17625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F45AFD-E054-07D2-1E2B-A41C873794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6636" y="4159559"/>
            <a:ext cx="2504729" cy="1747048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E83A592-A4C2-4101-B9F2-D23243BA1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686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510793-B0AA-3FB6-0500-F96E83CC75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7767AD-248A-5B4A-90A2-BC395A92D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2507" y="1358671"/>
            <a:ext cx="2843711" cy="1493327"/>
          </a:xfrm>
        </p:spPr>
        <p:txBody>
          <a:bodyPr anchor="ctr">
            <a:normAutofit/>
          </a:bodyPr>
          <a:lstStyle/>
          <a:p>
            <a:r>
              <a:rPr lang="en-US" sz="3600"/>
              <a:t>Backend pipeline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21F773A-8DC3-006C-074B-987753FAE5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78"/>
          <a:stretch>
            <a:fillRect/>
          </a:stretch>
        </p:blipFill>
        <p:spPr>
          <a:xfrm>
            <a:off x="-1" y="10"/>
            <a:ext cx="8056345" cy="685799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11FC409-B3C2-4F68-865C-C5333D6F2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41170" y="1172935"/>
            <a:ext cx="2653318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810270D-76A7-44B3-9746-7EDF57886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41170" y="3105667"/>
            <a:ext cx="265331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D2C2D9DB-24D7-2C75-B7AB-323E7D685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2509" y="3359338"/>
            <a:ext cx="2843711" cy="2862072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00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41BFA31-6544-45C2-9DA0-9E1C5E0B1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C7CEEA-3C6D-7315-63C4-EBA183154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871759"/>
            <a:ext cx="10925176" cy="11288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deployment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C36F877-5419-44C1-A2CD-376BDDDC3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F5DE979F-947F-681C-93F2-E14EE3D0E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662" y="2099733"/>
            <a:ext cx="2569080" cy="3166837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06412C3-6020-EA6B-108B-1C0A2DCF7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04863" y="2146935"/>
            <a:ext cx="5128862" cy="2564431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B21692-652C-4371-95C5-05248EF34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789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923470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17</Slides>
  <Notes>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ChronicleVTI</vt:lpstr>
      <vt:lpstr>Turbodex PDG 2025  aLEXandre Delétraz dANI Faria Dos Santos eVAN Rothen jONATHAN Thiébaud</vt:lpstr>
      <vt:lpstr>C'est quoI?</vt:lpstr>
      <vt:lpstr>Pourquoi TurboDex?</vt:lpstr>
      <vt:lpstr>Fonctionnalités</vt:lpstr>
      <vt:lpstr>Technologies </vt:lpstr>
      <vt:lpstr>Mobile app - FrontEnd</vt:lpstr>
      <vt:lpstr>Backend</vt:lpstr>
      <vt:lpstr>Backend pipeline</vt:lpstr>
      <vt:lpstr>deployment</vt:lpstr>
      <vt:lpstr>Devops</vt:lpstr>
      <vt:lpstr>IA</vt:lpstr>
      <vt:lpstr>IA</vt:lpstr>
      <vt:lpstr>Vidéo</vt:lpstr>
      <vt:lpstr>GitHUb</vt:lpstr>
      <vt:lpstr>Links</vt:lpstr>
      <vt:lpstr>Question ?</vt:lpstr>
      <vt:lpstr>THANKS FOR  YOUR ATTENTION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4</cp:revision>
  <dcterms:created xsi:type="dcterms:W3CDTF">2025-09-04T08:07:46Z</dcterms:created>
  <dcterms:modified xsi:type="dcterms:W3CDTF">2025-09-05T07:19:02Z</dcterms:modified>
</cp:coreProperties>
</file>