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59" r:id="rId5"/>
    <p:sldId id="267" r:id="rId6"/>
    <p:sldId id="260" r:id="rId7"/>
    <p:sldId id="261" r:id="rId8"/>
    <p:sldId id="262" r:id="rId9"/>
    <p:sldId id="263" r:id="rId10"/>
    <p:sldId id="265" r:id="rId11"/>
    <p:sldId id="270" r:id="rId12"/>
    <p:sldId id="269" r:id="rId13"/>
    <p:sldId id="268" r:id="rId14"/>
    <p:sldId id="258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92" d="100"/>
          <a:sy n="92" d="100"/>
        </p:scale>
        <p:origin x="488" y="60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AE095-25B4-4DBE-8CFD-285238BDE5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2E897AA-C99D-4DE9-98DC-53787BAA6E4D}">
      <dgm:prSet phldrT="[Text]"/>
      <dgm:spPr/>
      <dgm:t>
        <a:bodyPr/>
        <a:lstStyle/>
        <a:p>
          <a:r>
            <a:rPr lang="de-DE" dirty="0"/>
            <a:t>Marvin M.</a:t>
          </a:r>
        </a:p>
      </dgm:t>
    </dgm:pt>
    <dgm:pt modelId="{91714782-FED8-4FD1-8451-69F8EF2AE039}" type="parTrans" cxnId="{A1349180-DC05-41FC-9250-831A408B8F16}">
      <dgm:prSet/>
      <dgm:spPr/>
      <dgm:t>
        <a:bodyPr/>
        <a:lstStyle/>
        <a:p>
          <a:endParaRPr lang="de-DE"/>
        </a:p>
      </dgm:t>
    </dgm:pt>
    <dgm:pt modelId="{C46E3560-ABBD-419F-ADE4-4E7CEA41319E}" type="sibTrans" cxnId="{A1349180-DC05-41FC-9250-831A408B8F16}">
      <dgm:prSet/>
      <dgm:spPr/>
      <dgm:t>
        <a:bodyPr/>
        <a:lstStyle/>
        <a:p>
          <a:endParaRPr lang="de-DE"/>
        </a:p>
      </dgm:t>
    </dgm:pt>
    <dgm:pt modelId="{06DB5245-168B-4BF5-876A-3A8157D28E10}">
      <dgm:prSet phldrT="[Text]"/>
      <dgm:spPr/>
      <dgm:t>
        <a:bodyPr/>
        <a:lstStyle/>
        <a:p>
          <a:r>
            <a:rPr lang="de-DE" dirty="0"/>
            <a:t>Schildererkennung</a:t>
          </a:r>
        </a:p>
      </dgm:t>
    </dgm:pt>
    <dgm:pt modelId="{F2C7A6D3-DFC3-4B0A-A621-BC6ED51E280F}" type="parTrans" cxnId="{84972BF4-ED7B-4AFD-9C66-0FAE299A0AD0}">
      <dgm:prSet/>
      <dgm:spPr/>
      <dgm:t>
        <a:bodyPr/>
        <a:lstStyle/>
        <a:p>
          <a:endParaRPr lang="de-DE"/>
        </a:p>
      </dgm:t>
    </dgm:pt>
    <dgm:pt modelId="{5EA40F44-DD78-472D-8E49-98132475BE66}" type="sibTrans" cxnId="{84972BF4-ED7B-4AFD-9C66-0FAE299A0AD0}">
      <dgm:prSet/>
      <dgm:spPr/>
      <dgm:t>
        <a:bodyPr/>
        <a:lstStyle/>
        <a:p>
          <a:endParaRPr lang="de-DE"/>
        </a:p>
      </dgm:t>
    </dgm:pt>
    <dgm:pt modelId="{CB066225-7AE1-499F-AB4C-1FF0142EEDA5}">
      <dgm:prSet phldrT="[Text]"/>
      <dgm:spPr/>
      <dgm:t>
        <a:bodyPr/>
        <a:lstStyle/>
        <a:p>
          <a:r>
            <a:rPr lang="de-DE" dirty="0"/>
            <a:t>Robert S.</a:t>
          </a:r>
        </a:p>
      </dgm:t>
    </dgm:pt>
    <dgm:pt modelId="{F0A3020E-0F75-4C51-BC10-18D2AC470984}" type="parTrans" cxnId="{0C16FA60-D544-4F89-B5F5-CE70D502E5D2}">
      <dgm:prSet/>
      <dgm:spPr/>
      <dgm:t>
        <a:bodyPr/>
        <a:lstStyle/>
        <a:p>
          <a:endParaRPr lang="de-DE"/>
        </a:p>
      </dgm:t>
    </dgm:pt>
    <dgm:pt modelId="{8EB4AA53-BEF2-4D4C-9E64-E8D9845E5677}" type="sibTrans" cxnId="{0C16FA60-D544-4F89-B5F5-CE70D502E5D2}">
      <dgm:prSet/>
      <dgm:spPr/>
      <dgm:t>
        <a:bodyPr/>
        <a:lstStyle/>
        <a:p>
          <a:endParaRPr lang="de-DE"/>
        </a:p>
      </dgm:t>
    </dgm:pt>
    <dgm:pt modelId="{2A8CF6CB-88CC-441C-A15E-B7CA67A32360}">
      <dgm:prSet phldrT="[Text]"/>
      <dgm:spPr/>
      <dgm:t>
        <a:bodyPr/>
        <a:lstStyle/>
        <a:p>
          <a:r>
            <a:rPr lang="de-DE" dirty="0"/>
            <a:t>LIDAR-Scanner</a:t>
          </a:r>
        </a:p>
      </dgm:t>
    </dgm:pt>
    <dgm:pt modelId="{B97F42C0-A88F-4CC7-9FFA-A599A654A5A8}" type="parTrans" cxnId="{F8B794FF-9C61-42A6-BB5F-C21F11D6AEC1}">
      <dgm:prSet/>
      <dgm:spPr/>
      <dgm:t>
        <a:bodyPr/>
        <a:lstStyle/>
        <a:p>
          <a:endParaRPr lang="de-DE"/>
        </a:p>
      </dgm:t>
    </dgm:pt>
    <dgm:pt modelId="{5E402A9D-0A40-4A56-89E9-B9EA8DD0DD27}" type="sibTrans" cxnId="{F8B794FF-9C61-42A6-BB5F-C21F11D6AEC1}">
      <dgm:prSet/>
      <dgm:spPr/>
      <dgm:t>
        <a:bodyPr/>
        <a:lstStyle/>
        <a:p>
          <a:endParaRPr lang="de-DE"/>
        </a:p>
      </dgm:t>
    </dgm:pt>
    <dgm:pt modelId="{92B6BC2F-A0B7-45A2-B086-1F71121AC7B8}">
      <dgm:prSet phldrT="[Text]"/>
      <dgm:spPr/>
      <dgm:t>
        <a:bodyPr/>
        <a:lstStyle/>
        <a:p>
          <a:r>
            <a:rPr lang="de-DE" dirty="0"/>
            <a:t>Georg F.</a:t>
          </a:r>
        </a:p>
      </dgm:t>
    </dgm:pt>
    <dgm:pt modelId="{75B9E995-1204-4980-902C-DC1635382807}" type="parTrans" cxnId="{033D8E1D-7673-40A6-BA7F-FA0B2ECB1615}">
      <dgm:prSet/>
      <dgm:spPr/>
      <dgm:t>
        <a:bodyPr/>
        <a:lstStyle/>
        <a:p>
          <a:endParaRPr lang="de-DE"/>
        </a:p>
      </dgm:t>
    </dgm:pt>
    <dgm:pt modelId="{2E420489-19C5-4A53-B06A-C6CE6BABDBFE}" type="sibTrans" cxnId="{033D8E1D-7673-40A6-BA7F-FA0B2ECB1615}">
      <dgm:prSet/>
      <dgm:spPr/>
      <dgm:t>
        <a:bodyPr/>
        <a:lstStyle/>
        <a:p>
          <a:endParaRPr lang="de-DE"/>
        </a:p>
      </dgm:t>
    </dgm:pt>
    <dgm:pt modelId="{97F03716-CDC6-48FD-BDFB-03F603C1F5CF}">
      <dgm:prSet phldrT="[Text]"/>
      <dgm:spPr/>
      <dgm:t>
        <a:bodyPr/>
        <a:lstStyle/>
        <a:p>
          <a:r>
            <a:rPr lang="de-DE" dirty="0"/>
            <a:t>Linienerkennung</a:t>
          </a:r>
        </a:p>
      </dgm:t>
    </dgm:pt>
    <dgm:pt modelId="{73F4E40C-AB8E-479D-9B33-BB0DE4561781}" type="parTrans" cxnId="{5B37D99B-B94B-4196-ADC9-E99212A6C7F7}">
      <dgm:prSet/>
      <dgm:spPr/>
      <dgm:t>
        <a:bodyPr/>
        <a:lstStyle/>
        <a:p>
          <a:endParaRPr lang="de-DE"/>
        </a:p>
      </dgm:t>
    </dgm:pt>
    <dgm:pt modelId="{FF7EFEBC-1732-4CE4-95B8-B91720A5E2F0}" type="sibTrans" cxnId="{5B37D99B-B94B-4196-ADC9-E99212A6C7F7}">
      <dgm:prSet/>
      <dgm:spPr/>
      <dgm:t>
        <a:bodyPr/>
        <a:lstStyle/>
        <a:p>
          <a:endParaRPr lang="de-DE"/>
        </a:p>
      </dgm:t>
    </dgm:pt>
    <dgm:pt modelId="{AF558C1D-A813-4D56-9051-41FF4792FA4D}" type="pres">
      <dgm:prSet presAssocID="{E2EAE095-25B4-4DBE-8CFD-285238BDE576}" presName="linear" presStyleCnt="0">
        <dgm:presLayoutVars>
          <dgm:animLvl val="lvl"/>
          <dgm:resizeHandles val="exact"/>
        </dgm:presLayoutVars>
      </dgm:prSet>
      <dgm:spPr/>
    </dgm:pt>
    <dgm:pt modelId="{4DE6D3E8-30E1-4257-895E-F43D3CE4B796}" type="pres">
      <dgm:prSet presAssocID="{D2E897AA-C99D-4DE9-98DC-53787BAA6E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8EB836-1C29-475D-ADC5-5D590B712823}" type="pres">
      <dgm:prSet presAssocID="{D2E897AA-C99D-4DE9-98DC-53787BAA6E4D}" presName="childText" presStyleLbl="revTx" presStyleIdx="0" presStyleCnt="3">
        <dgm:presLayoutVars>
          <dgm:bulletEnabled val="1"/>
        </dgm:presLayoutVars>
      </dgm:prSet>
      <dgm:spPr/>
    </dgm:pt>
    <dgm:pt modelId="{F643DCBD-12BD-47E4-B933-0B3782E98070}" type="pres">
      <dgm:prSet presAssocID="{CB066225-7AE1-499F-AB4C-1FF0142EED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13C940-5EFC-4AE7-977F-57E3EB6DABAA}" type="pres">
      <dgm:prSet presAssocID="{CB066225-7AE1-499F-AB4C-1FF0142EEDA5}" presName="childText" presStyleLbl="revTx" presStyleIdx="1" presStyleCnt="3">
        <dgm:presLayoutVars>
          <dgm:bulletEnabled val="1"/>
        </dgm:presLayoutVars>
      </dgm:prSet>
      <dgm:spPr/>
    </dgm:pt>
    <dgm:pt modelId="{3B61143B-BE26-446D-B88F-722C1A79C81F}" type="pres">
      <dgm:prSet presAssocID="{92B6BC2F-A0B7-45A2-B086-1F71121AC7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DB2A781-DFF3-4A6A-8B21-A06C1356FAFD}" type="pres">
      <dgm:prSet presAssocID="{92B6BC2F-A0B7-45A2-B086-1F71121AC7B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33D8E1D-7673-40A6-BA7F-FA0B2ECB1615}" srcId="{E2EAE095-25B4-4DBE-8CFD-285238BDE576}" destId="{92B6BC2F-A0B7-45A2-B086-1F71121AC7B8}" srcOrd="2" destOrd="0" parTransId="{75B9E995-1204-4980-902C-DC1635382807}" sibTransId="{2E420489-19C5-4A53-B06A-C6CE6BABDBFE}"/>
    <dgm:cxn modelId="{0C16FA60-D544-4F89-B5F5-CE70D502E5D2}" srcId="{E2EAE095-25B4-4DBE-8CFD-285238BDE576}" destId="{CB066225-7AE1-499F-AB4C-1FF0142EEDA5}" srcOrd="1" destOrd="0" parTransId="{F0A3020E-0F75-4C51-BC10-18D2AC470984}" sibTransId="{8EB4AA53-BEF2-4D4C-9E64-E8D9845E5677}"/>
    <dgm:cxn modelId="{972E5865-5ECC-45E9-A403-6B4BB1F4C582}" type="presOf" srcId="{CB066225-7AE1-499F-AB4C-1FF0142EEDA5}" destId="{F643DCBD-12BD-47E4-B933-0B3782E98070}" srcOrd="0" destOrd="0" presId="urn:microsoft.com/office/officeart/2005/8/layout/vList2"/>
    <dgm:cxn modelId="{3EBC8249-2C62-4FCD-B65A-3BD3F92F577C}" type="presOf" srcId="{06DB5245-168B-4BF5-876A-3A8157D28E10}" destId="{968EB836-1C29-475D-ADC5-5D590B712823}" srcOrd="0" destOrd="0" presId="urn:microsoft.com/office/officeart/2005/8/layout/vList2"/>
    <dgm:cxn modelId="{A1349180-DC05-41FC-9250-831A408B8F16}" srcId="{E2EAE095-25B4-4DBE-8CFD-285238BDE576}" destId="{D2E897AA-C99D-4DE9-98DC-53787BAA6E4D}" srcOrd="0" destOrd="0" parTransId="{91714782-FED8-4FD1-8451-69F8EF2AE039}" sibTransId="{C46E3560-ABBD-419F-ADE4-4E7CEA41319E}"/>
    <dgm:cxn modelId="{93F9C08A-454B-40E2-A6B9-2E1A49DD77FA}" type="presOf" srcId="{97F03716-CDC6-48FD-BDFB-03F603C1F5CF}" destId="{3DB2A781-DFF3-4A6A-8B21-A06C1356FAFD}" srcOrd="0" destOrd="0" presId="urn:microsoft.com/office/officeart/2005/8/layout/vList2"/>
    <dgm:cxn modelId="{CDF1268B-35A2-4C3A-8E7C-D2215F55914B}" type="presOf" srcId="{D2E897AA-C99D-4DE9-98DC-53787BAA6E4D}" destId="{4DE6D3E8-30E1-4257-895E-F43D3CE4B796}" srcOrd="0" destOrd="0" presId="urn:microsoft.com/office/officeart/2005/8/layout/vList2"/>
    <dgm:cxn modelId="{C03B358E-AB83-4794-8734-52F7E017E92C}" type="presOf" srcId="{92B6BC2F-A0B7-45A2-B086-1F71121AC7B8}" destId="{3B61143B-BE26-446D-B88F-722C1A79C81F}" srcOrd="0" destOrd="0" presId="urn:microsoft.com/office/officeart/2005/8/layout/vList2"/>
    <dgm:cxn modelId="{5B37D99B-B94B-4196-ADC9-E99212A6C7F7}" srcId="{92B6BC2F-A0B7-45A2-B086-1F71121AC7B8}" destId="{97F03716-CDC6-48FD-BDFB-03F603C1F5CF}" srcOrd="0" destOrd="0" parTransId="{73F4E40C-AB8E-479D-9B33-BB0DE4561781}" sibTransId="{FF7EFEBC-1732-4CE4-95B8-B91720A5E2F0}"/>
    <dgm:cxn modelId="{2ADE1BC1-8D45-46B3-B1C8-2A1455F89EB1}" type="presOf" srcId="{2A8CF6CB-88CC-441C-A15E-B7CA67A32360}" destId="{4413C940-5EFC-4AE7-977F-57E3EB6DABAA}" srcOrd="0" destOrd="0" presId="urn:microsoft.com/office/officeart/2005/8/layout/vList2"/>
    <dgm:cxn modelId="{1E7D22DE-B829-4AD8-A6EC-99E9B62B78C7}" type="presOf" srcId="{E2EAE095-25B4-4DBE-8CFD-285238BDE576}" destId="{AF558C1D-A813-4D56-9051-41FF4792FA4D}" srcOrd="0" destOrd="0" presId="urn:microsoft.com/office/officeart/2005/8/layout/vList2"/>
    <dgm:cxn modelId="{84972BF4-ED7B-4AFD-9C66-0FAE299A0AD0}" srcId="{D2E897AA-C99D-4DE9-98DC-53787BAA6E4D}" destId="{06DB5245-168B-4BF5-876A-3A8157D28E10}" srcOrd="0" destOrd="0" parTransId="{F2C7A6D3-DFC3-4B0A-A621-BC6ED51E280F}" sibTransId="{5EA40F44-DD78-472D-8E49-98132475BE66}"/>
    <dgm:cxn modelId="{F8B794FF-9C61-42A6-BB5F-C21F11D6AEC1}" srcId="{CB066225-7AE1-499F-AB4C-1FF0142EEDA5}" destId="{2A8CF6CB-88CC-441C-A15E-B7CA67A32360}" srcOrd="0" destOrd="0" parTransId="{B97F42C0-A88F-4CC7-9FFA-A599A654A5A8}" sibTransId="{5E402A9D-0A40-4A56-89E9-B9EA8DD0DD27}"/>
    <dgm:cxn modelId="{C6C7BCB7-6F15-4D0C-B3CC-63C6FB35FCB6}" type="presParOf" srcId="{AF558C1D-A813-4D56-9051-41FF4792FA4D}" destId="{4DE6D3E8-30E1-4257-895E-F43D3CE4B796}" srcOrd="0" destOrd="0" presId="urn:microsoft.com/office/officeart/2005/8/layout/vList2"/>
    <dgm:cxn modelId="{9C98E260-BFB6-4442-B79E-049D65949651}" type="presParOf" srcId="{AF558C1D-A813-4D56-9051-41FF4792FA4D}" destId="{968EB836-1C29-475D-ADC5-5D590B712823}" srcOrd="1" destOrd="0" presId="urn:microsoft.com/office/officeart/2005/8/layout/vList2"/>
    <dgm:cxn modelId="{05B45ABE-2201-433F-8BC3-1C9E7E8EEC81}" type="presParOf" srcId="{AF558C1D-A813-4D56-9051-41FF4792FA4D}" destId="{F643DCBD-12BD-47E4-B933-0B3782E98070}" srcOrd="2" destOrd="0" presId="urn:microsoft.com/office/officeart/2005/8/layout/vList2"/>
    <dgm:cxn modelId="{31844957-6CE3-4CB1-A456-2A3867BFA2A0}" type="presParOf" srcId="{AF558C1D-A813-4D56-9051-41FF4792FA4D}" destId="{4413C940-5EFC-4AE7-977F-57E3EB6DABAA}" srcOrd="3" destOrd="0" presId="urn:microsoft.com/office/officeart/2005/8/layout/vList2"/>
    <dgm:cxn modelId="{5598F0BB-FA37-4569-87A7-5CD801B42DC7}" type="presParOf" srcId="{AF558C1D-A813-4D56-9051-41FF4792FA4D}" destId="{3B61143B-BE26-446D-B88F-722C1A79C81F}" srcOrd="4" destOrd="0" presId="urn:microsoft.com/office/officeart/2005/8/layout/vList2"/>
    <dgm:cxn modelId="{2333C45C-DCF1-40B0-B2D6-224AE9EA313C}" type="presParOf" srcId="{AF558C1D-A813-4D56-9051-41FF4792FA4D}" destId="{3DB2A781-DFF3-4A6A-8B21-A06C1356FAF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E767D-6AA9-4C03-BB80-68A24570D4C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F642A0F-4328-47A0-826B-B02DBF8DE620}">
      <dgm:prSet phldrT="[Text]"/>
      <dgm:spPr/>
      <dgm:t>
        <a:bodyPr/>
        <a:lstStyle/>
        <a:p>
          <a:r>
            <a:rPr lang="de-DE" b="0" i="0" dirty="0"/>
            <a:t>Kick-Off (~2 Wochen)</a:t>
          </a:r>
          <a:endParaRPr lang="de-DE" dirty="0"/>
        </a:p>
      </dgm:t>
    </dgm:pt>
    <dgm:pt modelId="{8582A376-A783-4D0E-BBE7-DE177584C2D7}" type="parTrans" cxnId="{64BE94C4-E5A4-4068-B6A6-8B46A872F450}">
      <dgm:prSet/>
      <dgm:spPr/>
      <dgm:t>
        <a:bodyPr/>
        <a:lstStyle/>
        <a:p>
          <a:endParaRPr lang="de-DE"/>
        </a:p>
      </dgm:t>
    </dgm:pt>
    <dgm:pt modelId="{588F9DC5-5285-4419-B90D-7C7A31239801}" type="sibTrans" cxnId="{64BE94C4-E5A4-4068-B6A6-8B46A872F450}">
      <dgm:prSet/>
      <dgm:spPr/>
      <dgm:t>
        <a:bodyPr/>
        <a:lstStyle/>
        <a:p>
          <a:endParaRPr lang="de-DE"/>
        </a:p>
      </dgm:t>
    </dgm:pt>
    <dgm:pt modelId="{8E64743E-FCA6-4D6C-A4E7-3604934459CC}">
      <dgm:prSet phldrT="[Text]"/>
      <dgm:spPr/>
      <dgm:t>
        <a:bodyPr/>
        <a:lstStyle/>
        <a:p>
          <a:r>
            <a:rPr lang="de-DE" dirty="0"/>
            <a:t>Zeitplan erstellen</a:t>
          </a:r>
        </a:p>
      </dgm:t>
    </dgm:pt>
    <dgm:pt modelId="{2A1F9498-B506-4D82-B0C3-4D429CB2664B}" type="parTrans" cxnId="{E8B080DD-0C10-480A-8124-386E3F779EC8}">
      <dgm:prSet/>
      <dgm:spPr/>
      <dgm:t>
        <a:bodyPr/>
        <a:lstStyle/>
        <a:p>
          <a:endParaRPr lang="de-DE"/>
        </a:p>
      </dgm:t>
    </dgm:pt>
    <dgm:pt modelId="{82D0AA3E-3C8E-4253-9817-9786133385C3}" type="sibTrans" cxnId="{E8B080DD-0C10-480A-8124-386E3F779EC8}">
      <dgm:prSet/>
      <dgm:spPr/>
      <dgm:t>
        <a:bodyPr/>
        <a:lstStyle/>
        <a:p>
          <a:endParaRPr lang="de-DE"/>
        </a:p>
      </dgm:t>
    </dgm:pt>
    <dgm:pt modelId="{40FC23D7-D51A-4EAD-85BC-1F6C05425D34}">
      <dgm:prSet phldrT="[Text]"/>
      <dgm:spPr/>
      <dgm:t>
        <a:bodyPr/>
        <a:lstStyle/>
        <a:p>
          <a:r>
            <a:rPr lang="de-DE" b="0" i="0" dirty="0"/>
            <a:t>Konzeptfindung (~5 Wochen)</a:t>
          </a:r>
          <a:endParaRPr lang="de-DE" dirty="0"/>
        </a:p>
      </dgm:t>
    </dgm:pt>
    <dgm:pt modelId="{29034F50-0EB7-4653-9AE7-C8ADD0B7A800}" type="parTrans" cxnId="{7711F515-1228-4D59-A925-0797D9A7F527}">
      <dgm:prSet/>
      <dgm:spPr/>
      <dgm:t>
        <a:bodyPr/>
        <a:lstStyle/>
        <a:p>
          <a:endParaRPr lang="de-DE"/>
        </a:p>
      </dgm:t>
    </dgm:pt>
    <dgm:pt modelId="{9B751572-9BC8-43D9-BDF4-E9CA18270404}" type="sibTrans" cxnId="{7711F515-1228-4D59-A925-0797D9A7F527}">
      <dgm:prSet/>
      <dgm:spPr/>
      <dgm:t>
        <a:bodyPr/>
        <a:lstStyle/>
        <a:p>
          <a:endParaRPr lang="de-DE"/>
        </a:p>
      </dgm:t>
    </dgm:pt>
    <dgm:pt modelId="{07646FAD-3C7A-4825-BDE1-7299516049D5}">
      <dgm:prSet phldrT="[Text]"/>
      <dgm:spPr/>
      <dgm:t>
        <a:bodyPr/>
        <a:lstStyle/>
        <a:p>
          <a:r>
            <a:rPr lang="de-DE" b="0" i="0" dirty="0"/>
            <a:t>Recherche</a:t>
          </a:r>
          <a:endParaRPr lang="de-DE" dirty="0"/>
        </a:p>
      </dgm:t>
    </dgm:pt>
    <dgm:pt modelId="{E53B82CA-AE76-45F3-B71C-20799E535D05}" type="parTrans" cxnId="{04F2C89D-A54F-4325-9C83-5CBE5E3A092A}">
      <dgm:prSet/>
      <dgm:spPr/>
      <dgm:t>
        <a:bodyPr/>
        <a:lstStyle/>
        <a:p>
          <a:endParaRPr lang="de-DE"/>
        </a:p>
      </dgm:t>
    </dgm:pt>
    <dgm:pt modelId="{14C38A08-75DC-40F5-928D-4D379876FE18}" type="sibTrans" cxnId="{04F2C89D-A54F-4325-9C83-5CBE5E3A092A}">
      <dgm:prSet/>
      <dgm:spPr/>
      <dgm:t>
        <a:bodyPr/>
        <a:lstStyle/>
        <a:p>
          <a:endParaRPr lang="de-DE"/>
        </a:p>
      </dgm:t>
    </dgm:pt>
    <dgm:pt modelId="{4E587258-E011-444D-B47D-7CBA2BAAF4B9}">
      <dgm:prSet phldrT="[Text]"/>
      <dgm:spPr/>
      <dgm:t>
        <a:bodyPr/>
        <a:lstStyle/>
        <a:p>
          <a:r>
            <a:rPr lang="de-DE" b="0" i="0" dirty="0"/>
            <a:t>Implementierung von Konzepten für Teilbereiche</a:t>
          </a:r>
          <a:endParaRPr lang="de-DE" dirty="0"/>
        </a:p>
      </dgm:t>
    </dgm:pt>
    <dgm:pt modelId="{FFC031D4-9364-403A-A557-E06BE3D402F0}" type="parTrans" cxnId="{473895F8-DAF8-47B7-9636-CBDEEAF15998}">
      <dgm:prSet/>
      <dgm:spPr/>
      <dgm:t>
        <a:bodyPr/>
        <a:lstStyle/>
        <a:p>
          <a:endParaRPr lang="de-DE"/>
        </a:p>
      </dgm:t>
    </dgm:pt>
    <dgm:pt modelId="{24BB61C7-AC38-40D2-999B-34B4AFD8317A}" type="sibTrans" cxnId="{473895F8-DAF8-47B7-9636-CBDEEAF15998}">
      <dgm:prSet/>
      <dgm:spPr/>
      <dgm:t>
        <a:bodyPr/>
        <a:lstStyle/>
        <a:p>
          <a:endParaRPr lang="de-DE"/>
        </a:p>
      </dgm:t>
    </dgm:pt>
    <dgm:pt modelId="{BFF329A0-7E9D-4BFB-9829-B29274F4B4AA}">
      <dgm:prSet phldrT="[Text]"/>
      <dgm:spPr/>
      <dgm:t>
        <a:bodyPr/>
        <a:lstStyle/>
        <a:p>
          <a:r>
            <a:rPr lang="de-DE" b="0" i="0" dirty="0"/>
            <a:t>Zusammenführung der Konzepte (~3 Wochen)</a:t>
          </a:r>
          <a:endParaRPr lang="de-DE" dirty="0"/>
        </a:p>
      </dgm:t>
    </dgm:pt>
    <dgm:pt modelId="{5586D44B-5F90-4CAF-AEC8-EC923CB9D1DE}" type="parTrans" cxnId="{A47B6AB4-A898-4A52-BC39-339EC2956855}">
      <dgm:prSet/>
      <dgm:spPr/>
      <dgm:t>
        <a:bodyPr/>
        <a:lstStyle/>
        <a:p>
          <a:endParaRPr lang="de-DE"/>
        </a:p>
      </dgm:t>
    </dgm:pt>
    <dgm:pt modelId="{291A8FB5-AA27-4C0E-A212-A5B87A989927}" type="sibTrans" cxnId="{A47B6AB4-A898-4A52-BC39-339EC2956855}">
      <dgm:prSet/>
      <dgm:spPr/>
      <dgm:t>
        <a:bodyPr/>
        <a:lstStyle/>
        <a:p>
          <a:endParaRPr lang="de-DE"/>
        </a:p>
      </dgm:t>
    </dgm:pt>
    <dgm:pt modelId="{7ABAD9EB-5C14-4D60-BD1C-9B731A97ED05}">
      <dgm:prSet phldrT="[Text]"/>
      <dgm:spPr/>
      <dgm:t>
        <a:bodyPr/>
        <a:lstStyle/>
        <a:p>
          <a:r>
            <a:rPr lang="de-DE" b="0" i="0" dirty="0"/>
            <a:t>entwickelten Lösungen für Abschnitte vereinen/ineinander integrieren</a:t>
          </a:r>
          <a:endParaRPr lang="de-DE" dirty="0"/>
        </a:p>
      </dgm:t>
    </dgm:pt>
    <dgm:pt modelId="{312F708B-4876-4FAB-BED5-E0D40F8B3FA6}" type="parTrans" cxnId="{C9B64C1D-26DD-4F8F-8D35-F6896B753684}">
      <dgm:prSet/>
      <dgm:spPr/>
      <dgm:t>
        <a:bodyPr/>
        <a:lstStyle/>
        <a:p>
          <a:endParaRPr lang="de-DE"/>
        </a:p>
      </dgm:t>
    </dgm:pt>
    <dgm:pt modelId="{764ECFCC-26DD-4B86-8629-0D01022870C0}" type="sibTrans" cxnId="{C9B64C1D-26DD-4F8F-8D35-F6896B753684}">
      <dgm:prSet/>
      <dgm:spPr/>
      <dgm:t>
        <a:bodyPr/>
        <a:lstStyle/>
        <a:p>
          <a:endParaRPr lang="de-DE"/>
        </a:p>
      </dgm:t>
    </dgm:pt>
    <dgm:pt modelId="{BA6B5D20-D482-4FF5-A83E-C3FE531D0FB2}">
      <dgm:prSet phldrT="[Text]"/>
      <dgm:spPr/>
      <dgm:t>
        <a:bodyPr/>
        <a:lstStyle/>
        <a:p>
          <a:r>
            <a:rPr lang="de-DE" dirty="0"/>
            <a:t>Start Dokumentation</a:t>
          </a:r>
        </a:p>
      </dgm:t>
    </dgm:pt>
    <dgm:pt modelId="{6EC9B012-5E1B-4E5C-8BD9-23AFA6F4495F}" type="parTrans" cxnId="{C6066940-DCDC-4C20-9C64-31A3ECDEB5B9}">
      <dgm:prSet/>
      <dgm:spPr/>
      <dgm:t>
        <a:bodyPr/>
        <a:lstStyle/>
        <a:p>
          <a:endParaRPr lang="de-DE"/>
        </a:p>
      </dgm:t>
    </dgm:pt>
    <dgm:pt modelId="{7D1C1C47-3A51-43E6-9705-A01DE2F927CD}" type="sibTrans" cxnId="{C6066940-DCDC-4C20-9C64-31A3ECDEB5B9}">
      <dgm:prSet/>
      <dgm:spPr/>
      <dgm:t>
        <a:bodyPr/>
        <a:lstStyle/>
        <a:p>
          <a:endParaRPr lang="de-DE"/>
        </a:p>
      </dgm:t>
    </dgm:pt>
    <dgm:pt modelId="{D19ED3C1-07EC-46B7-9749-E633CA4818E7}">
      <dgm:prSet phldrT="[Text]"/>
      <dgm:spPr/>
      <dgm:t>
        <a:bodyPr/>
        <a:lstStyle/>
        <a:p>
          <a:r>
            <a:rPr lang="de-DE" b="0" i="0"/>
            <a:t>einrichtung workflow</a:t>
          </a:r>
          <a:endParaRPr lang="de-DE" dirty="0"/>
        </a:p>
      </dgm:t>
    </dgm:pt>
    <dgm:pt modelId="{125A86CB-2947-492B-8BDC-790163C0BC2D}" type="parTrans" cxnId="{3DE4268F-D8F4-4977-9B90-A74AF72E92E9}">
      <dgm:prSet/>
      <dgm:spPr/>
      <dgm:t>
        <a:bodyPr/>
        <a:lstStyle/>
        <a:p>
          <a:endParaRPr lang="de-DE"/>
        </a:p>
      </dgm:t>
    </dgm:pt>
    <dgm:pt modelId="{CB485DD5-CFB6-4B66-A26D-12C95D740731}" type="sibTrans" cxnId="{3DE4268F-D8F4-4977-9B90-A74AF72E92E9}">
      <dgm:prSet/>
      <dgm:spPr/>
      <dgm:t>
        <a:bodyPr/>
        <a:lstStyle/>
        <a:p>
          <a:endParaRPr lang="de-DE"/>
        </a:p>
      </dgm:t>
    </dgm:pt>
    <dgm:pt modelId="{A9398920-9E10-4796-AC63-5EF7ABEBD163}">
      <dgm:prSet phldrT="[Text]"/>
      <dgm:spPr/>
      <dgm:t>
        <a:bodyPr/>
        <a:lstStyle/>
        <a:p>
          <a:r>
            <a:rPr lang="de-DE" b="0" i="0"/>
            <a:t>grobe einarbeitung ins thema</a:t>
          </a:r>
          <a:endParaRPr lang="de-DE" dirty="0"/>
        </a:p>
      </dgm:t>
    </dgm:pt>
    <dgm:pt modelId="{C22B3A00-3B1D-4340-A548-FCE9C7C3C16F}" type="parTrans" cxnId="{759C5A6E-B818-4D55-897A-5D4AE9884308}">
      <dgm:prSet/>
      <dgm:spPr/>
      <dgm:t>
        <a:bodyPr/>
        <a:lstStyle/>
        <a:p>
          <a:endParaRPr lang="de-DE"/>
        </a:p>
      </dgm:t>
    </dgm:pt>
    <dgm:pt modelId="{622330C6-AA89-4DC2-A23C-939BC92B06FD}" type="sibTrans" cxnId="{759C5A6E-B818-4D55-897A-5D4AE9884308}">
      <dgm:prSet/>
      <dgm:spPr/>
      <dgm:t>
        <a:bodyPr/>
        <a:lstStyle/>
        <a:p>
          <a:endParaRPr lang="de-DE"/>
        </a:p>
      </dgm:t>
    </dgm:pt>
    <dgm:pt modelId="{AA93B69D-E604-46C9-B3EF-CA013119F2A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/>
            <a:t>polishing (rest Wochen)</a:t>
          </a:r>
          <a:endParaRPr lang="de-DE" dirty="0"/>
        </a:p>
      </dgm:t>
    </dgm:pt>
    <dgm:pt modelId="{CBA247F7-50F5-4CE3-9933-04BD019AB9D7}" type="parTrans" cxnId="{293B03B5-DE26-4699-B932-E2EEEA7EA5CD}">
      <dgm:prSet/>
      <dgm:spPr/>
      <dgm:t>
        <a:bodyPr/>
        <a:lstStyle/>
        <a:p>
          <a:endParaRPr lang="de-DE"/>
        </a:p>
      </dgm:t>
    </dgm:pt>
    <dgm:pt modelId="{BE0EC02C-14C9-4E57-985F-873383F93893}" type="sibTrans" cxnId="{293B03B5-DE26-4699-B932-E2EEEA7EA5CD}">
      <dgm:prSet/>
      <dgm:spPr/>
      <dgm:t>
        <a:bodyPr/>
        <a:lstStyle/>
        <a:p>
          <a:endParaRPr lang="de-DE"/>
        </a:p>
      </dgm:t>
    </dgm:pt>
    <dgm:pt modelId="{8AF511C5-CEE7-475E-8EEB-22A217E8A8A6}">
      <dgm:prSet phldrT="[Text]"/>
      <dgm:spPr/>
      <dgm:t>
        <a:bodyPr/>
        <a:lstStyle/>
        <a:p>
          <a:r>
            <a:rPr lang="de-DE" b="0" i="0"/>
            <a:t>effizienz/schnelligkeit erhöhen</a:t>
          </a:r>
          <a:endParaRPr lang="de-DE" dirty="0"/>
        </a:p>
      </dgm:t>
    </dgm:pt>
    <dgm:pt modelId="{6D3CF841-B14B-455A-B880-45EF6E4D796F}" type="parTrans" cxnId="{B97129B6-5E7E-405E-9965-59395D321046}">
      <dgm:prSet/>
      <dgm:spPr/>
      <dgm:t>
        <a:bodyPr/>
        <a:lstStyle/>
        <a:p>
          <a:endParaRPr lang="de-DE"/>
        </a:p>
      </dgm:t>
    </dgm:pt>
    <dgm:pt modelId="{DFCA0D42-086A-4E7F-B2C2-D85B6336E9F9}" type="sibTrans" cxnId="{B97129B6-5E7E-405E-9965-59395D321046}">
      <dgm:prSet/>
      <dgm:spPr/>
      <dgm:t>
        <a:bodyPr/>
        <a:lstStyle/>
        <a:p>
          <a:endParaRPr lang="de-DE"/>
        </a:p>
      </dgm:t>
    </dgm:pt>
    <dgm:pt modelId="{77A1BFF2-A6A8-498F-A525-3CB51CEA66E8}">
      <dgm:prSet phldrT="[Text]"/>
      <dgm:spPr/>
      <dgm:t>
        <a:bodyPr/>
        <a:lstStyle/>
        <a:p>
          <a:r>
            <a:rPr lang="de-DE" b="0" i="0" dirty="0"/>
            <a:t>Zeitpuffer</a:t>
          </a:r>
          <a:endParaRPr lang="de-DE" dirty="0"/>
        </a:p>
      </dgm:t>
    </dgm:pt>
    <dgm:pt modelId="{FDD7FE94-AA52-45A9-B407-BA337974DF70}" type="parTrans" cxnId="{16A34CAF-E751-4C6A-8DAE-2D5FA1395716}">
      <dgm:prSet/>
      <dgm:spPr/>
      <dgm:t>
        <a:bodyPr/>
        <a:lstStyle/>
        <a:p>
          <a:endParaRPr lang="de-DE"/>
        </a:p>
      </dgm:t>
    </dgm:pt>
    <dgm:pt modelId="{D14187D4-58C1-4517-9483-7188F788012E}" type="sibTrans" cxnId="{16A34CAF-E751-4C6A-8DAE-2D5FA1395716}">
      <dgm:prSet/>
      <dgm:spPr/>
      <dgm:t>
        <a:bodyPr/>
        <a:lstStyle/>
        <a:p>
          <a:endParaRPr lang="de-DE"/>
        </a:p>
      </dgm:t>
    </dgm:pt>
    <dgm:pt modelId="{F8239C0A-32E6-43C1-A896-E9E89C0D6861}" type="pres">
      <dgm:prSet presAssocID="{8AAE767D-6AA9-4C03-BB80-68A24570D4CA}" presName="Name0" presStyleCnt="0">
        <dgm:presLayoutVars>
          <dgm:dir/>
          <dgm:animLvl val="lvl"/>
          <dgm:resizeHandles val="exact"/>
        </dgm:presLayoutVars>
      </dgm:prSet>
      <dgm:spPr/>
    </dgm:pt>
    <dgm:pt modelId="{B7ACAC14-A745-4E13-9512-C789655F709B}" type="pres">
      <dgm:prSet presAssocID="{AA93B69D-E604-46C9-B3EF-CA013119F2A5}" presName="boxAndChildren" presStyleCnt="0"/>
      <dgm:spPr/>
    </dgm:pt>
    <dgm:pt modelId="{3B515ADD-51DA-4383-BDE5-36EE4C8A9702}" type="pres">
      <dgm:prSet presAssocID="{AA93B69D-E604-46C9-B3EF-CA013119F2A5}" presName="parentTextBox" presStyleLbl="node1" presStyleIdx="0" presStyleCnt="4"/>
      <dgm:spPr/>
    </dgm:pt>
    <dgm:pt modelId="{5155CD31-32A8-498E-9C3C-9D2E1932726A}" type="pres">
      <dgm:prSet presAssocID="{AA93B69D-E604-46C9-B3EF-CA013119F2A5}" presName="entireBox" presStyleLbl="node1" presStyleIdx="0" presStyleCnt="4"/>
      <dgm:spPr/>
    </dgm:pt>
    <dgm:pt modelId="{14EE953C-553A-4EA3-8BCA-3F5C917D9073}" type="pres">
      <dgm:prSet presAssocID="{AA93B69D-E604-46C9-B3EF-CA013119F2A5}" presName="descendantBox" presStyleCnt="0"/>
      <dgm:spPr/>
    </dgm:pt>
    <dgm:pt modelId="{5DEF21BB-821D-4B38-8B59-3737769F592E}" type="pres">
      <dgm:prSet presAssocID="{8AF511C5-CEE7-475E-8EEB-22A217E8A8A6}" presName="childTextBox" presStyleLbl="fgAccFollowNode1" presStyleIdx="0" presStyleCnt="9">
        <dgm:presLayoutVars>
          <dgm:bulletEnabled val="1"/>
        </dgm:presLayoutVars>
      </dgm:prSet>
      <dgm:spPr/>
    </dgm:pt>
    <dgm:pt modelId="{6F32E701-31ED-4423-8B7F-B731F70A79C0}" type="pres">
      <dgm:prSet presAssocID="{77A1BFF2-A6A8-498F-A525-3CB51CEA66E8}" presName="childTextBox" presStyleLbl="fgAccFollowNode1" presStyleIdx="1" presStyleCnt="9">
        <dgm:presLayoutVars>
          <dgm:bulletEnabled val="1"/>
        </dgm:presLayoutVars>
      </dgm:prSet>
      <dgm:spPr/>
    </dgm:pt>
    <dgm:pt modelId="{633B2368-4A9A-4C8E-841F-185820D29A93}" type="pres">
      <dgm:prSet presAssocID="{291A8FB5-AA27-4C0E-A212-A5B87A989927}" presName="sp" presStyleCnt="0"/>
      <dgm:spPr/>
    </dgm:pt>
    <dgm:pt modelId="{9552D862-4C8F-40ED-AC1C-4F404D4E11B7}" type="pres">
      <dgm:prSet presAssocID="{BFF329A0-7E9D-4BFB-9829-B29274F4B4AA}" presName="arrowAndChildren" presStyleCnt="0"/>
      <dgm:spPr/>
    </dgm:pt>
    <dgm:pt modelId="{224BB38D-AE0B-4758-86FF-B4CEED99D3B4}" type="pres">
      <dgm:prSet presAssocID="{BFF329A0-7E9D-4BFB-9829-B29274F4B4AA}" presName="parentTextArrow" presStyleLbl="node1" presStyleIdx="0" presStyleCnt="4"/>
      <dgm:spPr/>
    </dgm:pt>
    <dgm:pt modelId="{FCF6C427-0A3A-44D2-8185-9FE8D094922C}" type="pres">
      <dgm:prSet presAssocID="{BFF329A0-7E9D-4BFB-9829-B29274F4B4AA}" presName="arrow" presStyleLbl="node1" presStyleIdx="1" presStyleCnt="4"/>
      <dgm:spPr/>
    </dgm:pt>
    <dgm:pt modelId="{9D6318E5-9C92-48C5-BBC0-ADF1C00DC655}" type="pres">
      <dgm:prSet presAssocID="{BFF329A0-7E9D-4BFB-9829-B29274F4B4AA}" presName="descendantArrow" presStyleCnt="0"/>
      <dgm:spPr/>
    </dgm:pt>
    <dgm:pt modelId="{D1A6072E-62FA-4F41-9F49-1A4B0422F78D}" type="pres">
      <dgm:prSet presAssocID="{7ABAD9EB-5C14-4D60-BD1C-9B731A97ED05}" presName="childTextArrow" presStyleLbl="fgAccFollowNode1" presStyleIdx="2" presStyleCnt="9">
        <dgm:presLayoutVars>
          <dgm:bulletEnabled val="1"/>
        </dgm:presLayoutVars>
      </dgm:prSet>
      <dgm:spPr/>
    </dgm:pt>
    <dgm:pt modelId="{74FA1C98-D1AD-40D3-896F-D1A362BFAD41}" type="pres">
      <dgm:prSet presAssocID="{9B751572-9BC8-43D9-BDF4-E9CA18270404}" presName="sp" presStyleCnt="0"/>
      <dgm:spPr/>
    </dgm:pt>
    <dgm:pt modelId="{C175D40A-68D8-4F54-B1BD-D2385D1C0E0E}" type="pres">
      <dgm:prSet presAssocID="{40FC23D7-D51A-4EAD-85BC-1F6C05425D34}" presName="arrowAndChildren" presStyleCnt="0"/>
      <dgm:spPr/>
    </dgm:pt>
    <dgm:pt modelId="{E72BF391-8838-4C2C-87C1-64442020D51B}" type="pres">
      <dgm:prSet presAssocID="{40FC23D7-D51A-4EAD-85BC-1F6C05425D34}" presName="parentTextArrow" presStyleLbl="node1" presStyleIdx="1" presStyleCnt="4"/>
      <dgm:spPr/>
    </dgm:pt>
    <dgm:pt modelId="{8652728E-A88A-4A68-B95E-BD18E640192A}" type="pres">
      <dgm:prSet presAssocID="{40FC23D7-D51A-4EAD-85BC-1F6C05425D34}" presName="arrow" presStyleLbl="node1" presStyleIdx="2" presStyleCnt="4"/>
      <dgm:spPr/>
    </dgm:pt>
    <dgm:pt modelId="{862383BA-2347-404B-84AB-52429DAB5B77}" type="pres">
      <dgm:prSet presAssocID="{40FC23D7-D51A-4EAD-85BC-1F6C05425D34}" presName="descendantArrow" presStyleCnt="0"/>
      <dgm:spPr/>
    </dgm:pt>
    <dgm:pt modelId="{65C3BB7F-8C28-4B99-9F5B-428E6E1C1904}" type="pres">
      <dgm:prSet presAssocID="{07646FAD-3C7A-4825-BDE1-7299516049D5}" presName="childTextArrow" presStyleLbl="fgAccFollowNode1" presStyleIdx="3" presStyleCnt="9">
        <dgm:presLayoutVars>
          <dgm:bulletEnabled val="1"/>
        </dgm:presLayoutVars>
      </dgm:prSet>
      <dgm:spPr/>
    </dgm:pt>
    <dgm:pt modelId="{EEFB4434-7DE8-4FEC-AD7F-9A2D692DAF17}" type="pres">
      <dgm:prSet presAssocID="{4E587258-E011-444D-B47D-7CBA2BAAF4B9}" presName="childTextArrow" presStyleLbl="fgAccFollowNode1" presStyleIdx="4" presStyleCnt="9">
        <dgm:presLayoutVars>
          <dgm:bulletEnabled val="1"/>
        </dgm:presLayoutVars>
      </dgm:prSet>
      <dgm:spPr/>
    </dgm:pt>
    <dgm:pt modelId="{C4A5498E-0186-46EC-8A76-C4C48D5B271D}" type="pres">
      <dgm:prSet presAssocID="{588F9DC5-5285-4419-B90D-7C7A31239801}" presName="sp" presStyleCnt="0"/>
      <dgm:spPr/>
    </dgm:pt>
    <dgm:pt modelId="{AE98EB4F-A88C-4063-9239-F281E6F5BC19}" type="pres">
      <dgm:prSet presAssocID="{FF642A0F-4328-47A0-826B-B02DBF8DE620}" presName="arrowAndChildren" presStyleCnt="0"/>
      <dgm:spPr/>
    </dgm:pt>
    <dgm:pt modelId="{8EB90EDF-BA38-457A-B17E-2AC3985BFCF1}" type="pres">
      <dgm:prSet presAssocID="{FF642A0F-4328-47A0-826B-B02DBF8DE620}" presName="parentTextArrow" presStyleLbl="node1" presStyleIdx="2" presStyleCnt="4"/>
      <dgm:spPr/>
    </dgm:pt>
    <dgm:pt modelId="{0856E28B-391D-47D2-A34D-1B7D75AF944D}" type="pres">
      <dgm:prSet presAssocID="{FF642A0F-4328-47A0-826B-B02DBF8DE620}" presName="arrow" presStyleLbl="node1" presStyleIdx="3" presStyleCnt="4"/>
      <dgm:spPr/>
    </dgm:pt>
    <dgm:pt modelId="{FCE0B7C9-9769-44EC-95BF-FF57C06DC43E}" type="pres">
      <dgm:prSet presAssocID="{FF642A0F-4328-47A0-826B-B02DBF8DE620}" presName="descendantArrow" presStyleCnt="0"/>
      <dgm:spPr/>
    </dgm:pt>
    <dgm:pt modelId="{F02530F6-270B-4372-BE8D-24F66BD26F33}" type="pres">
      <dgm:prSet presAssocID="{8E64743E-FCA6-4D6C-A4E7-3604934459CC}" presName="childTextArrow" presStyleLbl="fgAccFollowNode1" presStyleIdx="5" presStyleCnt="9">
        <dgm:presLayoutVars>
          <dgm:bulletEnabled val="1"/>
        </dgm:presLayoutVars>
      </dgm:prSet>
      <dgm:spPr/>
    </dgm:pt>
    <dgm:pt modelId="{515179EF-EBCD-45EA-8C7A-A047DD7FB65C}" type="pres">
      <dgm:prSet presAssocID="{D19ED3C1-07EC-46B7-9749-E633CA4818E7}" presName="childTextArrow" presStyleLbl="fgAccFollowNode1" presStyleIdx="6" presStyleCnt="9">
        <dgm:presLayoutVars>
          <dgm:bulletEnabled val="1"/>
        </dgm:presLayoutVars>
      </dgm:prSet>
      <dgm:spPr/>
    </dgm:pt>
    <dgm:pt modelId="{7CE7ADF6-671C-4CA7-8640-EE630E769536}" type="pres">
      <dgm:prSet presAssocID="{BA6B5D20-D482-4FF5-A83E-C3FE531D0FB2}" presName="childTextArrow" presStyleLbl="fgAccFollowNode1" presStyleIdx="7" presStyleCnt="9">
        <dgm:presLayoutVars>
          <dgm:bulletEnabled val="1"/>
        </dgm:presLayoutVars>
      </dgm:prSet>
      <dgm:spPr/>
    </dgm:pt>
    <dgm:pt modelId="{9F4A356D-F893-4E29-BCD3-1025F3DB03C4}" type="pres">
      <dgm:prSet presAssocID="{A9398920-9E10-4796-AC63-5EF7ABEBD163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7711F515-1228-4D59-A925-0797D9A7F527}" srcId="{8AAE767D-6AA9-4C03-BB80-68A24570D4CA}" destId="{40FC23D7-D51A-4EAD-85BC-1F6C05425D34}" srcOrd="1" destOrd="0" parTransId="{29034F50-0EB7-4653-9AE7-C8ADD0B7A800}" sibTransId="{9B751572-9BC8-43D9-BDF4-E9CA18270404}"/>
    <dgm:cxn modelId="{A2A6301D-5271-4093-ABF1-198B34612562}" type="presOf" srcId="{FF642A0F-4328-47A0-826B-B02DBF8DE620}" destId="{8EB90EDF-BA38-457A-B17E-2AC3985BFCF1}" srcOrd="0" destOrd="0" presId="urn:microsoft.com/office/officeart/2005/8/layout/process4"/>
    <dgm:cxn modelId="{C9B64C1D-26DD-4F8F-8D35-F6896B753684}" srcId="{BFF329A0-7E9D-4BFB-9829-B29274F4B4AA}" destId="{7ABAD9EB-5C14-4D60-BD1C-9B731A97ED05}" srcOrd="0" destOrd="0" parTransId="{312F708B-4876-4FAB-BED5-E0D40F8B3FA6}" sibTransId="{764ECFCC-26DD-4B86-8629-0D01022870C0}"/>
    <dgm:cxn modelId="{9C4F6B21-86F0-46C5-893F-F88CF6F37888}" type="presOf" srcId="{7ABAD9EB-5C14-4D60-BD1C-9B731A97ED05}" destId="{D1A6072E-62FA-4F41-9F49-1A4B0422F78D}" srcOrd="0" destOrd="0" presId="urn:microsoft.com/office/officeart/2005/8/layout/process4"/>
    <dgm:cxn modelId="{41C94136-896B-48AA-9185-3EFF98ED74AE}" type="presOf" srcId="{8E64743E-FCA6-4D6C-A4E7-3604934459CC}" destId="{F02530F6-270B-4372-BE8D-24F66BD26F33}" srcOrd="0" destOrd="0" presId="urn:microsoft.com/office/officeart/2005/8/layout/process4"/>
    <dgm:cxn modelId="{ADDE6136-DBEE-4798-9631-F61C0C517335}" type="presOf" srcId="{07646FAD-3C7A-4825-BDE1-7299516049D5}" destId="{65C3BB7F-8C28-4B99-9F5B-428E6E1C1904}" srcOrd="0" destOrd="0" presId="urn:microsoft.com/office/officeart/2005/8/layout/process4"/>
    <dgm:cxn modelId="{6755EE3D-328A-4985-95DE-B2AD7DB8DF7A}" type="presOf" srcId="{BFF329A0-7E9D-4BFB-9829-B29274F4B4AA}" destId="{224BB38D-AE0B-4758-86FF-B4CEED99D3B4}" srcOrd="0" destOrd="0" presId="urn:microsoft.com/office/officeart/2005/8/layout/process4"/>
    <dgm:cxn modelId="{C6066940-DCDC-4C20-9C64-31A3ECDEB5B9}" srcId="{FF642A0F-4328-47A0-826B-B02DBF8DE620}" destId="{BA6B5D20-D482-4FF5-A83E-C3FE531D0FB2}" srcOrd="2" destOrd="0" parTransId="{6EC9B012-5E1B-4E5C-8BD9-23AFA6F4495F}" sibTransId="{7D1C1C47-3A51-43E6-9705-A01DE2F927CD}"/>
    <dgm:cxn modelId="{DF72395B-4FD6-4C4B-AE7A-3EED21207232}" type="presOf" srcId="{40FC23D7-D51A-4EAD-85BC-1F6C05425D34}" destId="{E72BF391-8838-4C2C-87C1-64442020D51B}" srcOrd="0" destOrd="0" presId="urn:microsoft.com/office/officeart/2005/8/layout/process4"/>
    <dgm:cxn modelId="{9FEF185C-7ECF-4C50-918F-A652B707E80A}" type="presOf" srcId="{FF642A0F-4328-47A0-826B-B02DBF8DE620}" destId="{0856E28B-391D-47D2-A34D-1B7D75AF944D}" srcOrd="1" destOrd="0" presId="urn:microsoft.com/office/officeart/2005/8/layout/process4"/>
    <dgm:cxn modelId="{8E513E43-0FFF-415D-8476-AA85FC304D02}" type="presOf" srcId="{BA6B5D20-D482-4FF5-A83E-C3FE531D0FB2}" destId="{7CE7ADF6-671C-4CA7-8640-EE630E769536}" srcOrd="0" destOrd="0" presId="urn:microsoft.com/office/officeart/2005/8/layout/process4"/>
    <dgm:cxn modelId="{CD4C084B-E5C9-42C7-A5BB-AA50CE1A7C21}" type="presOf" srcId="{BFF329A0-7E9D-4BFB-9829-B29274F4B4AA}" destId="{FCF6C427-0A3A-44D2-8185-9FE8D094922C}" srcOrd="1" destOrd="0" presId="urn:microsoft.com/office/officeart/2005/8/layout/process4"/>
    <dgm:cxn modelId="{2A245F4B-E2E2-46CA-8546-4393638D7AD9}" type="presOf" srcId="{AA93B69D-E604-46C9-B3EF-CA013119F2A5}" destId="{5155CD31-32A8-498E-9C3C-9D2E1932726A}" srcOrd="1" destOrd="0" presId="urn:microsoft.com/office/officeart/2005/8/layout/process4"/>
    <dgm:cxn modelId="{759C5A6E-B818-4D55-897A-5D4AE9884308}" srcId="{FF642A0F-4328-47A0-826B-B02DBF8DE620}" destId="{A9398920-9E10-4796-AC63-5EF7ABEBD163}" srcOrd="3" destOrd="0" parTransId="{C22B3A00-3B1D-4340-A548-FCE9C7C3C16F}" sibTransId="{622330C6-AA89-4DC2-A23C-939BC92B06FD}"/>
    <dgm:cxn modelId="{E08D7150-1261-466E-9B1A-427C593C871E}" type="presOf" srcId="{40FC23D7-D51A-4EAD-85BC-1F6C05425D34}" destId="{8652728E-A88A-4A68-B95E-BD18E640192A}" srcOrd="1" destOrd="0" presId="urn:microsoft.com/office/officeart/2005/8/layout/process4"/>
    <dgm:cxn modelId="{E39E5D57-0C33-4DDF-A966-2E6740D0BCAA}" type="presOf" srcId="{D19ED3C1-07EC-46B7-9749-E633CA4818E7}" destId="{515179EF-EBCD-45EA-8C7A-A047DD7FB65C}" srcOrd="0" destOrd="0" presId="urn:microsoft.com/office/officeart/2005/8/layout/process4"/>
    <dgm:cxn modelId="{CE0CBF7B-6E4E-4214-86CB-46A6360B9EF0}" type="presOf" srcId="{A9398920-9E10-4796-AC63-5EF7ABEBD163}" destId="{9F4A356D-F893-4E29-BCD3-1025F3DB03C4}" srcOrd="0" destOrd="0" presId="urn:microsoft.com/office/officeart/2005/8/layout/process4"/>
    <dgm:cxn modelId="{3DE4268F-D8F4-4977-9B90-A74AF72E92E9}" srcId="{FF642A0F-4328-47A0-826B-B02DBF8DE620}" destId="{D19ED3C1-07EC-46B7-9749-E633CA4818E7}" srcOrd="1" destOrd="0" parTransId="{125A86CB-2947-492B-8BDC-790163C0BC2D}" sibTransId="{CB485DD5-CFB6-4B66-A26D-12C95D740731}"/>
    <dgm:cxn modelId="{44417B9A-AB96-4F7E-A80D-53F1B56588E3}" type="presOf" srcId="{4E587258-E011-444D-B47D-7CBA2BAAF4B9}" destId="{EEFB4434-7DE8-4FEC-AD7F-9A2D692DAF17}" srcOrd="0" destOrd="0" presId="urn:microsoft.com/office/officeart/2005/8/layout/process4"/>
    <dgm:cxn modelId="{04F2C89D-A54F-4325-9C83-5CBE5E3A092A}" srcId="{40FC23D7-D51A-4EAD-85BC-1F6C05425D34}" destId="{07646FAD-3C7A-4825-BDE1-7299516049D5}" srcOrd="0" destOrd="0" parTransId="{E53B82CA-AE76-45F3-B71C-20799E535D05}" sibTransId="{14C38A08-75DC-40F5-928D-4D379876FE18}"/>
    <dgm:cxn modelId="{76B5FEAD-0D40-4F6C-A0BD-8149AEF416CD}" type="presOf" srcId="{8AAE767D-6AA9-4C03-BB80-68A24570D4CA}" destId="{F8239C0A-32E6-43C1-A896-E9E89C0D6861}" srcOrd="0" destOrd="0" presId="urn:microsoft.com/office/officeart/2005/8/layout/process4"/>
    <dgm:cxn modelId="{E4B6F8AE-237B-47CA-B1E9-BC14DC80755D}" type="presOf" srcId="{77A1BFF2-A6A8-498F-A525-3CB51CEA66E8}" destId="{6F32E701-31ED-4423-8B7F-B731F70A79C0}" srcOrd="0" destOrd="0" presId="urn:microsoft.com/office/officeart/2005/8/layout/process4"/>
    <dgm:cxn modelId="{16A34CAF-E751-4C6A-8DAE-2D5FA1395716}" srcId="{AA93B69D-E604-46C9-B3EF-CA013119F2A5}" destId="{77A1BFF2-A6A8-498F-A525-3CB51CEA66E8}" srcOrd="1" destOrd="0" parTransId="{FDD7FE94-AA52-45A9-B407-BA337974DF70}" sibTransId="{D14187D4-58C1-4517-9483-7188F788012E}"/>
    <dgm:cxn modelId="{A47B6AB4-A898-4A52-BC39-339EC2956855}" srcId="{8AAE767D-6AA9-4C03-BB80-68A24570D4CA}" destId="{BFF329A0-7E9D-4BFB-9829-B29274F4B4AA}" srcOrd="2" destOrd="0" parTransId="{5586D44B-5F90-4CAF-AEC8-EC923CB9D1DE}" sibTransId="{291A8FB5-AA27-4C0E-A212-A5B87A989927}"/>
    <dgm:cxn modelId="{293B03B5-DE26-4699-B932-E2EEEA7EA5CD}" srcId="{8AAE767D-6AA9-4C03-BB80-68A24570D4CA}" destId="{AA93B69D-E604-46C9-B3EF-CA013119F2A5}" srcOrd="3" destOrd="0" parTransId="{CBA247F7-50F5-4CE3-9933-04BD019AB9D7}" sibTransId="{BE0EC02C-14C9-4E57-985F-873383F93893}"/>
    <dgm:cxn modelId="{B97129B6-5E7E-405E-9965-59395D321046}" srcId="{AA93B69D-E604-46C9-B3EF-CA013119F2A5}" destId="{8AF511C5-CEE7-475E-8EEB-22A217E8A8A6}" srcOrd="0" destOrd="0" parTransId="{6D3CF841-B14B-455A-B880-45EF6E4D796F}" sibTransId="{DFCA0D42-086A-4E7F-B2C2-D85B6336E9F9}"/>
    <dgm:cxn modelId="{64BE94C4-E5A4-4068-B6A6-8B46A872F450}" srcId="{8AAE767D-6AA9-4C03-BB80-68A24570D4CA}" destId="{FF642A0F-4328-47A0-826B-B02DBF8DE620}" srcOrd="0" destOrd="0" parTransId="{8582A376-A783-4D0E-BBE7-DE177584C2D7}" sibTransId="{588F9DC5-5285-4419-B90D-7C7A31239801}"/>
    <dgm:cxn modelId="{E8B080DD-0C10-480A-8124-386E3F779EC8}" srcId="{FF642A0F-4328-47A0-826B-B02DBF8DE620}" destId="{8E64743E-FCA6-4D6C-A4E7-3604934459CC}" srcOrd="0" destOrd="0" parTransId="{2A1F9498-B506-4D82-B0C3-4D429CB2664B}" sibTransId="{82D0AA3E-3C8E-4253-9817-9786133385C3}"/>
    <dgm:cxn modelId="{B03918F3-851F-4F7D-B156-3C37A5E7465C}" type="presOf" srcId="{AA93B69D-E604-46C9-B3EF-CA013119F2A5}" destId="{3B515ADD-51DA-4383-BDE5-36EE4C8A9702}" srcOrd="0" destOrd="0" presId="urn:microsoft.com/office/officeart/2005/8/layout/process4"/>
    <dgm:cxn modelId="{473895F8-DAF8-47B7-9636-CBDEEAF15998}" srcId="{40FC23D7-D51A-4EAD-85BC-1F6C05425D34}" destId="{4E587258-E011-444D-B47D-7CBA2BAAF4B9}" srcOrd="1" destOrd="0" parTransId="{FFC031D4-9364-403A-A557-E06BE3D402F0}" sibTransId="{24BB61C7-AC38-40D2-999B-34B4AFD8317A}"/>
    <dgm:cxn modelId="{CC31C8F9-6C3E-416D-A0E9-BE9B5A7DC5AB}" type="presOf" srcId="{8AF511C5-CEE7-475E-8EEB-22A217E8A8A6}" destId="{5DEF21BB-821D-4B38-8B59-3737769F592E}" srcOrd="0" destOrd="0" presId="urn:microsoft.com/office/officeart/2005/8/layout/process4"/>
    <dgm:cxn modelId="{6501A455-19BE-4DCE-BBFA-8C47D44D4CE0}" type="presParOf" srcId="{F8239C0A-32E6-43C1-A896-E9E89C0D6861}" destId="{B7ACAC14-A745-4E13-9512-C789655F709B}" srcOrd="0" destOrd="0" presId="urn:microsoft.com/office/officeart/2005/8/layout/process4"/>
    <dgm:cxn modelId="{8EB8C4E6-DDCA-4573-995B-3120D4AF931C}" type="presParOf" srcId="{B7ACAC14-A745-4E13-9512-C789655F709B}" destId="{3B515ADD-51DA-4383-BDE5-36EE4C8A9702}" srcOrd="0" destOrd="0" presId="urn:microsoft.com/office/officeart/2005/8/layout/process4"/>
    <dgm:cxn modelId="{964BA84D-E19B-4E2B-B032-59D2FABBD7FE}" type="presParOf" srcId="{B7ACAC14-A745-4E13-9512-C789655F709B}" destId="{5155CD31-32A8-498E-9C3C-9D2E1932726A}" srcOrd="1" destOrd="0" presId="urn:microsoft.com/office/officeart/2005/8/layout/process4"/>
    <dgm:cxn modelId="{69C39150-A333-453A-B4C5-34F7E8274F34}" type="presParOf" srcId="{B7ACAC14-A745-4E13-9512-C789655F709B}" destId="{14EE953C-553A-4EA3-8BCA-3F5C917D9073}" srcOrd="2" destOrd="0" presId="urn:microsoft.com/office/officeart/2005/8/layout/process4"/>
    <dgm:cxn modelId="{B8A63028-35BB-47CB-985E-EBCAD0B9FF08}" type="presParOf" srcId="{14EE953C-553A-4EA3-8BCA-3F5C917D9073}" destId="{5DEF21BB-821D-4B38-8B59-3737769F592E}" srcOrd="0" destOrd="0" presId="urn:microsoft.com/office/officeart/2005/8/layout/process4"/>
    <dgm:cxn modelId="{2C77851D-0710-4464-9DC6-457457B508E5}" type="presParOf" srcId="{14EE953C-553A-4EA3-8BCA-3F5C917D9073}" destId="{6F32E701-31ED-4423-8B7F-B731F70A79C0}" srcOrd="1" destOrd="0" presId="urn:microsoft.com/office/officeart/2005/8/layout/process4"/>
    <dgm:cxn modelId="{40CD6A5D-DF4F-42E8-B0E2-280107B660BE}" type="presParOf" srcId="{F8239C0A-32E6-43C1-A896-E9E89C0D6861}" destId="{633B2368-4A9A-4C8E-841F-185820D29A93}" srcOrd="1" destOrd="0" presId="urn:microsoft.com/office/officeart/2005/8/layout/process4"/>
    <dgm:cxn modelId="{A7E4B4DD-8BE0-4F59-8013-7435C3A8B7BA}" type="presParOf" srcId="{F8239C0A-32E6-43C1-A896-E9E89C0D6861}" destId="{9552D862-4C8F-40ED-AC1C-4F404D4E11B7}" srcOrd="2" destOrd="0" presId="urn:microsoft.com/office/officeart/2005/8/layout/process4"/>
    <dgm:cxn modelId="{8933B68C-60AF-4881-AD4C-92C646D0273E}" type="presParOf" srcId="{9552D862-4C8F-40ED-AC1C-4F404D4E11B7}" destId="{224BB38D-AE0B-4758-86FF-B4CEED99D3B4}" srcOrd="0" destOrd="0" presId="urn:microsoft.com/office/officeart/2005/8/layout/process4"/>
    <dgm:cxn modelId="{E0BF0743-B43B-43AC-BDD2-CF00EB80F299}" type="presParOf" srcId="{9552D862-4C8F-40ED-AC1C-4F404D4E11B7}" destId="{FCF6C427-0A3A-44D2-8185-9FE8D094922C}" srcOrd="1" destOrd="0" presId="urn:microsoft.com/office/officeart/2005/8/layout/process4"/>
    <dgm:cxn modelId="{81E904F8-E1BC-4EC6-A976-5CF9223B2B90}" type="presParOf" srcId="{9552D862-4C8F-40ED-AC1C-4F404D4E11B7}" destId="{9D6318E5-9C92-48C5-BBC0-ADF1C00DC655}" srcOrd="2" destOrd="0" presId="urn:microsoft.com/office/officeart/2005/8/layout/process4"/>
    <dgm:cxn modelId="{CBBDB0ED-56BA-45A9-B135-27CC63FF9D51}" type="presParOf" srcId="{9D6318E5-9C92-48C5-BBC0-ADF1C00DC655}" destId="{D1A6072E-62FA-4F41-9F49-1A4B0422F78D}" srcOrd="0" destOrd="0" presId="urn:microsoft.com/office/officeart/2005/8/layout/process4"/>
    <dgm:cxn modelId="{068FA127-7A3E-477C-AD56-217C10DB3237}" type="presParOf" srcId="{F8239C0A-32E6-43C1-A896-E9E89C0D6861}" destId="{74FA1C98-D1AD-40D3-896F-D1A362BFAD41}" srcOrd="3" destOrd="0" presId="urn:microsoft.com/office/officeart/2005/8/layout/process4"/>
    <dgm:cxn modelId="{33D113D9-6B97-433E-8F7A-68541F371757}" type="presParOf" srcId="{F8239C0A-32E6-43C1-A896-E9E89C0D6861}" destId="{C175D40A-68D8-4F54-B1BD-D2385D1C0E0E}" srcOrd="4" destOrd="0" presId="urn:microsoft.com/office/officeart/2005/8/layout/process4"/>
    <dgm:cxn modelId="{3BBF9493-2425-4969-BAC5-E436E973E779}" type="presParOf" srcId="{C175D40A-68D8-4F54-B1BD-D2385D1C0E0E}" destId="{E72BF391-8838-4C2C-87C1-64442020D51B}" srcOrd="0" destOrd="0" presId="urn:microsoft.com/office/officeart/2005/8/layout/process4"/>
    <dgm:cxn modelId="{0F02ADBE-B245-4387-A990-77E370E96D48}" type="presParOf" srcId="{C175D40A-68D8-4F54-B1BD-D2385D1C0E0E}" destId="{8652728E-A88A-4A68-B95E-BD18E640192A}" srcOrd="1" destOrd="0" presId="urn:microsoft.com/office/officeart/2005/8/layout/process4"/>
    <dgm:cxn modelId="{8B9AC8CC-6207-479A-B282-2073F4935D50}" type="presParOf" srcId="{C175D40A-68D8-4F54-B1BD-D2385D1C0E0E}" destId="{862383BA-2347-404B-84AB-52429DAB5B77}" srcOrd="2" destOrd="0" presId="urn:microsoft.com/office/officeart/2005/8/layout/process4"/>
    <dgm:cxn modelId="{EF88992E-1E7B-42CC-AF82-7108206FD258}" type="presParOf" srcId="{862383BA-2347-404B-84AB-52429DAB5B77}" destId="{65C3BB7F-8C28-4B99-9F5B-428E6E1C1904}" srcOrd="0" destOrd="0" presId="urn:microsoft.com/office/officeart/2005/8/layout/process4"/>
    <dgm:cxn modelId="{A14E3D36-B3BF-499F-B49C-96A9A9C55E18}" type="presParOf" srcId="{862383BA-2347-404B-84AB-52429DAB5B77}" destId="{EEFB4434-7DE8-4FEC-AD7F-9A2D692DAF17}" srcOrd="1" destOrd="0" presId="urn:microsoft.com/office/officeart/2005/8/layout/process4"/>
    <dgm:cxn modelId="{8AD1C718-50A5-4819-8566-D4E5ACEB8729}" type="presParOf" srcId="{F8239C0A-32E6-43C1-A896-E9E89C0D6861}" destId="{C4A5498E-0186-46EC-8A76-C4C48D5B271D}" srcOrd="5" destOrd="0" presId="urn:microsoft.com/office/officeart/2005/8/layout/process4"/>
    <dgm:cxn modelId="{EEFA56DC-9885-4A3F-A60A-601FA98724E3}" type="presParOf" srcId="{F8239C0A-32E6-43C1-A896-E9E89C0D6861}" destId="{AE98EB4F-A88C-4063-9239-F281E6F5BC19}" srcOrd="6" destOrd="0" presId="urn:microsoft.com/office/officeart/2005/8/layout/process4"/>
    <dgm:cxn modelId="{73F5C780-0D1E-4C5D-B6A6-5271956D0219}" type="presParOf" srcId="{AE98EB4F-A88C-4063-9239-F281E6F5BC19}" destId="{8EB90EDF-BA38-457A-B17E-2AC3985BFCF1}" srcOrd="0" destOrd="0" presId="urn:microsoft.com/office/officeart/2005/8/layout/process4"/>
    <dgm:cxn modelId="{F74DF020-E0A9-4637-9B99-D05047578BC9}" type="presParOf" srcId="{AE98EB4F-A88C-4063-9239-F281E6F5BC19}" destId="{0856E28B-391D-47D2-A34D-1B7D75AF944D}" srcOrd="1" destOrd="0" presId="urn:microsoft.com/office/officeart/2005/8/layout/process4"/>
    <dgm:cxn modelId="{3B9E8A14-30DC-408C-8DAB-C51ABB3BA701}" type="presParOf" srcId="{AE98EB4F-A88C-4063-9239-F281E6F5BC19}" destId="{FCE0B7C9-9769-44EC-95BF-FF57C06DC43E}" srcOrd="2" destOrd="0" presId="urn:microsoft.com/office/officeart/2005/8/layout/process4"/>
    <dgm:cxn modelId="{CF9253D6-EB4B-4969-8344-162FDE2B5535}" type="presParOf" srcId="{FCE0B7C9-9769-44EC-95BF-FF57C06DC43E}" destId="{F02530F6-270B-4372-BE8D-24F66BD26F33}" srcOrd="0" destOrd="0" presId="urn:microsoft.com/office/officeart/2005/8/layout/process4"/>
    <dgm:cxn modelId="{6D929C24-9131-49A4-9FAC-D090EB2ED196}" type="presParOf" srcId="{FCE0B7C9-9769-44EC-95BF-FF57C06DC43E}" destId="{515179EF-EBCD-45EA-8C7A-A047DD7FB65C}" srcOrd="1" destOrd="0" presId="urn:microsoft.com/office/officeart/2005/8/layout/process4"/>
    <dgm:cxn modelId="{326FBB0D-1771-44C0-AA19-8459D2D08A90}" type="presParOf" srcId="{FCE0B7C9-9769-44EC-95BF-FF57C06DC43E}" destId="{7CE7ADF6-671C-4CA7-8640-EE630E769536}" srcOrd="2" destOrd="0" presId="urn:microsoft.com/office/officeart/2005/8/layout/process4"/>
    <dgm:cxn modelId="{2B5BDBEB-0CE3-4389-B68B-FECD6C914A9A}" type="presParOf" srcId="{FCE0B7C9-9769-44EC-95BF-FF57C06DC43E}" destId="{9F4A356D-F893-4E29-BCD3-1025F3DB03C4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6D3E8-30E1-4257-895E-F43D3CE4B796}">
      <dsp:nvSpPr>
        <dsp:cNvPr id="0" name=""/>
        <dsp:cNvSpPr/>
      </dsp:nvSpPr>
      <dsp:spPr>
        <a:xfrm>
          <a:off x="0" y="15961"/>
          <a:ext cx="73072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Marvin M.</a:t>
          </a:r>
        </a:p>
      </dsp:txBody>
      <dsp:txXfrm>
        <a:off x="28100" y="44061"/>
        <a:ext cx="7251063" cy="519439"/>
      </dsp:txXfrm>
    </dsp:sp>
    <dsp:sp modelId="{968EB836-1C29-475D-ADC5-5D590B712823}">
      <dsp:nvSpPr>
        <dsp:cNvPr id="0" name=""/>
        <dsp:cNvSpPr/>
      </dsp:nvSpPr>
      <dsp:spPr>
        <a:xfrm>
          <a:off x="0" y="591601"/>
          <a:ext cx="730726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0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900" kern="1200" dirty="0"/>
            <a:t>Schildererkennung</a:t>
          </a:r>
        </a:p>
      </dsp:txBody>
      <dsp:txXfrm>
        <a:off x="0" y="591601"/>
        <a:ext cx="7307263" cy="397440"/>
      </dsp:txXfrm>
    </dsp:sp>
    <dsp:sp modelId="{F643DCBD-12BD-47E4-B933-0B3782E98070}">
      <dsp:nvSpPr>
        <dsp:cNvPr id="0" name=""/>
        <dsp:cNvSpPr/>
      </dsp:nvSpPr>
      <dsp:spPr>
        <a:xfrm>
          <a:off x="0" y="989041"/>
          <a:ext cx="73072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Robert S.</a:t>
          </a:r>
        </a:p>
      </dsp:txBody>
      <dsp:txXfrm>
        <a:off x="28100" y="1017141"/>
        <a:ext cx="7251063" cy="519439"/>
      </dsp:txXfrm>
    </dsp:sp>
    <dsp:sp modelId="{4413C940-5EFC-4AE7-977F-57E3EB6DABAA}">
      <dsp:nvSpPr>
        <dsp:cNvPr id="0" name=""/>
        <dsp:cNvSpPr/>
      </dsp:nvSpPr>
      <dsp:spPr>
        <a:xfrm>
          <a:off x="0" y="1564681"/>
          <a:ext cx="730726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0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900" kern="1200" dirty="0"/>
            <a:t>LIDAR-Scanner</a:t>
          </a:r>
        </a:p>
      </dsp:txBody>
      <dsp:txXfrm>
        <a:off x="0" y="1564681"/>
        <a:ext cx="7307263" cy="397440"/>
      </dsp:txXfrm>
    </dsp:sp>
    <dsp:sp modelId="{3B61143B-BE26-446D-B88F-722C1A79C81F}">
      <dsp:nvSpPr>
        <dsp:cNvPr id="0" name=""/>
        <dsp:cNvSpPr/>
      </dsp:nvSpPr>
      <dsp:spPr>
        <a:xfrm>
          <a:off x="0" y="1962121"/>
          <a:ext cx="73072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Georg F.</a:t>
          </a:r>
        </a:p>
      </dsp:txBody>
      <dsp:txXfrm>
        <a:off x="28100" y="1990221"/>
        <a:ext cx="7251063" cy="519439"/>
      </dsp:txXfrm>
    </dsp:sp>
    <dsp:sp modelId="{3DB2A781-DFF3-4A6A-8B21-A06C1356FAFD}">
      <dsp:nvSpPr>
        <dsp:cNvPr id="0" name=""/>
        <dsp:cNvSpPr/>
      </dsp:nvSpPr>
      <dsp:spPr>
        <a:xfrm>
          <a:off x="0" y="2537761"/>
          <a:ext cx="730726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0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900" kern="1200" dirty="0"/>
            <a:t>Linienerkennung</a:t>
          </a:r>
        </a:p>
      </dsp:txBody>
      <dsp:txXfrm>
        <a:off x="0" y="2537761"/>
        <a:ext cx="7307263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5CD31-32A8-498E-9C3C-9D2E1932726A}">
      <dsp:nvSpPr>
        <dsp:cNvPr id="0" name=""/>
        <dsp:cNvSpPr/>
      </dsp:nvSpPr>
      <dsp:spPr>
        <a:xfrm>
          <a:off x="0" y="2420593"/>
          <a:ext cx="7307263" cy="529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000" b="0" i="0" kern="1200"/>
            <a:t>polishing (rest Wochen)</a:t>
          </a:r>
          <a:endParaRPr lang="de-DE" sz="1000" kern="1200" dirty="0"/>
        </a:p>
      </dsp:txBody>
      <dsp:txXfrm>
        <a:off x="0" y="2420593"/>
        <a:ext cx="7307263" cy="285965"/>
      </dsp:txXfrm>
    </dsp:sp>
    <dsp:sp modelId="{5DEF21BB-821D-4B38-8B59-3737769F592E}">
      <dsp:nvSpPr>
        <dsp:cNvPr id="0" name=""/>
        <dsp:cNvSpPr/>
      </dsp:nvSpPr>
      <dsp:spPr>
        <a:xfrm>
          <a:off x="0" y="2695967"/>
          <a:ext cx="3653631" cy="24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i="0" kern="1200"/>
            <a:t>effizienz/schnelligkeit erhöhen</a:t>
          </a:r>
          <a:endParaRPr lang="de-DE" sz="1000" kern="1200" dirty="0"/>
        </a:p>
      </dsp:txBody>
      <dsp:txXfrm>
        <a:off x="0" y="2695967"/>
        <a:ext cx="3653631" cy="243600"/>
      </dsp:txXfrm>
    </dsp:sp>
    <dsp:sp modelId="{6F32E701-31ED-4423-8B7F-B731F70A79C0}">
      <dsp:nvSpPr>
        <dsp:cNvPr id="0" name=""/>
        <dsp:cNvSpPr/>
      </dsp:nvSpPr>
      <dsp:spPr>
        <a:xfrm>
          <a:off x="3653631" y="2695967"/>
          <a:ext cx="3653631" cy="24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i="0" kern="1200" dirty="0"/>
            <a:t>Zeitpuffer</a:t>
          </a:r>
          <a:endParaRPr lang="de-DE" sz="1000" kern="1200" dirty="0"/>
        </a:p>
      </dsp:txBody>
      <dsp:txXfrm>
        <a:off x="3653631" y="2695967"/>
        <a:ext cx="3653631" cy="243600"/>
      </dsp:txXfrm>
    </dsp:sp>
    <dsp:sp modelId="{FCF6C427-0A3A-44D2-8185-9FE8D094922C}">
      <dsp:nvSpPr>
        <dsp:cNvPr id="0" name=""/>
        <dsp:cNvSpPr/>
      </dsp:nvSpPr>
      <dsp:spPr>
        <a:xfrm rot="10800000">
          <a:off x="0" y="1614063"/>
          <a:ext cx="7307263" cy="8144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i="0" kern="1200" dirty="0"/>
            <a:t>Zusammenführung der Konzepte (~3 Wochen)</a:t>
          </a:r>
          <a:endParaRPr lang="de-DE" sz="1000" kern="1200" dirty="0"/>
        </a:p>
      </dsp:txBody>
      <dsp:txXfrm rot="-10800000">
        <a:off x="0" y="1614063"/>
        <a:ext cx="7307263" cy="285880"/>
      </dsp:txXfrm>
    </dsp:sp>
    <dsp:sp modelId="{D1A6072E-62FA-4F41-9F49-1A4B0422F78D}">
      <dsp:nvSpPr>
        <dsp:cNvPr id="0" name=""/>
        <dsp:cNvSpPr/>
      </dsp:nvSpPr>
      <dsp:spPr>
        <a:xfrm>
          <a:off x="0" y="1899943"/>
          <a:ext cx="7307263" cy="24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i="0" kern="1200" dirty="0"/>
            <a:t>entwickelten Lösungen für Abschnitte vereinen/ineinander integrieren</a:t>
          </a:r>
          <a:endParaRPr lang="de-DE" sz="1000" kern="1200" dirty="0"/>
        </a:p>
      </dsp:txBody>
      <dsp:txXfrm>
        <a:off x="0" y="1899943"/>
        <a:ext cx="7307263" cy="243527"/>
      </dsp:txXfrm>
    </dsp:sp>
    <dsp:sp modelId="{8652728E-A88A-4A68-B95E-BD18E640192A}">
      <dsp:nvSpPr>
        <dsp:cNvPr id="0" name=""/>
        <dsp:cNvSpPr/>
      </dsp:nvSpPr>
      <dsp:spPr>
        <a:xfrm rot="10800000">
          <a:off x="0" y="807533"/>
          <a:ext cx="7307263" cy="8144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i="0" kern="1200" dirty="0"/>
            <a:t>Konzeptfindung (~5 Wochen)</a:t>
          </a:r>
          <a:endParaRPr lang="de-DE" sz="1000" kern="1200" dirty="0"/>
        </a:p>
      </dsp:txBody>
      <dsp:txXfrm rot="-10800000">
        <a:off x="0" y="807533"/>
        <a:ext cx="7307263" cy="285880"/>
      </dsp:txXfrm>
    </dsp:sp>
    <dsp:sp modelId="{65C3BB7F-8C28-4B99-9F5B-428E6E1C1904}">
      <dsp:nvSpPr>
        <dsp:cNvPr id="0" name=""/>
        <dsp:cNvSpPr/>
      </dsp:nvSpPr>
      <dsp:spPr>
        <a:xfrm>
          <a:off x="0" y="1093413"/>
          <a:ext cx="3653631" cy="24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i="0" kern="1200" dirty="0"/>
            <a:t>Recherche</a:t>
          </a:r>
          <a:endParaRPr lang="de-DE" sz="1000" kern="1200" dirty="0"/>
        </a:p>
      </dsp:txBody>
      <dsp:txXfrm>
        <a:off x="0" y="1093413"/>
        <a:ext cx="3653631" cy="243527"/>
      </dsp:txXfrm>
    </dsp:sp>
    <dsp:sp modelId="{EEFB4434-7DE8-4FEC-AD7F-9A2D692DAF17}">
      <dsp:nvSpPr>
        <dsp:cNvPr id="0" name=""/>
        <dsp:cNvSpPr/>
      </dsp:nvSpPr>
      <dsp:spPr>
        <a:xfrm>
          <a:off x="3653631" y="1093413"/>
          <a:ext cx="3653631" cy="24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i="0" kern="1200" dirty="0"/>
            <a:t>Implementierung von Konzepten für Teilbereiche</a:t>
          </a:r>
          <a:endParaRPr lang="de-DE" sz="1000" kern="1200" dirty="0"/>
        </a:p>
      </dsp:txBody>
      <dsp:txXfrm>
        <a:off x="3653631" y="1093413"/>
        <a:ext cx="3653631" cy="243527"/>
      </dsp:txXfrm>
    </dsp:sp>
    <dsp:sp modelId="{0856E28B-391D-47D2-A34D-1B7D75AF944D}">
      <dsp:nvSpPr>
        <dsp:cNvPr id="0" name=""/>
        <dsp:cNvSpPr/>
      </dsp:nvSpPr>
      <dsp:spPr>
        <a:xfrm rot="10800000">
          <a:off x="0" y="1003"/>
          <a:ext cx="7307263" cy="8144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i="0" kern="1200" dirty="0"/>
            <a:t>Kick-Off (~2 Wochen)</a:t>
          </a:r>
          <a:endParaRPr lang="de-DE" sz="1000" kern="1200" dirty="0"/>
        </a:p>
      </dsp:txBody>
      <dsp:txXfrm rot="-10800000">
        <a:off x="0" y="1003"/>
        <a:ext cx="7307263" cy="285880"/>
      </dsp:txXfrm>
    </dsp:sp>
    <dsp:sp modelId="{F02530F6-270B-4372-BE8D-24F66BD26F33}">
      <dsp:nvSpPr>
        <dsp:cNvPr id="0" name=""/>
        <dsp:cNvSpPr/>
      </dsp:nvSpPr>
      <dsp:spPr>
        <a:xfrm>
          <a:off x="0" y="286883"/>
          <a:ext cx="1826815" cy="24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Zeitplan erstellen</a:t>
          </a:r>
        </a:p>
      </dsp:txBody>
      <dsp:txXfrm>
        <a:off x="0" y="286883"/>
        <a:ext cx="1826815" cy="243527"/>
      </dsp:txXfrm>
    </dsp:sp>
    <dsp:sp modelId="{515179EF-EBCD-45EA-8C7A-A047DD7FB65C}">
      <dsp:nvSpPr>
        <dsp:cNvPr id="0" name=""/>
        <dsp:cNvSpPr/>
      </dsp:nvSpPr>
      <dsp:spPr>
        <a:xfrm>
          <a:off x="1826815" y="286883"/>
          <a:ext cx="1826815" cy="24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i="0" kern="1200"/>
            <a:t>einrichtung workflow</a:t>
          </a:r>
          <a:endParaRPr lang="de-DE" sz="1000" kern="1200" dirty="0"/>
        </a:p>
      </dsp:txBody>
      <dsp:txXfrm>
        <a:off x="1826815" y="286883"/>
        <a:ext cx="1826815" cy="243527"/>
      </dsp:txXfrm>
    </dsp:sp>
    <dsp:sp modelId="{7CE7ADF6-671C-4CA7-8640-EE630E769536}">
      <dsp:nvSpPr>
        <dsp:cNvPr id="0" name=""/>
        <dsp:cNvSpPr/>
      </dsp:nvSpPr>
      <dsp:spPr>
        <a:xfrm>
          <a:off x="3653631" y="286883"/>
          <a:ext cx="1826815" cy="24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Start Dokumentation</a:t>
          </a:r>
        </a:p>
      </dsp:txBody>
      <dsp:txXfrm>
        <a:off x="3653631" y="286883"/>
        <a:ext cx="1826815" cy="243527"/>
      </dsp:txXfrm>
    </dsp:sp>
    <dsp:sp modelId="{9F4A356D-F893-4E29-BCD3-1025F3DB03C4}">
      <dsp:nvSpPr>
        <dsp:cNvPr id="0" name=""/>
        <dsp:cNvSpPr/>
      </dsp:nvSpPr>
      <dsp:spPr>
        <a:xfrm>
          <a:off x="5480447" y="286883"/>
          <a:ext cx="1826815" cy="24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i="0" kern="1200"/>
            <a:t>grobe einarbeitung ins thema</a:t>
          </a:r>
          <a:endParaRPr lang="de-DE" sz="1000" kern="1200" dirty="0"/>
        </a:p>
      </dsp:txBody>
      <dsp:txXfrm>
        <a:off x="5480447" y="286883"/>
        <a:ext cx="1826815" cy="24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Exposé-Vortrag</a:t>
            </a:r>
            <a:br>
              <a:rPr lang="de-DE" dirty="0"/>
            </a:br>
            <a:r>
              <a:rPr lang="de-DE" b="0" dirty="0"/>
              <a:t>Turbo-Turtles</a:t>
            </a:r>
          </a:p>
        </p:txBody>
      </p:sp>
      <p:grpSp>
        <p:nvGrpSpPr>
          <p:cNvPr id="10" name="Gruppieren 9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1872" y="2284413"/>
            <a:ext cx="9145481" cy="1944252"/>
            <a:chOff x="1872" y="2284413"/>
            <a:chExt cx="9145481" cy="1944252"/>
          </a:xfrm>
        </p:grpSpPr>
        <p:pic>
          <p:nvPicPr>
            <p:cNvPr id="3" name="Grafik 2" descr="Nachwuchswissenschaftlerin am Gießereiofen mit Schutzkleidu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" y="2287616"/>
              <a:ext cx="2897289" cy="1926698"/>
            </a:xfrm>
            <a:prstGeom prst="rect">
              <a:avLst/>
            </a:prstGeom>
          </p:spPr>
        </p:pic>
        <p:pic>
          <p:nvPicPr>
            <p:cNvPr id="8" name="Grafik 7" descr="Nachwuchswissenschaftlerin und Nachwuchswissenschaftler im Chemielabor an einer Anlage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9" b="4272"/>
            <a:stretch/>
          </p:blipFill>
          <p:spPr>
            <a:xfrm>
              <a:off x="5923912" y="2284413"/>
              <a:ext cx="3223441" cy="1944216"/>
            </a:xfrm>
            <a:prstGeom prst="rect">
              <a:avLst/>
            </a:prstGeom>
          </p:spPr>
        </p:pic>
        <p:pic>
          <p:nvPicPr>
            <p:cNvPr id="9" name="Grafik 8" descr="Zwei Nachwuchswissenschaftler im VR-Raum &quot;CAVE&quot; mit Schwimmroboter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882" y="2288377"/>
              <a:ext cx="2910431" cy="1940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2F44F8-B9F8-4E65-9B99-997C2CCE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B7D1E0-92CA-0736-BA1E-F88B519169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1D7059-7970-14A8-1574-A651C4D3A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6000" y="4687691"/>
            <a:ext cx="7308000" cy="360000"/>
          </a:xfrm>
        </p:spPr>
        <p:txBody>
          <a:bodyPr/>
          <a:lstStyle/>
          <a:p>
            <a:r>
              <a:rPr lang="de-DE" dirty="0"/>
              <a:t>TU Bergakademie Freiberg | Vortragender: Georg Forberger | 2023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53A3306-BD7C-111A-B4E2-E32775AF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620000"/>
            <a:ext cx="3960000" cy="2384751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3B00303-B443-097C-39D9-6AD5D27298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GitHub-Projects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Zeitliche Planung des Projektes</a:t>
            </a:r>
          </a:p>
          <a:p>
            <a:r>
              <a:rPr lang="de-DE" dirty="0"/>
              <a:t>Visualisieren von Deadlines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97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30673-A7F7-F755-C154-2081890E71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Foxglove</a:t>
            </a:r>
            <a:r>
              <a:rPr lang="de-DE" dirty="0"/>
              <a:t> Studio</a:t>
            </a:r>
          </a:p>
          <a:p>
            <a:endParaRPr lang="de-DE" dirty="0"/>
          </a:p>
          <a:p>
            <a:r>
              <a:rPr lang="de-DE" dirty="0"/>
              <a:t>erstellen, speichern und nutzen des ROS-</a:t>
            </a:r>
            <a:r>
              <a:rPr lang="de-DE" dirty="0" err="1"/>
              <a:t>bags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2F44F8-B9F8-4E65-9B99-997C2CCE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B7D1E0-92CA-0736-BA1E-F88B519169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1D7059-7970-14A8-1574-A651C4D3A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6000" y="4687691"/>
            <a:ext cx="7308000" cy="360000"/>
          </a:xfrm>
        </p:spPr>
        <p:txBody>
          <a:bodyPr/>
          <a:lstStyle/>
          <a:p>
            <a:r>
              <a:rPr lang="de-DE" dirty="0"/>
              <a:t>TU Bergakademie Freiberg | Vortragender: Georg Forberger | 2023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8283F5D-E55B-0C15-BEA0-9FF765BC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620000"/>
            <a:ext cx="3960000" cy="215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9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30673-A7F7-F755-C154-2081890E71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Gazebo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Simulationsumgebung zum testen des LIDAR und der Kamera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2F44F8-B9F8-4E65-9B99-997C2CCE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B7D1E0-92CA-0736-BA1E-F88B519169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1D7059-7970-14A8-1574-A651C4D3A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6000" y="4687691"/>
            <a:ext cx="7308000" cy="360000"/>
          </a:xfrm>
        </p:spPr>
        <p:txBody>
          <a:bodyPr/>
          <a:lstStyle/>
          <a:p>
            <a:r>
              <a:rPr lang="de-DE" dirty="0"/>
              <a:t>TU Bergakademie Freiberg | Vortragender: Georg Forberger |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2FAF5A-70EC-80BB-BE6B-0F4349A0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620000"/>
            <a:ext cx="3960000" cy="215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99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101269A8-915D-9911-272B-3056A6C98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696698"/>
              </p:ext>
            </p:extLst>
          </p:nvPr>
        </p:nvGraphicFramePr>
        <p:xfrm>
          <a:off x="936625" y="1492250"/>
          <a:ext cx="7307263" cy="295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Georg Forberger | 2023</a:t>
            </a:r>
          </a:p>
        </p:txBody>
      </p:sp>
    </p:spTree>
    <p:extLst>
      <p:ext uri="{BB962C8B-B14F-4D97-AF65-F5344CB8AC3E}">
        <p14:creationId xmlns:p14="http://schemas.microsoft.com/office/powerpoint/2010/main" val="143346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14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Einarbeiten in neue Programmiersprachen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Realisieren und verstehen von Bilderkennung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Erarbeiten der Prinzipien hinter SLAM + Nav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 Herausforderung in neuem Themengebiet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Wettbewerb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Georg Forberger | 2023</a:t>
            </a:r>
          </a:p>
        </p:txBody>
      </p:sp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2BC0148-AB46-6BB9-3885-8B50905CB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289176"/>
              </p:ext>
            </p:extLst>
          </p:nvPr>
        </p:nvGraphicFramePr>
        <p:xfrm>
          <a:off x="936625" y="1492250"/>
          <a:ext cx="7307263" cy="295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Team und Teilgebiete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Georg Forberger | 2023</a:t>
            </a:r>
          </a:p>
        </p:txBody>
      </p:sp>
    </p:spTree>
    <p:extLst>
      <p:ext uri="{BB962C8B-B14F-4D97-AF65-F5344CB8AC3E}">
        <p14:creationId xmlns:p14="http://schemas.microsoft.com/office/powerpoint/2010/main" val="84146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Softwarestruktur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Georg Forberger | 2023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5EAC8A7-54A4-46F9-4BB8-8ED16F2D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152291"/>
            <a:ext cx="7308000" cy="630000"/>
          </a:xfrm>
        </p:spPr>
        <p:txBody>
          <a:bodyPr/>
          <a:lstStyle/>
          <a:p>
            <a:r>
              <a:rPr lang="de-DE" dirty="0"/>
              <a:t>Stand der Technik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7CE56F-17EA-3AFE-A77F-4F7ED84A8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9582"/>
            <a:ext cx="4120839" cy="338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81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Kalibrierung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900" dirty="0"/>
          </a:p>
          <a:p>
            <a:r>
              <a:rPr lang="de-DE" sz="900" dirty="0"/>
              <a:t>Beispiel-Bilder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Kamera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Georg Forberger | 2023</a:t>
            </a:r>
          </a:p>
          <a:p>
            <a:r>
              <a:rPr lang="de-DE" sz="800" dirty="0"/>
              <a:t>https://preview.redd.it/8cctz1m49mx71.jpg?width=1280&amp;format=pjpg&amp;auto=webp&amp;v=enabled&amp;s=2e779282f8a0e9327b3e7fd044bc568bf9a7ee60  |  https://preview.redd.it/n2ilmgm49mx71.jpg?width=446&amp;format=pjpg&amp;auto=webp&amp;v=enabled&amp;s=7480eccef2192a7d329ce2de1053a415cfcbea31</a:t>
            </a:r>
          </a:p>
        </p:txBody>
      </p:sp>
      <p:pic>
        <p:nvPicPr>
          <p:cNvPr id="3074" name="Picture 2" descr="r/opencv - Original Frame (1280, 720)">
            <a:extLst>
              <a:ext uri="{FF2B5EF4-FFF2-40B4-BE49-F238E27FC236}">
                <a16:creationId xmlns:a16="http://schemas.microsoft.com/office/drawing/2014/main" id="{F1D13A21-481E-5FAC-015A-317391FD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9805"/>
            <a:ext cx="3392228" cy="190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/opencv - Frame undistorted cropped ( 223, 446 )">
            <a:extLst>
              <a:ext uri="{FF2B5EF4-FFF2-40B4-BE49-F238E27FC236}">
                <a16:creationId xmlns:a16="http://schemas.microsoft.com/office/drawing/2014/main" id="{DD259772-78CB-331E-9977-F4162251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19805"/>
            <a:ext cx="3816258" cy="190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93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Perspektiv Transformation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DE221D4-43AA-088C-F78D-A3CB4CD255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Kamera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Georg Forberger | 2023</a:t>
            </a:r>
          </a:p>
          <a:p>
            <a:r>
              <a:rPr lang="de-DE" sz="800" dirty="0"/>
              <a:t>https://assets.datacamp.com/production/repositories/4470/datasets/f7d266e5500e185305fdb13f518cb6ed7352e873/global_thresholding_.png |  https://i.ytimg.com/vi/drp_mr2x6A8/hqdefault.jpg</a:t>
            </a:r>
          </a:p>
        </p:txBody>
      </p:sp>
      <p:pic>
        <p:nvPicPr>
          <p:cNvPr id="6146" name="Picture 2" descr="Getting started with thresholding | Python">
            <a:extLst>
              <a:ext uri="{FF2B5EF4-FFF2-40B4-BE49-F238E27FC236}">
                <a16:creationId xmlns:a16="http://schemas.microsoft.com/office/drawing/2014/main" id="{DED247AB-44A7-740D-38E9-1D292A545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" t="1953" r="44488" b="1272"/>
          <a:stretch/>
        </p:blipFill>
        <p:spPr bwMode="auto">
          <a:xfrm>
            <a:off x="539552" y="1894839"/>
            <a:ext cx="3452318" cy="18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erspective Transformation | OpenCV in Python | Image Processing - YouTube">
            <a:extLst>
              <a:ext uri="{FF2B5EF4-FFF2-40B4-BE49-F238E27FC236}">
                <a16:creationId xmlns:a16="http://schemas.microsoft.com/office/drawing/2014/main" id="{26227B7D-2FFA-A5A3-A503-F21D0F8C3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30259" r="1176" b="29000"/>
          <a:stretch/>
        </p:blipFill>
        <p:spPr bwMode="auto">
          <a:xfrm>
            <a:off x="4067944" y="1995686"/>
            <a:ext cx="4693737" cy="146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48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 aller Schilder zu verschiedenen Lichtverhältnissen aufgenommen und zugeschnitten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 in Array importiert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Array aufgeteilt in für Training- und Test-Zwecke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sequenzielles </a:t>
            </a:r>
            <a:r>
              <a:rPr lang="de-DE" dirty="0" err="1"/>
              <a:t>Tensorflow</a:t>
            </a:r>
            <a:r>
              <a:rPr lang="de-DE" dirty="0"/>
              <a:t>-Modell erstellt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 auf Modell </a:t>
            </a:r>
            <a:r>
              <a:rPr lang="de-DE"/>
              <a:t>gefitted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Modell in "</a:t>
            </a:r>
            <a:r>
              <a:rPr lang="de-DE" dirty="0" err="1"/>
              <a:t>model_trained.p</a:t>
            </a:r>
            <a:r>
              <a:rPr lang="de-DE" dirty="0"/>
              <a:t>" (pickle-Datei) gespeichert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Schilder-Erkennung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Georg Forberger | 2023</a:t>
            </a:r>
          </a:p>
        </p:txBody>
      </p:sp>
    </p:spTree>
    <p:extLst>
      <p:ext uri="{BB962C8B-B14F-4D97-AF65-F5344CB8AC3E}">
        <p14:creationId xmlns:p14="http://schemas.microsoft.com/office/powerpoint/2010/main" val="12832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Canny</a:t>
            </a:r>
            <a:r>
              <a:rPr lang="de-DE" dirty="0"/>
              <a:t>-Edge-</a:t>
            </a:r>
            <a:r>
              <a:rPr lang="de-DE" dirty="0" err="1"/>
              <a:t>Detection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Hough-Transformation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EF9DB-C110-5576-DBB4-AE79C84E45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Spur/Linien-Erkennung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936000" y="4605995"/>
            <a:ext cx="7308000" cy="413987"/>
          </a:xfrm>
        </p:spPr>
        <p:txBody>
          <a:bodyPr/>
          <a:lstStyle/>
          <a:p>
            <a:r>
              <a:rPr lang="de-DE" dirty="0"/>
              <a:t>TU Bergakademie Freiberg | Vortragender: Georg Forberger | 2023</a:t>
            </a:r>
            <a:endParaRPr lang="de-DE" sz="800" dirty="0"/>
          </a:p>
          <a:p>
            <a:r>
              <a:rPr lang="de-DE" sz="800" dirty="0"/>
              <a:t>https://encrypted-tbn0.gstatic.com/images?q=tbn:ANd9GcQFgBuuo2-8OvUwxYLuC8FuKhLEI-JZ482XPw&amp;usqp=CAU |  https://www.researchgate.net/publication/224216761/figure/fig3/AS:302788019015706@1449201697954/The-rail-lines-are-detected-by-a-Hough-transform-The-operator-clicked-in-the-Hough-image.png</a:t>
            </a:r>
          </a:p>
        </p:txBody>
      </p:sp>
      <p:pic>
        <p:nvPicPr>
          <p:cNvPr id="4100" name="Picture 4" descr="Computer Vision: Edge detection using canny in OpenCV &amp; Python (Assemtica  Didactic series) - YouTube">
            <a:extLst>
              <a:ext uri="{FF2B5EF4-FFF2-40B4-BE49-F238E27FC236}">
                <a16:creationId xmlns:a16="http://schemas.microsoft.com/office/drawing/2014/main" id="{B9A7E304-F281-7CF1-5B53-249F4DE89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r="3666" b="24000"/>
          <a:stretch/>
        </p:blipFill>
        <p:spPr bwMode="auto">
          <a:xfrm>
            <a:off x="395536" y="2067694"/>
            <a:ext cx="3744416" cy="12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rail lines are detected by a Hough transform. The operator clicked... |  Download Scientific Diagram">
            <a:extLst>
              <a:ext uri="{FF2B5EF4-FFF2-40B4-BE49-F238E27FC236}">
                <a16:creationId xmlns:a16="http://schemas.microsoft.com/office/drawing/2014/main" id="{BD51BFA9-1A84-4E0A-9ADB-F2FDA1346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" t="10921" r="2565" b="3346"/>
          <a:stretch/>
        </p:blipFill>
        <p:spPr bwMode="auto">
          <a:xfrm>
            <a:off x="4995390" y="1834682"/>
            <a:ext cx="3214710" cy="22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2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SLAM - Simultaneous Localization and Mapping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Cost Map - Occupancy Grid + Inflation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EFE95-308F-BD72-9CEC-B8CDC36C0D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0080" y="801741"/>
            <a:ext cx="7343920" cy="431788"/>
          </a:xfrm>
        </p:spPr>
        <p:txBody>
          <a:bodyPr/>
          <a:lstStyle/>
          <a:p>
            <a:r>
              <a:rPr lang="de-DE" dirty="0"/>
              <a:t>LIDAR-Scanner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Georg Forberger | 2023</a:t>
            </a:r>
          </a:p>
          <a:p>
            <a:r>
              <a:rPr lang="de-DE" sz="800" dirty="0"/>
              <a:t>https://www.researchgate.net/figure/Diagrammatic-representation-of-SLAM-problem-SLAM-simultaneous-localization-and-mapping_fig1_341348773   |  https://i.imgur.com/u8HIloT.png</a:t>
            </a:r>
          </a:p>
        </p:txBody>
      </p:sp>
      <p:pic>
        <p:nvPicPr>
          <p:cNvPr id="5122" name="Picture 2" descr="Diagrammatic representation of SLAM problem. SLAM: simultaneous... |  Download Scientific Diagram">
            <a:extLst>
              <a:ext uri="{FF2B5EF4-FFF2-40B4-BE49-F238E27FC236}">
                <a16:creationId xmlns:a16="http://schemas.microsoft.com/office/drawing/2014/main" id="{B2802C3A-10B1-5063-856E-5FC3CEE2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2026262"/>
            <a:ext cx="2835864" cy="18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oblems with costmap and the inflation layer [closed] - ROS Answers: Open  Source Q&amp;A Forum">
            <a:extLst>
              <a:ext uri="{FF2B5EF4-FFF2-40B4-BE49-F238E27FC236}">
                <a16:creationId xmlns:a16="http://schemas.microsoft.com/office/drawing/2014/main" id="{B9A7BA23-7521-BC3D-FA50-6E4080C2A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0" t="8549" r="1514" b="12736"/>
          <a:stretch/>
        </p:blipFill>
        <p:spPr bwMode="auto">
          <a:xfrm>
            <a:off x="4644008" y="2026262"/>
            <a:ext cx="3077375" cy="18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437819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537</Words>
  <Application>Microsoft Office PowerPoint</Application>
  <PresentationFormat>Bildschirmpräsentation (16:9)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Lucida Grande</vt:lpstr>
      <vt:lpstr>Symbol</vt:lpstr>
      <vt:lpstr>Wingdings</vt:lpstr>
      <vt:lpstr>TUBAF_ppt_blau-weiss_16zu9</vt:lpstr>
      <vt:lpstr>Exposé-Vortrag Turbo-Turtles</vt:lpstr>
      <vt:lpstr>PowerPoint-Präsentation</vt:lpstr>
      <vt:lpstr>PowerPoint-Präsentation</vt:lpstr>
      <vt:lpstr>Stand der Technik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Georg Forberger</cp:lastModifiedBy>
  <cp:revision>37</cp:revision>
  <dcterms:created xsi:type="dcterms:W3CDTF">2019-03-29T08:51:00Z</dcterms:created>
  <dcterms:modified xsi:type="dcterms:W3CDTF">2023-04-27T16:19:43Z</dcterms:modified>
</cp:coreProperties>
</file>