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59" r:id="rId4"/>
    <p:sldId id="258" r:id="rId5"/>
    <p:sldId id="263" r:id="rId6"/>
    <p:sldId id="266" r:id="rId7"/>
    <p:sldId id="262" r:id="rId8"/>
    <p:sldId id="264" r:id="rId9"/>
    <p:sldId id="265" r:id="rId10"/>
    <p:sldId id="267" r:id="rId11"/>
    <p:sldId id="268" r:id="rId12"/>
    <p:sldId id="269" r:id="rId13"/>
    <p:sldId id="270" r:id="rId14"/>
    <p:sldId id="271" r:id="rId15"/>
    <p:sldId id="272" r:id="rId16"/>
    <p:sldId id="273" r:id="rId17"/>
    <p:sldId id="274" r:id="rId18"/>
    <p:sldId id="275" r:id="rId19"/>
    <p:sldId id="278" r:id="rId20"/>
    <p:sldId id="276" r:id="rId21"/>
    <p:sldId id="277" r:id="rId22"/>
  </p:sldIdLst>
  <p:sldSz cx="12192000" cy="6858000"/>
  <p:notesSz cx="6858000" cy="9144000"/>
  <p:defaultTextStyle>
    <a:defPPr>
      <a:defRPr lang="en-B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B7D3D-0C86-4BBF-B62C-7C57F52D130B}" v="464" dt="2023-10-29T21:57:41.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Obiora" userId="502c2e39e81aa386" providerId="LiveId" clId="{C96B7D3D-0C86-4BBF-B62C-7C57F52D130B}"/>
    <pc:docChg chg="undo redo custSel addSld delSld modSld sldOrd modMainMaster">
      <pc:chgData name="Victor Obiora" userId="502c2e39e81aa386" providerId="LiveId" clId="{C96B7D3D-0C86-4BBF-B62C-7C57F52D130B}" dt="2023-10-29T22:03:50.455" v="8329"/>
      <pc:docMkLst>
        <pc:docMk/>
      </pc:docMkLst>
      <pc:sldChg chg="addSp delSp modSp mod modTransition setBg modAnim">
        <pc:chgData name="Victor Obiora" userId="502c2e39e81aa386" providerId="LiveId" clId="{C96B7D3D-0C86-4BBF-B62C-7C57F52D130B}" dt="2023-10-29T21:57:41.301" v="8308"/>
        <pc:sldMkLst>
          <pc:docMk/>
          <pc:sldMk cId="3020072905" sldId="256"/>
        </pc:sldMkLst>
        <pc:spChg chg="mod">
          <ac:chgData name="Victor Obiora" userId="502c2e39e81aa386" providerId="LiveId" clId="{C96B7D3D-0C86-4BBF-B62C-7C57F52D130B}" dt="2023-10-28T21:26:04.060" v="5575"/>
          <ac:spMkLst>
            <pc:docMk/>
            <pc:sldMk cId="3020072905" sldId="256"/>
            <ac:spMk id="2" creationId="{13E7DB5A-53D9-5B18-AA44-D08C6618CB51}"/>
          </ac:spMkLst>
        </pc:spChg>
        <pc:spChg chg="mod">
          <ac:chgData name="Victor Obiora" userId="502c2e39e81aa386" providerId="LiveId" clId="{C96B7D3D-0C86-4BBF-B62C-7C57F52D130B}" dt="2023-10-29T20:59:10.572" v="7881" actId="20577"/>
          <ac:spMkLst>
            <pc:docMk/>
            <pc:sldMk cId="3020072905" sldId="256"/>
            <ac:spMk id="3" creationId="{6D7A7D93-6343-0659-08BB-21D6E38E7356}"/>
          </ac:spMkLst>
        </pc:spChg>
        <pc:picChg chg="add del mod">
          <ac:chgData name="Victor Obiora" userId="502c2e39e81aa386" providerId="LiveId" clId="{C96B7D3D-0C86-4BBF-B62C-7C57F52D130B}" dt="2023-10-29T21:57:41.301" v="8308"/>
          <ac:picMkLst>
            <pc:docMk/>
            <pc:sldMk cId="3020072905" sldId="256"/>
            <ac:picMk id="4" creationId="{D85444ED-2A91-BBFA-085E-7DD7DD0DED96}"/>
          </ac:picMkLst>
        </pc:picChg>
      </pc:sldChg>
      <pc:sldChg chg="modSp mod modTransition setBg">
        <pc:chgData name="Victor Obiora" userId="502c2e39e81aa386" providerId="LiveId" clId="{C96B7D3D-0C86-4BBF-B62C-7C57F52D130B}" dt="2023-10-29T21:57:41.301" v="8308"/>
        <pc:sldMkLst>
          <pc:docMk/>
          <pc:sldMk cId="1722065804" sldId="257"/>
        </pc:sldMkLst>
        <pc:spChg chg="mod">
          <ac:chgData name="Victor Obiora" userId="502c2e39e81aa386" providerId="LiveId" clId="{C96B7D3D-0C86-4BBF-B62C-7C57F52D130B}" dt="2023-10-28T17:05:19.997" v="788" actId="255"/>
          <ac:spMkLst>
            <pc:docMk/>
            <pc:sldMk cId="1722065804" sldId="257"/>
            <ac:spMk id="2" creationId="{47861FDC-0FAD-9BBB-59F8-247C09133825}"/>
          </ac:spMkLst>
        </pc:spChg>
        <pc:spChg chg="mod">
          <ac:chgData name="Victor Obiora" userId="502c2e39e81aa386" providerId="LiveId" clId="{C96B7D3D-0C86-4BBF-B62C-7C57F52D130B}" dt="2023-10-28T22:13:26.122" v="6815" actId="14100"/>
          <ac:spMkLst>
            <pc:docMk/>
            <pc:sldMk cId="1722065804" sldId="257"/>
            <ac:spMk id="3" creationId="{0FC394CD-32EE-0744-D101-30986E95E5B8}"/>
          </ac:spMkLst>
        </pc:spChg>
        <pc:spChg chg="mod">
          <ac:chgData name="Victor Obiora" userId="502c2e39e81aa386" providerId="LiveId" clId="{C96B7D3D-0C86-4BBF-B62C-7C57F52D130B}" dt="2023-10-28T21:26:04.060" v="5575"/>
          <ac:spMkLst>
            <pc:docMk/>
            <pc:sldMk cId="1722065804" sldId="257"/>
            <ac:spMk id="4" creationId="{9D28B603-943A-0A8D-271E-CBA861AC13E9}"/>
          </ac:spMkLst>
        </pc:spChg>
      </pc:sldChg>
      <pc:sldChg chg="addSp modSp new mod modTransition">
        <pc:chgData name="Victor Obiora" userId="502c2e39e81aa386" providerId="LiveId" clId="{C96B7D3D-0C86-4BBF-B62C-7C57F52D130B}" dt="2023-10-29T21:57:41.301" v="8308"/>
        <pc:sldMkLst>
          <pc:docMk/>
          <pc:sldMk cId="3864273662" sldId="258"/>
        </pc:sldMkLst>
        <pc:spChg chg="add mod">
          <ac:chgData name="Victor Obiora" userId="502c2e39e81aa386" providerId="LiveId" clId="{C96B7D3D-0C86-4BBF-B62C-7C57F52D130B}" dt="2023-10-28T21:32:25.320" v="5587" actId="2711"/>
          <ac:spMkLst>
            <pc:docMk/>
            <pc:sldMk cId="3864273662" sldId="258"/>
            <ac:spMk id="2" creationId="{FA071ACE-7A85-892A-8658-7170A9311A40}"/>
          </ac:spMkLst>
        </pc:spChg>
        <pc:spChg chg="mod">
          <ac:chgData name="Victor Obiora" userId="502c2e39e81aa386" providerId="LiveId" clId="{C96B7D3D-0C86-4BBF-B62C-7C57F52D130B}" dt="2023-10-28T21:26:04.060" v="5575"/>
          <ac:spMkLst>
            <pc:docMk/>
            <pc:sldMk cId="3864273662" sldId="258"/>
            <ac:spMk id="3" creationId="{9019DB17-8AC8-6078-1E80-4E9706606385}"/>
          </ac:spMkLst>
        </pc:spChg>
      </pc:sldChg>
      <pc:sldChg chg="addSp delSp modSp new mod ord modTransition">
        <pc:chgData name="Victor Obiora" userId="502c2e39e81aa386" providerId="LiveId" clId="{C96B7D3D-0C86-4BBF-B62C-7C57F52D130B}" dt="2023-10-29T21:57:41.301" v="8308"/>
        <pc:sldMkLst>
          <pc:docMk/>
          <pc:sldMk cId="51243110" sldId="259"/>
        </pc:sldMkLst>
        <pc:spChg chg="add mod">
          <ac:chgData name="Victor Obiora" userId="502c2e39e81aa386" providerId="LiveId" clId="{C96B7D3D-0C86-4BBF-B62C-7C57F52D130B}" dt="2023-10-28T16:38:29.524" v="136" actId="255"/>
          <ac:spMkLst>
            <pc:docMk/>
            <pc:sldMk cId="51243110" sldId="259"/>
            <ac:spMk id="2" creationId="{CF634B33-6A98-18E1-69E1-773923044573}"/>
          </ac:spMkLst>
        </pc:spChg>
        <pc:spChg chg="add del mod">
          <ac:chgData name="Victor Obiora" userId="502c2e39e81aa386" providerId="LiveId" clId="{C96B7D3D-0C86-4BBF-B62C-7C57F52D130B}" dt="2023-10-28T16:38:44.278" v="138" actId="767"/>
          <ac:spMkLst>
            <pc:docMk/>
            <pc:sldMk cId="51243110" sldId="259"/>
            <ac:spMk id="3" creationId="{7F432F3F-7863-6E79-5E58-3298EA645F3E}"/>
          </ac:spMkLst>
        </pc:spChg>
        <pc:spChg chg="add del mod">
          <ac:chgData name="Victor Obiora" userId="502c2e39e81aa386" providerId="LiveId" clId="{C96B7D3D-0C86-4BBF-B62C-7C57F52D130B}" dt="2023-10-28T16:39:19.635" v="144" actId="11529"/>
          <ac:spMkLst>
            <pc:docMk/>
            <pc:sldMk cId="51243110" sldId="259"/>
            <ac:spMk id="4" creationId="{EADDA670-D768-93D1-D782-78B0C8039D8B}"/>
          </ac:spMkLst>
        </pc:spChg>
        <pc:spChg chg="add del mod">
          <ac:chgData name="Victor Obiora" userId="502c2e39e81aa386" providerId="LiveId" clId="{C96B7D3D-0C86-4BBF-B62C-7C57F52D130B}" dt="2023-10-28T18:04:42.675" v="2306"/>
          <ac:spMkLst>
            <pc:docMk/>
            <pc:sldMk cId="51243110" sldId="259"/>
            <ac:spMk id="5" creationId="{BD875508-42C9-859F-69D2-39CF18BB47AF}"/>
          </ac:spMkLst>
        </pc:spChg>
        <pc:spChg chg="mod">
          <ac:chgData name="Victor Obiora" userId="502c2e39e81aa386" providerId="LiveId" clId="{C96B7D3D-0C86-4BBF-B62C-7C57F52D130B}" dt="2023-10-28T21:26:04.060" v="5575"/>
          <ac:spMkLst>
            <pc:docMk/>
            <pc:sldMk cId="51243110" sldId="259"/>
            <ac:spMk id="6" creationId="{4CA2B9B7-B391-1FAB-D1D3-F945569E0FD2}"/>
          </ac:spMkLst>
        </pc:spChg>
        <pc:spChg chg="add mod">
          <ac:chgData name="Victor Obiora" userId="502c2e39e81aa386" providerId="LiveId" clId="{C96B7D3D-0C86-4BBF-B62C-7C57F52D130B}" dt="2023-10-28T18:16:13.015" v="2572" actId="1076"/>
          <ac:spMkLst>
            <pc:docMk/>
            <pc:sldMk cId="51243110" sldId="259"/>
            <ac:spMk id="7" creationId="{0C670A44-4C97-89BC-C24B-A755CB2AC9EA}"/>
          </ac:spMkLst>
        </pc:spChg>
      </pc:sldChg>
      <pc:sldChg chg="new del ord">
        <pc:chgData name="Victor Obiora" userId="502c2e39e81aa386" providerId="LiveId" clId="{C96B7D3D-0C86-4BBF-B62C-7C57F52D130B}" dt="2023-10-28T16:37:27.011" v="118" actId="2696"/>
        <pc:sldMkLst>
          <pc:docMk/>
          <pc:sldMk cId="2441664183" sldId="259"/>
        </pc:sldMkLst>
      </pc:sldChg>
      <pc:sldChg chg="addSp delSp modSp new del mod modTransition">
        <pc:chgData name="Victor Obiora" userId="502c2e39e81aa386" providerId="LiveId" clId="{C96B7D3D-0C86-4BBF-B62C-7C57F52D130B}" dt="2023-10-28T17:42:41.385" v="1786" actId="2696"/>
        <pc:sldMkLst>
          <pc:docMk/>
          <pc:sldMk cId="122097359" sldId="260"/>
        </pc:sldMkLst>
        <pc:spChg chg="add del mod">
          <ac:chgData name="Victor Obiora" userId="502c2e39e81aa386" providerId="LiveId" clId="{C96B7D3D-0C86-4BBF-B62C-7C57F52D130B}" dt="2023-10-28T16:46:45.271" v="159" actId="767"/>
          <ac:spMkLst>
            <pc:docMk/>
            <pc:sldMk cId="122097359" sldId="260"/>
            <ac:spMk id="2" creationId="{057B30AB-C7A0-C495-7AA1-29B7317197A5}"/>
          </ac:spMkLst>
        </pc:spChg>
        <pc:spChg chg="add mod">
          <ac:chgData name="Victor Obiora" userId="502c2e39e81aa386" providerId="LiveId" clId="{C96B7D3D-0C86-4BBF-B62C-7C57F52D130B}" dt="2023-10-28T17:03:44.827" v="783" actId="255"/>
          <ac:spMkLst>
            <pc:docMk/>
            <pc:sldMk cId="122097359" sldId="260"/>
            <ac:spMk id="3" creationId="{DD12228B-C924-9B1B-2618-141C9FE82964}"/>
          </ac:spMkLst>
        </pc:spChg>
        <pc:spChg chg="add mod">
          <ac:chgData name="Victor Obiora" userId="502c2e39e81aa386" providerId="LiveId" clId="{C96B7D3D-0C86-4BBF-B62C-7C57F52D130B}" dt="2023-10-28T17:03:17.884" v="779" actId="20577"/>
          <ac:spMkLst>
            <pc:docMk/>
            <pc:sldMk cId="122097359" sldId="260"/>
            <ac:spMk id="4" creationId="{3CFBD915-5F53-01A7-77D4-42437B1F3299}"/>
          </ac:spMkLst>
        </pc:spChg>
      </pc:sldChg>
      <pc:sldChg chg="new del">
        <pc:chgData name="Victor Obiora" userId="502c2e39e81aa386" providerId="LiveId" clId="{C96B7D3D-0C86-4BBF-B62C-7C57F52D130B}" dt="2023-10-28T16:45:43.490" v="150" actId="680"/>
        <pc:sldMkLst>
          <pc:docMk/>
          <pc:sldMk cId="3332179465" sldId="260"/>
        </pc:sldMkLst>
      </pc:sldChg>
      <pc:sldChg chg="new del">
        <pc:chgData name="Victor Obiora" userId="502c2e39e81aa386" providerId="LiveId" clId="{C96B7D3D-0C86-4BBF-B62C-7C57F52D130B}" dt="2023-10-28T17:41:41.727" v="1780" actId="2696"/>
        <pc:sldMkLst>
          <pc:docMk/>
          <pc:sldMk cId="1579056057" sldId="261"/>
        </pc:sldMkLst>
      </pc:sldChg>
      <pc:sldChg chg="modSp new mod modTransition">
        <pc:chgData name="Victor Obiora" userId="502c2e39e81aa386" providerId="LiveId" clId="{C96B7D3D-0C86-4BBF-B62C-7C57F52D130B}" dt="2023-10-29T21:57:41.301" v="8308"/>
        <pc:sldMkLst>
          <pc:docMk/>
          <pc:sldMk cId="1405599154" sldId="262"/>
        </pc:sldMkLst>
        <pc:spChg chg="mod">
          <ac:chgData name="Victor Obiora" userId="502c2e39e81aa386" providerId="LiveId" clId="{C96B7D3D-0C86-4BBF-B62C-7C57F52D130B}" dt="2023-10-28T18:14:26.013" v="2569" actId="255"/>
          <ac:spMkLst>
            <pc:docMk/>
            <pc:sldMk cId="1405599154" sldId="262"/>
            <ac:spMk id="2" creationId="{DDAF487D-E2F5-3596-78FF-2546805C5A27}"/>
          </ac:spMkLst>
        </pc:spChg>
        <pc:spChg chg="mod">
          <ac:chgData name="Victor Obiora" userId="502c2e39e81aa386" providerId="LiveId" clId="{C96B7D3D-0C86-4BBF-B62C-7C57F52D130B}" dt="2023-10-28T21:26:04.060" v="5575"/>
          <ac:spMkLst>
            <pc:docMk/>
            <pc:sldMk cId="1405599154" sldId="262"/>
            <ac:spMk id="3" creationId="{6373F77A-F182-35E4-F81D-F00568E38598}"/>
          </ac:spMkLst>
        </pc:spChg>
        <pc:spChg chg="mod">
          <ac:chgData name="Victor Obiora" userId="502c2e39e81aa386" providerId="LiveId" clId="{C96B7D3D-0C86-4BBF-B62C-7C57F52D130B}" dt="2023-10-28T21:26:04.060" v="5575"/>
          <ac:spMkLst>
            <pc:docMk/>
            <pc:sldMk cId="1405599154" sldId="262"/>
            <ac:spMk id="4" creationId="{CC6D4593-3CF4-2DEB-5DA4-F0C434B4C961}"/>
          </ac:spMkLst>
        </pc:spChg>
      </pc:sldChg>
      <pc:sldChg chg="modSp new mod ord modTransition">
        <pc:chgData name="Victor Obiora" userId="502c2e39e81aa386" providerId="LiveId" clId="{C96B7D3D-0C86-4BBF-B62C-7C57F52D130B}" dt="2023-10-29T21:57:41.301" v="8308"/>
        <pc:sldMkLst>
          <pc:docMk/>
          <pc:sldMk cId="3070105085" sldId="263"/>
        </pc:sldMkLst>
        <pc:spChg chg="mod">
          <ac:chgData name="Victor Obiora" userId="502c2e39e81aa386" providerId="LiveId" clId="{C96B7D3D-0C86-4BBF-B62C-7C57F52D130B}" dt="2023-10-28T18:14:34.742" v="2570" actId="255"/>
          <ac:spMkLst>
            <pc:docMk/>
            <pc:sldMk cId="3070105085" sldId="263"/>
            <ac:spMk id="2" creationId="{6835436F-3AC0-07EB-98D4-79E0E91E5445}"/>
          </ac:spMkLst>
        </pc:spChg>
        <pc:spChg chg="mod">
          <ac:chgData name="Victor Obiora" userId="502c2e39e81aa386" providerId="LiveId" clId="{C96B7D3D-0C86-4BBF-B62C-7C57F52D130B}" dt="2023-10-28T20:19:32.785" v="3432" actId="20577"/>
          <ac:spMkLst>
            <pc:docMk/>
            <pc:sldMk cId="3070105085" sldId="263"/>
            <ac:spMk id="3" creationId="{C504788C-FD28-4A6D-C3F2-4F8F311E649F}"/>
          </ac:spMkLst>
        </pc:spChg>
        <pc:spChg chg="mod">
          <ac:chgData name="Victor Obiora" userId="502c2e39e81aa386" providerId="LiveId" clId="{C96B7D3D-0C86-4BBF-B62C-7C57F52D130B}" dt="2023-10-28T21:26:04.060" v="5575"/>
          <ac:spMkLst>
            <pc:docMk/>
            <pc:sldMk cId="3070105085" sldId="263"/>
            <ac:spMk id="4" creationId="{528305C8-D3FA-89A0-26FF-337144FDF4EA}"/>
          </ac:spMkLst>
        </pc:spChg>
      </pc:sldChg>
      <pc:sldChg chg="modSp new mod modTransition">
        <pc:chgData name="Victor Obiora" userId="502c2e39e81aa386" providerId="LiveId" clId="{C96B7D3D-0C86-4BBF-B62C-7C57F52D130B}" dt="2023-10-29T21:57:41.301" v="8308"/>
        <pc:sldMkLst>
          <pc:docMk/>
          <pc:sldMk cId="2869793861" sldId="264"/>
        </pc:sldMkLst>
        <pc:spChg chg="mod">
          <ac:chgData name="Victor Obiora" userId="502c2e39e81aa386" providerId="LiveId" clId="{C96B7D3D-0C86-4BBF-B62C-7C57F52D130B}" dt="2023-10-28T21:26:04.060" v="5575"/>
          <ac:spMkLst>
            <pc:docMk/>
            <pc:sldMk cId="2869793861" sldId="264"/>
            <ac:spMk id="2" creationId="{021E4ADB-88EF-CED5-E197-A43D1BDB1FBC}"/>
          </ac:spMkLst>
        </pc:spChg>
        <pc:spChg chg="mod">
          <ac:chgData name="Victor Obiora" userId="502c2e39e81aa386" providerId="LiveId" clId="{C96B7D3D-0C86-4BBF-B62C-7C57F52D130B}" dt="2023-10-28T20:17:57.977" v="3387" actId="20577"/>
          <ac:spMkLst>
            <pc:docMk/>
            <pc:sldMk cId="2869793861" sldId="264"/>
            <ac:spMk id="3" creationId="{8DCB03C2-119E-EC8E-0F24-AF787CD81748}"/>
          </ac:spMkLst>
        </pc:spChg>
        <pc:spChg chg="mod">
          <ac:chgData name="Victor Obiora" userId="502c2e39e81aa386" providerId="LiveId" clId="{C96B7D3D-0C86-4BBF-B62C-7C57F52D130B}" dt="2023-10-28T21:26:04.060" v="5575"/>
          <ac:spMkLst>
            <pc:docMk/>
            <pc:sldMk cId="2869793861" sldId="264"/>
            <ac:spMk id="4" creationId="{6CF6278F-26F5-5AB5-DEEE-4AD4D774C934}"/>
          </ac:spMkLst>
        </pc:spChg>
      </pc:sldChg>
      <pc:sldChg chg="modSp new mod modTransition">
        <pc:chgData name="Victor Obiora" userId="502c2e39e81aa386" providerId="LiveId" clId="{C96B7D3D-0C86-4BBF-B62C-7C57F52D130B}" dt="2023-10-29T21:57:41.301" v="8308"/>
        <pc:sldMkLst>
          <pc:docMk/>
          <pc:sldMk cId="1172611983" sldId="265"/>
        </pc:sldMkLst>
        <pc:spChg chg="mod">
          <ac:chgData name="Victor Obiora" userId="502c2e39e81aa386" providerId="LiveId" clId="{C96B7D3D-0C86-4BBF-B62C-7C57F52D130B}" dt="2023-10-28T21:26:04.060" v="5575"/>
          <ac:spMkLst>
            <pc:docMk/>
            <pc:sldMk cId="1172611983" sldId="265"/>
            <ac:spMk id="2" creationId="{020B1FD9-5E1E-E69F-A62E-9CA077CA29DB}"/>
          </ac:spMkLst>
        </pc:spChg>
        <pc:spChg chg="mod">
          <ac:chgData name="Victor Obiora" userId="502c2e39e81aa386" providerId="LiveId" clId="{C96B7D3D-0C86-4BBF-B62C-7C57F52D130B}" dt="2023-10-28T20:17:44.610" v="3383" actId="20577"/>
          <ac:spMkLst>
            <pc:docMk/>
            <pc:sldMk cId="1172611983" sldId="265"/>
            <ac:spMk id="3" creationId="{D8315FB7-0290-EDFD-5A63-A5BED5EF86E5}"/>
          </ac:spMkLst>
        </pc:spChg>
        <pc:spChg chg="mod">
          <ac:chgData name="Victor Obiora" userId="502c2e39e81aa386" providerId="LiveId" clId="{C96B7D3D-0C86-4BBF-B62C-7C57F52D130B}" dt="2023-10-28T21:26:04.060" v="5575"/>
          <ac:spMkLst>
            <pc:docMk/>
            <pc:sldMk cId="1172611983" sldId="265"/>
            <ac:spMk id="4" creationId="{74149E3B-8557-E7BE-3CB3-1989D2D62C8F}"/>
          </ac:spMkLst>
        </pc:spChg>
      </pc:sldChg>
      <pc:sldChg chg="modSp new mod ord modTransition">
        <pc:chgData name="Victor Obiora" userId="502c2e39e81aa386" providerId="LiveId" clId="{C96B7D3D-0C86-4BBF-B62C-7C57F52D130B}" dt="2023-10-29T21:57:41.301" v="8308"/>
        <pc:sldMkLst>
          <pc:docMk/>
          <pc:sldMk cId="210461216" sldId="266"/>
        </pc:sldMkLst>
        <pc:spChg chg="mod">
          <ac:chgData name="Victor Obiora" userId="502c2e39e81aa386" providerId="LiveId" clId="{C96B7D3D-0C86-4BBF-B62C-7C57F52D130B}" dt="2023-10-28T21:32:03.502" v="5584" actId="2711"/>
          <ac:spMkLst>
            <pc:docMk/>
            <pc:sldMk cId="210461216" sldId="266"/>
            <ac:spMk id="2" creationId="{54B92E4E-7CAA-F3CB-0ED7-A656421490DF}"/>
          </ac:spMkLst>
        </pc:spChg>
        <pc:spChg chg="mod">
          <ac:chgData name="Victor Obiora" userId="502c2e39e81aa386" providerId="LiveId" clId="{C96B7D3D-0C86-4BBF-B62C-7C57F52D130B}" dt="2023-10-28T21:26:04.060" v="5575"/>
          <ac:spMkLst>
            <pc:docMk/>
            <pc:sldMk cId="210461216" sldId="266"/>
            <ac:spMk id="3" creationId="{94EEF710-CB18-31E6-1EBA-660EF7D536BB}"/>
          </ac:spMkLst>
        </pc:spChg>
      </pc:sldChg>
      <pc:sldChg chg="modSp new mod modTransition">
        <pc:chgData name="Victor Obiora" userId="502c2e39e81aa386" providerId="LiveId" clId="{C96B7D3D-0C86-4BBF-B62C-7C57F52D130B}" dt="2023-10-29T21:57:41.301" v="8308"/>
        <pc:sldMkLst>
          <pc:docMk/>
          <pc:sldMk cId="451163585" sldId="267"/>
        </pc:sldMkLst>
        <pc:spChg chg="mod">
          <ac:chgData name="Victor Obiora" userId="502c2e39e81aa386" providerId="LiveId" clId="{C96B7D3D-0C86-4BBF-B62C-7C57F52D130B}" dt="2023-10-28T21:26:04.060" v="5575"/>
          <ac:spMkLst>
            <pc:docMk/>
            <pc:sldMk cId="451163585" sldId="267"/>
            <ac:spMk id="2" creationId="{8DB08778-1883-329B-49FC-999C5B14B9FF}"/>
          </ac:spMkLst>
        </pc:spChg>
        <pc:spChg chg="mod">
          <ac:chgData name="Victor Obiora" userId="502c2e39e81aa386" providerId="LiveId" clId="{C96B7D3D-0C86-4BBF-B62C-7C57F52D130B}" dt="2023-10-28T20:17:33.777" v="3381" actId="20577"/>
          <ac:spMkLst>
            <pc:docMk/>
            <pc:sldMk cId="451163585" sldId="267"/>
            <ac:spMk id="3" creationId="{45FEFEA8-61C6-14FC-4DA7-1F1B495B3374}"/>
          </ac:spMkLst>
        </pc:spChg>
        <pc:spChg chg="mod">
          <ac:chgData name="Victor Obiora" userId="502c2e39e81aa386" providerId="LiveId" clId="{C96B7D3D-0C86-4BBF-B62C-7C57F52D130B}" dt="2023-10-28T21:26:04.060" v="5575"/>
          <ac:spMkLst>
            <pc:docMk/>
            <pc:sldMk cId="451163585" sldId="267"/>
            <ac:spMk id="4" creationId="{A2FD8B28-4362-41B0-EE60-D7CDFCC1F6D8}"/>
          </ac:spMkLst>
        </pc:spChg>
      </pc:sldChg>
      <pc:sldChg chg="modSp new mod modTransition">
        <pc:chgData name="Victor Obiora" userId="502c2e39e81aa386" providerId="LiveId" clId="{C96B7D3D-0C86-4BBF-B62C-7C57F52D130B}" dt="2023-10-29T21:57:41.301" v="8308"/>
        <pc:sldMkLst>
          <pc:docMk/>
          <pc:sldMk cId="1107277019" sldId="268"/>
        </pc:sldMkLst>
        <pc:spChg chg="mod">
          <ac:chgData name="Victor Obiora" userId="502c2e39e81aa386" providerId="LiveId" clId="{C96B7D3D-0C86-4BBF-B62C-7C57F52D130B}" dt="2023-10-28T21:31:51.777" v="5583" actId="2711"/>
          <ac:spMkLst>
            <pc:docMk/>
            <pc:sldMk cId="1107277019" sldId="268"/>
            <ac:spMk id="2" creationId="{6E45AE03-3717-596E-8F57-4ECC240B966C}"/>
          </ac:spMkLst>
        </pc:spChg>
        <pc:spChg chg="mod">
          <ac:chgData name="Victor Obiora" userId="502c2e39e81aa386" providerId="LiveId" clId="{C96B7D3D-0C86-4BBF-B62C-7C57F52D130B}" dt="2023-10-28T21:26:04.060" v="5575"/>
          <ac:spMkLst>
            <pc:docMk/>
            <pc:sldMk cId="1107277019" sldId="268"/>
            <ac:spMk id="3" creationId="{CBF7EC8B-FEB1-ADB6-5D33-8F5F4D307780}"/>
          </ac:spMkLst>
        </pc:spChg>
      </pc:sldChg>
      <pc:sldChg chg="modSp new mod modTransition">
        <pc:chgData name="Victor Obiora" userId="502c2e39e81aa386" providerId="LiveId" clId="{C96B7D3D-0C86-4BBF-B62C-7C57F52D130B}" dt="2023-10-29T21:57:41.301" v="8308"/>
        <pc:sldMkLst>
          <pc:docMk/>
          <pc:sldMk cId="4274671490" sldId="269"/>
        </pc:sldMkLst>
        <pc:spChg chg="mod">
          <ac:chgData name="Victor Obiora" userId="502c2e39e81aa386" providerId="LiveId" clId="{C96B7D3D-0C86-4BBF-B62C-7C57F52D130B}" dt="2023-10-28T21:26:04.060" v="5575"/>
          <ac:spMkLst>
            <pc:docMk/>
            <pc:sldMk cId="4274671490" sldId="269"/>
            <ac:spMk id="2" creationId="{BB609F8C-36FA-2517-2258-86E709BE37FA}"/>
          </ac:spMkLst>
        </pc:spChg>
        <pc:spChg chg="mod">
          <ac:chgData name="Victor Obiora" userId="502c2e39e81aa386" providerId="LiveId" clId="{C96B7D3D-0C86-4BBF-B62C-7C57F52D130B}" dt="2023-10-28T21:26:04.060" v="5575"/>
          <ac:spMkLst>
            <pc:docMk/>
            <pc:sldMk cId="4274671490" sldId="269"/>
            <ac:spMk id="3" creationId="{9B6E6F03-C63A-FB93-0F1C-8231E80973F8}"/>
          </ac:spMkLst>
        </pc:spChg>
        <pc:spChg chg="mod">
          <ac:chgData name="Victor Obiora" userId="502c2e39e81aa386" providerId="LiveId" clId="{C96B7D3D-0C86-4BBF-B62C-7C57F52D130B}" dt="2023-10-28T21:26:04.060" v="5575"/>
          <ac:spMkLst>
            <pc:docMk/>
            <pc:sldMk cId="4274671490" sldId="269"/>
            <ac:spMk id="4" creationId="{08D14DE4-BB77-B3B2-188F-4AE03030C1F7}"/>
          </ac:spMkLst>
        </pc:spChg>
      </pc:sldChg>
      <pc:sldChg chg="modSp new mod modTransition">
        <pc:chgData name="Victor Obiora" userId="502c2e39e81aa386" providerId="LiveId" clId="{C96B7D3D-0C86-4BBF-B62C-7C57F52D130B}" dt="2023-10-29T21:57:41.301" v="8308"/>
        <pc:sldMkLst>
          <pc:docMk/>
          <pc:sldMk cId="2691866669" sldId="270"/>
        </pc:sldMkLst>
        <pc:spChg chg="mod">
          <ac:chgData name="Victor Obiora" userId="502c2e39e81aa386" providerId="LiveId" clId="{C96B7D3D-0C86-4BBF-B62C-7C57F52D130B}" dt="2023-10-28T21:31:38.248" v="5582" actId="2711"/>
          <ac:spMkLst>
            <pc:docMk/>
            <pc:sldMk cId="2691866669" sldId="270"/>
            <ac:spMk id="2" creationId="{31BC39E8-8AC6-74E0-B587-A92D650B7FE1}"/>
          </ac:spMkLst>
        </pc:spChg>
        <pc:spChg chg="mod">
          <ac:chgData name="Victor Obiora" userId="502c2e39e81aa386" providerId="LiveId" clId="{C96B7D3D-0C86-4BBF-B62C-7C57F52D130B}" dt="2023-10-28T21:26:04.060" v="5575"/>
          <ac:spMkLst>
            <pc:docMk/>
            <pc:sldMk cId="2691866669" sldId="270"/>
            <ac:spMk id="3" creationId="{472B49C6-0DDE-51A3-90C9-8A400CD140F5}"/>
          </ac:spMkLst>
        </pc:spChg>
      </pc:sldChg>
      <pc:sldChg chg="modSp new del mod">
        <pc:chgData name="Victor Obiora" userId="502c2e39e81aa386" providerId="LiveId" clId="{C96B7D3D-0C86-4BBF-B62C-7C57F52D130B}" dt="2023-10-28T20:50:51.344" v="4176" actId="680"/>
        <pc:sldMkLst>
          <pc:docMk/>
          <pc:sldMk cId="2403562447" sldId="271"/>
        </pc:sldMkLst>
        <pc:spChg chg="mod">
          <ac:chgData name="Victor Obiora" userId="502c2e39e81aa386" providerId="LiveId" clId="{C96B7D3D-0C86-4BBF-B62C-7C57F52D130B}" dt="2023-10-28T20:50:50.530" v="4175" actId="20577"/>
          <ac:spMkLst>
            <pc:docMk/>
            <pc:sldMk cId="2403562447" sldId="271"/>
            <ac:spMk id="2" creationId="{EBE24855-38BA-A3CD-CCAB-1A0CC732235C}"/>
          </ac:spMkLst>
        </pc:spChg>
      </pc:sldChg>
      <pc:sldChg chg="modSp new mod modTransition">
        <pc:chgData name="Victor Obiora" userId="502c2e39e81aa386" providerId="LiveId" clId="{C96B7D3D-0C86-4BBF-B62C-7C57F52D130B}" dt="2023-10-29T21:57:41.301" v="8308"/>
        <pc:sldMkLst>
          <pc:docMk/>
          <pc:sldMk cId="4278766830" sldId="271"/>
        </pc:sldMkLst>
        <pc:spChg chg="mod">
          <ac:chgData name="Victor Obiora" userId="502c2e39e81aa386" providerId="LiveId" clId="{C96B7D3D-0C86-4BBF-B62C-7C57F52D130B}" dt="2023-10-28T21:26:04.060" v="5575"/>
          <ac:spMkLst>
            <pc:docMk/>
            <pc:sldMk cId="4278766830" sldId="271"/>
            <ac:spMk id="2" creationId="{119E149A-2B95-F582-D445-43654EF14D0A}"/>
          </ac:spMkLst>
        </pc:spChg>
        <pc:spChg chg="mod">
          <ac:chgData name="Victor Obiora" userId="502c2e39e81aa386" providerId="LiveId" clId="{C96B7D3D-0C86-4BBF-B62C-7C57F52D130B}" dt="2023-10-28T21:27:30.543" v="5580" actId="255"/>
          <ac:spMkLst>
            <pc:docMk/>
            <pc:sldMk cId="4278766830" sldId="271"/>
            <ac:spMk id="3" creationId="{3FD50EE8-182C-DBD8-3F90-1469EEBF3B13}"/>
          </ac:spMkLst>
        </pc:spChg>
        <pc:spChg chg="mod">
          <ac:chgData name="Victor Obiora" userId="502c2e39e81aa386" providerId="LiveId" clId="{C96B7D3D-0C86-4BBF-B62C-7C57F52D130B}" dt="2023-10-28T21:26:04.060" v="5575"/>
          <ac:spMkLst>
            <pc:docMk/>
            <pc:sldMk cId="4278766830" sldId="271"/>
            <ac:spMk id="4" creationId="{1DCC7417-9CDB-BEBE-EECD-8D2E2BFE48A7}"/>
          </ac:spMkLst>
        </pc:spChg>
      </pc:sldChg>
      <pc:sldChg chg="modSp new mod modTransition">
        <pc:chgData name="Victor Obiora" userId="502c2e39e81aa386" providerId="LiveId" clId="{C96B7D3D-0C86-4BBF-B62C-7C57F52D130B}" dt="2023-10-29T21:57:41.301" v="8308"/>
        <pc:sldMkLst>
          <pc:docMk/>
          <pc:sldMk cId="3427851889" sldId="272"/>
        </pc:sldMkLst>
        <pc:spChg chg="mod">
          <ac:chgData name="Victor Obiora" userId="502c2e39e81aa386" providerId="LiveId" clId="{C96B7D3D-0C86-4BBF-B62C-7C57F52D130B}" dt="2023-10-28T21:39:02.065" v="5650" actId="2711"/>
          <ac:spMkLst>
            <pc:docMk/>
            <pc:sldMk cId="3427851889" sldId="272"/>
            <ac:spMk id="2" creationId="{0A3353CA-DA44-E155-681F-0A23A4A7D938}"/>
          </ac:spMkLst>
        </pc:spChg>
        <pc:spChg chg="mod">
          <ac:chgData name="Victor Obiora" userId="502c2e39e81aa386" providerId="LiveId" clId="{C96B7D3D-0C86-4BBF-B62C-7C57F52D130B}" dt="2023-10-28T21:26:04.060" v="5575"/>
          <ac:spMkLst>
            <pc:docMk/>
            <pc:sldMk cId="3427851889" sldId="272"/>
            <ac:spMk id="3" creationId="{3D64B9AF-34F6-1942-B8AA-29E0C9C1C6C8}"/>
          </ac:spMkLst>
        </pc:spChg>
      </pc:sldChg>
      <pc:sldChg chg="modSp new mod modTransition">
        <pc:chgData name="Victor Obiora" userId="502c2e39e81aa386" providerId="LiveId" clId="{C96B7D3D-0C86-4BBF-B62C-7C57F52D130B}" dt="2023-10-29T21:57:41.301" v="8308"/>
        <pc:sldMkLst>
          <pc:docMk/>
          <pc:sldMk cId="2799352493" sldId="273"/>
        </pc:sldMkLst>
        <pc:spChg chg="mod">
          <ac:chgData name="Victor Obiora" userId="502c2e39e81aa386" providerId="LiveId" clId="{C96B7D3D-0C86-4BBF-B62C-7C57F52D130B}" dt="2023-10-28T21:26:04.060" v="5575"/>
          <ac:spMkLst>
            <pc:docMk/>
            <pc:sldMk cId="2799352493" sldId="273"/>
            <ac:spMk id="2" creationId="{580FD79A-B5DA-9242-E511-978AC0037505}"/>
          </ac:spMkLst>
        </pc:spChg>
        <pc:spChg chg="mod">
          <ac:chgData name="Victor Obiora" userId="502c2e39e81aa386" providerId="LiveId" clId="{C96B7D3D-0C86-4BBF-B62C-7C57F52D130B}" dt="2023-10-28T22:10:54.074" v="6758" actId="113"/>
          <ac:spMkLst>
            <pc:docMk/>
            <pc:sldMk cId="2799352493" sldId="273"/>
            <ac:spMk id="3" creationId="{A80678AA-06F9-3BB4-27BE-77C3E4AF9C50}"/>
          </ac:spMkLst>
        </pc:spChg>
        <pc:spChg chg="mod">
          <ac:chgData name="Victor Obiora" userId="502c2e39e81aa386" providerId="LiveId" clId="{C96B7D3D-0C86-4BBF-B62C-7C57F52D130B}" dt="2023-10-28T21:26:04.060" v="5575"/>
          <ac:spMkLst>
            <pc:docMk/>
            <pc:sldMk cId="2799352493" sldId="273"/>
            <ac:spMk id="4" creationId="{75ED8F48-7617-1E56-86DD-4F814E665FD2}"/>
          </ac:spMkLst>
        </pc:spChg>
      </pc:sldChg>
      <pc:sldChg chg="modSp new mod modTransition">
        <pc:chgData name="Victor Obiora" userId="502c2e39e81aa386" providerId="LiveId" clId="{C96B7D3D-0C86-4BBF-B62C-7C57F52D130B}" dt="2023-10-29T21:57:41.301" v="8308"/>
        <pc:sldMkLst>
          <pc:docMk/>
          <pc:sldMk cId="44195930" sldId="274"/>
        </pc:sldMkLst>
        <pc:spChg chg="mod">
          <ac:chgData name="Victor Obiora" userId="502c2e39e81aa386" providerId="LiveId" clId="{C96B7D3D-0C86-4BBF-B62C-7C57F52D130B}" dt="2023-10-28T22:12:28.940" v="6773" actId="1076"/>
          <ac:spMkLst>
            <pc:docMk/>
            <pc:sldMk cId="44195930" sldId="274"/>
            <ac:spMk id="2" creationId="{9666FBAF-115F-0663-E25C-947BD212EB8C}"/>
          </ac:spMkLst>
        </pc:spChg>
      </pc:sldChg>
      <pc:sldChg chg="modSp new del mod">
        <pc:chgData name="Victor Obiora" userId="502c2e39e81aa386" providerId="LiveId" clId="{C96B7D3D-0C86-4BBF-B62C-7C57F52D130B}" dt="2023-10-28T22:12:50.285" v="6790" actId="680"/>
        <pc:sldMkLst>
          <pc:docMk/>
          <pc:sldMk cId="1799498236" sldId="275"/>
        </pc:sldMkLst>
        <pc:spChg chg="mod">
          <ac:chgData name="Victor Obiora" userId="502c2e39e81aa386" providerId="LiveId" clId="{C96B7D3D-0C86-4BBF-B62C-7C57F52D130B}" dt="2023-10-28T22:12:49.738" v="6789" actId="20577"/>
          <ac:spMkLst>
            <pc:docMk/>
            <pc:sldMk cId="1799498236" sldId="275"/>
            <ac:spMk id="2" creationId="{DCED9D64-8C8C-4289-B7A7-19D964781BA2}"/>
          </ac:spMkLst>
        </pc:spChg>
      </pc:sldChg>
      <pc:sldChg chg="modSp new mod modTransition">
        <pc:chgData name="Victor Obiora" userId="502c2e39e81aa386" providerId="LiveId" clId="{C96B7D3D-0C86-4BBF-B62C-7C57F52D130B}" dt="2023-10-29T21:57:41.301" v="8308"/>
        <pc:sldMkLst>
          <pc:docMk/>
          <pc:sldMk cId="3230188760" sldId="275"/>
        </pc:sldMkLst>
        <pc:spChg chg="mod">
          <ac:chgData name="Victor Obiora" userId="502c2e39e81aa386" providerId="LiveId" clId="{C96B7D3D-0C86-4BBF-B62C-7C57F52D130B}" dt="2023-10-28T22:13:04.572" v="6802" actId="122"/>
          <ac:spMkLst>
            <pc:docMk/>
            <pc:sldMk cId="3230188760" sldId="275"/>
            <ac:spMk id="2" creationId="{5B3D944D-CF4E-F5F8-7B4C-6A6C97728C58}"/>
          </ac:spMkLst>
        </pc:spChg>
        <pc:spChg chg="mod">
          <ac:chgData name="Victor Obiora" userId="502c2e39e81aa386" providerId="LiveId" clId="{C96B7D3D-0C86-4BBF-B62C-7C57F52D130B}" dt="2023-10-28T22:45:40.585" v="7607" actId="20577"/>
          <ac:spMkLst>
            <pc:docMk/>
            <pc:sldMk cId="3230188760" sldId="275"/>
            <ac:spMk id="3" creationId="{84C10734-597B-87FA-B6C8-B0C21B8A23EE}"/>
          </ac:spMkLst>
        </pc:spChg>
      </pc:sldChg>
      <pc:sldChg chg="addSp delSp modSp new mod modTransition modAnim">
        <pc:chgData name="Victor Obiora" userId="502c2e39e81aa386" providerId="LiveId" clId="{C96B7D3D-0C86-4BBF-B62C-7C57F52D130B}" dt="2023-10-29T21:57:41.301" v="8308"/>
        <pc:sldMkLst>
          <pc:docMk/>
          <pc:sldMk cId="778641568" sldId="276"/>
        </pc:sldMkLst>
        <pc:spChg chg="del">
          <ac:chgData name="Victor Obiora" userId="502c2e39e81aa386" providerId="LiveId" clId="{C96B7D3D-0C86-4BBF-B62C-7C57F52D130B}" dt="2023-10-29T21:04:03.717" v="7882" actId="21"/>
          <ac:spMkLst>
            <pc:docMk/>
            <pc:sldMk cId="778641568" sldId="276"/>
            <ac:spMk id="2" creationId="{B0DCBFDB-B470-A0C3-702E-35B9A76F8A4A}"/>
          </ac:spMkLst>
        </pc:spChg>
        <pc:spChg chg="add mod">
          <ac:chgData name="Victor Obiora" userId="502c2e39e81aa386" providerId="LiveId" clId="{C96B7D3D-0C86-4BBF-B62C-7C57F52D130B}" dt="2023-10-29T21:28:10" v="8016" actId="20577"/>
          <ac:spMkLst>
            <pc:docMk/>
            <pc:sldMk cId="778641568" sldId="276"/>
            <ac:spMk id="3" creationId="{192A5609-2399-1FBE-4D07-54FBA004C857}"/>
          </ac:spMkLst>
        </pc:spChg>
        <pc:spChg chg="add mod modVis">
          <ac:chgData name="Victor Obiora" userId="502c2e39e81aa386" providerId="LiveId" clId="{C96B7D3D-0C86-4BBF-B62C-7C57F52D130B}" dt="2023-10-29T21:27:00.290" v="7995" actId="1076"/>
          <ac:spMkLst>
            <pc:docMk/>
            <pc:sldMk cId="778641568" sldId="276"/>
            <ac:spMk id="4" creationId="{6B0D329B-A418-3921-51AD-EF9B4C015BB1}"/>
          </ac:spMkLst>
        </pc:spChg>
        <pc:spChg chg="add mod">
          <ac:chgData name="Victor Obiora" userId="502c2e39e81aa386" providerId="LiveId" clId="{C96B7D3D-0C86-4BBF-B62C-7C57F52D130B}" dt="2023-10-29T21:24:35.379" v="7977" actId="14100"/>
          <ac:spMkLst>
            <pc:docMk/>
            <pc:sldMk cId="778641568" sldId="276"/>
            <ac:spMk id="5" creationId="{B5C7B55C-4EE8-A421-CB94-B9FE936CB80E}"/>
          </ac:spMkLst>
        </pc:spChg>
        <pc:spChg chg="add mod">
          <ac:chgData name="Victor Obiora" userId="502c2e39e81aa386" providerId="LiveId" clId="{C96B7D3D-0C86-4BBF-B62C-7C57F52D130B}" dt="2023-10-29T21:29:58.329" v="8110" actId="20577"/>
          <ac:spMkLst>
            <pc:docMk/>
            <pc:sldMk cId="778641568" sldId="276"/>
            <ac:spMk id="6" creationId="{303A7513-2533-A09A-48C2-9E55183A8981}"/>
          </ac:spMkLst>
        </pc:spChg>
        <pc:spChg chg="add del mod">
          <ac:chgData name="Victor Obiora" userId="502c2e39e81aa386" providerId="LiveId" clId="{C96B7D3D-0C86-4BBF-B62C-7C57F52D130B}" dt="2023-10-28T23:06:07.272" v="7760" actId="767"/>
          <ac:spMkLst>
            <pc:docMk/>
            <pc:sldMk cId="778641568" sldId="276"/>
            <ac:spMk id="6" creationId="{CCE2D1CB-DD1C-B6B3-36CD-165DD2605E86}"/>
          </ac:spMkLst>
        </pc:spChg>
        <pc:spChg chg="add del mod">
          <ac:chgData name="Victor Obiora" userId="502c2e39e81aa386" providerId="LiveId" clId="{C96B7D3D-0C86-4BBF-B62C-7C57F52D130B}" dt="2023-10-28T23:40:09.480" v="7880" actId="21"/>
          <ac:spMkLst>
            <pc:docMk/>
            <pc:sldMk cId="778641568" sldId="276"/>
            <ac:spMk id="7" creationId="{26044B5B-129B-8C43-D8FE-F7CC45C25E63}"/>
          </ac:spMkLst>
        </pc:spChg>
        <pc:spChg chg="add mod">
          <ac:chgData name="Victor Obiora" userId="502c2e39e81aa386" providerId="LiveId" clId="{C96B7D3D-0C86-4BBF-B62C-7C57F52D130B}" dt="2023-10-29T21:26:11.731" v="7985" actId="14100"/>
          <ac:spMkLst>
            <pc:docMk/>
            <pc:sldMk cId="778641568" sldId="276"/>
            <ac:spMk id="7" creationId="{5BCFADC2-D289-C30B-E810-522762242903}"/>
          </ac:spMkLst>
        </pc:spChg>
        <pc:spChg chg="add mod">
          <ac:chgData name="Victor Obiora" userId="502c2e39e81aa386" providerId="LiveId" clId="{C96B7D3D-0C86-4BBF-B62C-7C57F52D130B}" dt="2023-10-29T21:31:49.829" v="8149" actId="962"/>
          <ac:spMkLst>
            <pc:docMk/>
            <pc:sldMk cId="778641568" sldId="276"/>
            <ac:spMk id="8" creationId="{5BBF7114-9813-39F7-B92F-08C4EBE82C67}"/>
          </ac:spMkLst>
        </pc:spChg>
        <pc:spChg chg="add del mod">
          <ac:chgData name="Victor Obiora" userId="502c2e39e81aa386" providerId="LiveId" clId="{C96B7D3D-0C86-4BBF-B62C-7C57F52D130B}" dt="2023-10-28T23:40:09.480" v="7880" actId="21"/>
          <ac:spMkLst>
            <pc:docMk/>
            <pc:sldMk cId="778641568" sldId="276"/>
            <ac:spMk id="8" creationId="{F3E3D981-76AF-37A3-E5D7-358A5D7B70D9}"/>
          </ac:spMkLst>
        </pc:spChg>
        <pc:spChg chg="add del mod">
          <ac:chgData name="Victor Obiora" userId="502c2e39e81aa386" providerId="LiveId" clId="{C96B7D3D-0C86-4BBF-B62C-7C57F52D130B}" dt="2023-10-28T23:39:54.519" v="7879" actId="21"/>
          <ac:spMkLst>
            <pc:docMk/>
            <pc:sldMk cId="778641568" sldId="276"/>
            <ac:spMk id="9" creationId="{7D1ADC3F-04B0-0BA9-E907-448668631905}"/>
          </ac:spMkLst>
        </pc:spChg>
        <pc:spChg chg="add mod">
          <ac:chgData name="Victor Obiora" userId="502c2e39e81aa386" providerId="LiveId" clId="{C96B7D3D-0C86-4BBF-B62C-7C57F52D130B}" dt="2023-10-29T21:26:50.576" v="7993" actId="14100"/>
          <ac:spMkLst>
            <pc:docMk/>
            <pc:sldMk cId="778641568" sldId="276"/>
            <ac:spMk id="9" creationId="{99B27715-8167-0214-0CC5-5F7E2B058E01}"/>
          </ac:spMkLst>
        </pc:spChg>
        <pc:spChg chg="add mod">
          <ac:chgData name="Victor Obiora" userId="502c2e39e81aa386" providerId="LiveId" clId="{C96B7D3D-0C86-4BBF-B62C-7C57F52D130B}" dt="2023-10-29T21:30:13.337" v="8148" actId="20577"/>
          <ac:spMkLst>
            <pc:docMk/>
            <pc:sldMk cId="778641568" sldId="276"/>
            <ac:spMk id="10" creationId="{60A943CA-9B96-7F16-75F8-DA5B55402E1B}"/>
          </ac:spMkLst>
        </pc:spChg>
        <pc:spChg chg="add del mod">
          <ac:chgData name="Victor Obiora" userId="502c2e39e81aa386" providerId="LiveId" clId="{C96B7D3D-0C86-4BBF-B62C-7C57F52D130B}" dt="2023-10-28T23:39:44.125" v="7878" actId="21"/>
          <ac:spMkLst>
            <pc:docMk/>
            <pc:sldMk cId="778641568" sldId="276"/>
            <ac:spMk id="10" creationId="{E0D22B15-51C1-BC2B-291B-5FF7EC3AE658}"/>
          </ac:spMkLst>
        </pc:spChg>
        <pc:spChg chg="add del mod">
          <ac:chgData name="Victor Obiora" userId="502c2e39e81aa386" providerId="LiveId" clId="{C96B7D3D-0C86-4BBF-B62C-7C57F52D130B}" dt="2023-10-28T23:40:09.480" v="7880" actId="21"/>
          <ac:spMkLst>
            <pc:docMk/>
            <pc:sldMk cId="778641568" sldId="276"/>
            <ac:spMk id="11" creationId="{9E5CE8C9-213B-A784-1D38-030493BB768E}"/>
          </ac:spMkLst>
        </pc:spChg>
        <pc:spChg chg="add mod">
          <ac:chgData name="Victor Obiora" userId="502c2e39e81aa386" providerId="LiveId" clId="{C96B7D3D-0C86-4BBF-B62C-7C57F52D130B}" dt="2023-10-29T21:26:27.805" v="7989" actId="14100"/>
          <ac:spMkLst>
            <pc:docMk/>
            <pc:sldMk cId="778641568" sldId="276"/>
            <ac:spMk id="11" creationId="{ACACB1C0-C248-9618-C4A5-1FCE4032E055}"/>
          </ac:spMkLst>
        </pc:spChg>
        <pc:spChg chg="add del mod">
          <ac:chgData name="Victor Obiora" userId="502c2e39e81aa386" providerId="LiveId" clId="{C96B7D3D-0C86-4BBF-B62C-7C57F52D130B}" dt="2023-10-28T23:40:09.480" v="7880" actId="21"/>
          <ac:spMkLst>
            <pc:docMk/>
            <pc:sldMk cId="778641568" sldId="276"/>
            <ac:spMk id="12" creationId="{7E0CDCD8-F927-1C2E-022E-2525F4DEC13A}"/>
          </ac:spMkLst>
        </pc:spChg>
        <pc:spChg chg="add mod">
          <ac:chgData name="Victor Obiora" userId="502c2e39e81aa386" providerId="LiveId" clId="{C96B7D3D-0C86-4BBF-B62C-7C57F52D130B}" dt="2023-10-29T21:47:36.225" v="8262" actId="207"/>
          <ac:spMkLst>
            <pc:docMk/>
            <pc:sldMk cId="778641568" sldId="276"/>
            <ac:spMk id="12" creationId="{DAF307B9-53A2-C2FA-1C3D-0710E01E7AC0}"/>
          </ac:spMkLst>
        </pc:spChg>
        <pc:spChg chg="add mod">
          <ac:chgData name="Victor Obiora" userId="502c2e39e81aa386" providerId="LiveId" clId="{C96B7D3D-0C86-4BBF-B62C-7C57F52D130B}" dt="2023-10-29T21:52:20.880" v="8281" actId="14100"/>
          <ac:spMkLst>
            <pc:docMk/>
            <pc:sldMk cId="778641568" sldId="276"/>
            <ac:spMk id="13" creationId="{590CF91D-44E3-3D92-2BC3-F4E7916CC088}"/>
          </ac:spMkLst>
        </pc:spChg>
      </pc:sldChg>
      <pc:sldChg chg="addSp modSp add mod modTransition modAnim">
        <pc:chgData name="Victor Obiora" userId="502c2e39e81aa386" providerId="LiveId" clId="{C96B7D3D-0C86-4BBF-B62C-7C57F52D130B}" dt="2023-10-29T21:57:41.301" v="8308"/>
        <pc:sldMkLst>
          <pc:docMk/>
          <pc:sldMk cId="2010763969" sldId="277"/>
        </pc:sldMkLst>
        <pc:spChg chg="add mod">
          <ac:chgData name="Victor Obiora" userId="502c2e39e81aa386" providerId="LiveId" clId="{C96B7D3D-0C86-4BBF-B62C-7C57F52D130B}" dt="2023-10-29T21:53:19.292" v="8288" actId="1076"/>
          <ac:spMkLst>
            <pc:docMk/>
            <pc:sldMk cId="2010763969" sldId="277"/>
            <ac:spMk id="2" creationId="{AC462294-9B0A-A05F-285E-FCEF52238235}"/>
          </ac:spMkLst>
        </pc:spChg>
        <pc:spChg chg="mod">
          <ac:chgData name="Victor Obiora" userId="502c2e39e81aa386" providerId="LiveId" clId="{C96B7D3D-0C86-4BBF-B62C-7C57F52D130B}" dt="2023-10-29T21:40:19.556" v="8207" actId="20577"/>
          <ac:spMkLst>
            <pc:docMk/>
            <pc:sldMk cId="2010763969" sldId="277"/>
            <ac:spMk id="3" creationId="{192A5609-2399-1FBE-4D07-54FBA004C857}"/>
          </ac:spMkLst>
        </pc:spChg>
        <pc:spChg chg="mod">
          <ac:chgData name="Victor Obiora" userId="502c2e39e81aa386" providerId="LiveId" clId="{C96B7D3D-0C86-4BBF-B62C-7C57F52D130B}" dt="2023-10-29T21:42:48.571" v="8247" actId="962"/>
          <ac:spMkLst>
            <pc:docMk/>
            <pc:sldMk cId="2010763969" sldId="277"/>
            <ac:spMk id="4" creationId="{6B0D329B-A418-3921-51AD-EF9B4C015BB1}"/>
          </ac:spMkLst>
        </pc:spChg>
        <pc:spChg chg="mod">
          <ac:chgData name="Victor Obiora" userId="502c2e39e81aa386" providerId="LiveId" clId="{C96B7D3D-0C86-4BBF-B62C-7C57F52D130B}" dt="2023-10-29T21:42:34.562" v="8246" actId="962"/>
          <ac:spMkLst>
            <pc:docMk/>
            <pc:sldMk cId="2010763969" sldId="277"/>
            <ac:spMk id="6" creationId="{303A7513-2533-A09A-48C2-9E55183A8981}"/>
          </ac:spMkLst>
        </pc:spChg>
        <pc:spChg chg="mod">
          <ac:chgData name="Victor Obiora" userId="502c2e39e81aa386" providerId="LiveId" clId="{C96B7D3D-0C86-4BBF-B62C-7C57F52D130B}" dt="2023-10-29T21:42:11.124" v="8245" actId="20577"/>
          <ac:spMkLst>
            <pc:docMk/>
            <pc:sldMk cId="2010763969" sldId="277"/>
            <ac:spMk id="8" creationId="{5BBF7114-9813-39F7-B92F-08C4EBE82C67}"/>
          </ac:spMkLst>
        </pc:spChg>
        <pc:spChg chg="mod">
          <ac:chgData name="Victor Obiora" userId="502c2e39e81aa386" providerId="LiveId" clId="{C96B7D3D-0C86-4BBF-B62C-7C57F52D130B}" dt="2023-10-29T21:42:05.155" v="8244" actId="20577"/>
          <ac:spMkLst>
            <pc:docMk/>
            <pc:sldMk cId="2010763969" sldId="277"/>
            <ac:spMk id="10" creationId="{60A943CA-9B96-7F16-75F8-DA5B55402E1B}"/>
          </ac:spMkLst>
        </pc:spChg>
        <pc:spChg chg="add mod">
          <ac:chgData name="Victor Obiora" userId="502c2e39e81aa386" providerId="LiveId" clId="{C96B7D3D-0C86-4BBF-B62C-7C57F52D130B}" dt="2023-10-29T21:54:07.851" v="8306" actId="14100"/>
          <ac:spMkLst>
            <pc:docMk/>
            <pc:sldMk cId="2010763969" sldId="277"/>
            <ac:spMk id="12" creationId="{4ACAAB24-F57C-A493-BE36-B4111C6E55DD}"/>
          </ac:spMkLst>
        </pc:spChg>
      </pc:sldChg>
      <pc:sldChg chg="modSp new mod ord">
        <pc:chgData name="Victor Obiora" userId="502c2e39e81aa386" providerId="LiveId" clId="{C96B7D3D-0C86-4BBF-B62C-7C57F52D130B}" dt="2023-10-29T22:03:50.455" v="8329"/>
        <pc:sldMkLst>
          <pc:docMk/>
          <pc:sldMk cId="663461560" sldId="278"/>
        </pc:sldMkLst>
        <pc:spChg chg="mod">
          <ac:chgData name="Victor Obiora" userId="502c2e39e81aa386" providerId="LiveId" clId="{C96B7D3D-0C86-4BBF-B62C-7C57F52D130B}" dt="2023-10-29T22:03:47.224" v="8327" actId="2711"/>
          <ac:spMkLst>
            <pc:docMk/>
            <pc:sldMk cId="663461560" sldId="278"/>
            <ac:spMk id="2" creationId="{330E3340-C413-CD7C-87EF-74248FBF8ECF}"/>
          </ac:spMkLst>
        </pc:spChg>
      </pc:sldChg>
      <pc:sldMasterChg chg="setBg modSldLayout">
        <pc:chgData name="Victor Obiora" userId="502c2e39e81aa386" providerId="LiveId" clId="{C96B7D3D-0C86-4BBF-B62C-7C57F52D130B}" dt="2023-10-28T21:33:32.338" v="5593"/>
        <pc:sldMasterMkLst>
          <pc:docMk/>
          <pc:sldMasterMk cId="2249666859" sldId="2147483648"/>
        </pc:sldMasterMkLst>
        <pc:sldLayoutChg chg="setBg">
          <pc:chgData name="Victor Obiora" userId="502c2e39e81aa386" providerId="LiveId" clId="{C96B7D3D-0C86-4BBF-B62C-7C57F52D130B}" dt="2023-10-28T21:33:32.338" v="5593"/>
          <pc:sldLayoutMkLst>
            <pc:docMk/>
            <pc:sldMasterMk cId="2249666859" sldId="2147483648"/>
            <pc:sldLayoutMk cId="1618221507" sldId="2147483649"/>
          </pc:sldLayoutMkLst>
        </pc:sldLayoutChg>
        <pc:sldLayoutChg chg="setBg">
          <pc:chgData name="Victor Obiora" userId="502c2e39e81aa386" providerId="LiveId" clId="{C96B7D3D-0C86-4BBF-B62C-7C57F52D130B}" dt="2023-10-28T21:33:32.338" v="5593"/>
          <pc:sldLayoutMkLst>
            <pc:docMk/>
            <pc:sldMasterMk cId="2249666859" sldId="2147483648"/>
            <pc:sldLayoutMk cId="4092548746" sldId="2147483650"/>
          </pc:sldLayoutMkLst>
        </pc:sldLayoutChg>
        <pc:sldLayoutChg chg="setBg">
          <pc:chgData name="Victor Obiora" userId="502c2e39e81aa386" providerId="LiveId" clId="{C96B7D3D-0C86-4BBF-B62C-7C57F52D130B}" dt="2023-10-28T21:33:32.338" v="5593"/>
          <pc:sldLayoutMkLst>
            <pc:docMk/>
            <pc:sldMasterMk cId="2249666859" sldId="2147483648"/>
            <pc:sldLayoutMk cId="295463699" sldId="2147483651"/>
          </pc:sldLayoutMkLst>
        </pc:sldLayoutChg>
        <pc:sldLayoutChg chg="setBg">
          <pc:chgData name="Victor Obiora" userId="502c2e39e81aa386" providerId="LiveId" clId="{C96B7D3D-0C86-4BBF-B62C-7C57F52D130B}" dt="2023-10-28T21:33:32.338" v="5593"/>
          <pc:sldLayoutMkLst>
            <pc:docMk/>
            <pc:sldMasterMk cId="2249666859" sldId="2147483648"/>
            <pc:sldLayoutMk cId="636059972" sldId="2147483652"/>
          </pc:sldLayoutMkLst>
        </pc:sldLayoutChg>
        <pc:sldLayoutChg chg="setBg">
          <pc:chgData name="Victor Obiora" userId="502c2e39e81aa386" providerId="LiveId" clId="{C96B7D3D-0C86-4BBF-B62C-7C57F52D130B}" dt="2023-10-28T21:33:32.338" v="5593"/>
          <pc:sldLayoutMkLst>
            <pc:docMk/>
            <pc:sldMasterMk cId="2249666859" sldId="2147483648"/>
            <pc:sldLayoutMk cId="1655157451" sldId="2147483653"/>
          </pc:sldLayoutMkLst>
        </pc:sldLayoutChg>
        <pc:sldLayoutChg chg="setBg">
          <pc:chgData name="Victor Obiora" userId="502c2e39e81aa386" providerId="LiveId" clId="{C96B7D3D-0C86-4BBF-B62C-7C57F52D130B}" dt="2023-10-28T21:33:32.338" v="5593"/>
          <pc:sldLayoutMkLst>
            <pc:docMk/>
            <pc:sldMasterMk cId="2249666859" sldId="2147483648"/>
            <pc:sldLayoutMk cId="1772805397" sldId="2147483654"/>
          </pc:sldLayoutMkLst>
        </pc:sldLayoutChg>
        <pc:sldLayoutChg chg="setBg">
          <pc:chgData name="Victor Obiora" userId="502c2e39e81aa386" providerId="LiveId" clId="{C96B7D3D-0C86-4BBF-B62C-7C57F52D130B}" dt="2023-10-28T21:33:32.338" v="5593"/>
          <pc:sldLayoutMkLst>
            <pc:docMk/>
            <pc:sldMasterMk cId="2249666859" sldId="2147483648"/>
            <pc:sldLayoutMk cId="2530882666" sldId="2147483655"/>
          </pc:sldLayoutMkLst>
        </pc:sldLayoutChg>
        <pc:sldLayoutChg chg="setBg">
          <pc:chgData name="Victor Obiora" userId="502c2e39e81aa386" providerId="LiveId" clId="{C96B7D3D-0C86-4BBF-B62C-7C57F52D130B}" dt="2023-10-28T21:33:32.338" v="5593"/>
          <pc:sldLayoutMkLst>
            <pc:docMk/>
            <pc:sldMasterMk cId="2249666859" sldId="2147483648"/>
            <pc:sldLayoutMk cId="3124818890" sldId="2147483656"/>
          </pc:sldLayoutMkLst>
        </pc:sldLayoutChg>
        <pc:sldLayoutChg chg="setBg">
          <pc:chgData name="Victor Obiora" userId="502c2e39e81aa386" providerId="LiveId" clId="{C96B7D3D-0C86-4BBF-B62C-7C57F52D130B}" dt="2023-10-28T21:33:32.338" v="5593"/>
          <pc:sldLayoutMkLst>
            <pc:docMk/>
            <pc:sldMasterMk cId="2249666859" sldId="2147483648"/>
            <pc:sldLayoutMk cId="1708076621" sldId="2147483657"/>
          </pc:sldLayoutMkLst>
        </pc:sldLayoutChg>
        <pc:sldLayoutChg chg="setBg">
          <pc:chgData name="Victor Obiora" userId="502c2e39e81aa386" providerId="LiveId" clId="{C96B7D3D-0C86-4BBF-B62C-7C57F52D130B}" dt="2023-10-28T21:33:32.338" v="5593"/>
          <pc:sldLayoutMkLst>
            <pc:docMk/>
            <pc:sldMasterMk cId="2249666859" sldId="2147483648"/>
            <pc:sldLayoutMk cId="3073004442" sldId="2147483658"/>
          </pc:sldLayoutMkLst>
        </pc:sldLayoutChg>
        <pc:sldLayoutChg chg="setBg">
          <pc:chgData name="Victor Obiora" userId="502c2e39e81aa386" providerId="LiveId" clId="{C96B7D3D-0C86-4BBF-B62C-7C57F52D130B}" dt="2023-10-28T21:33:32.338" v="5593"/>
          <pc:sldLayoutMkLst>
            <pc:docMk/>
            <pc:sldMasterMk cId="2249666859" sldId="2147483648"/>
            <pc:sldLayoutMk cId="3719635138"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4FCD1F-1D40-FAF3-E081-792D85AE31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B"/>
          </a:p>
        </p:txBody>
      </p:sp>
      <p:sp>
        <p:nvSpPr>
          <p:cNvPr id="3" name="Date Placeholder 2">
            <a:extLst>
              <a:ext uri="{FF2B5EF4-FFF2-40B4-BE49-F238E27FC236}">
                <a16:creationId xmlns:a16="http://schemas.microsoft.com/office/drawing/2014/main" id="{41662835-13F3-5B02-A5C3-F2541C012B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CE584-9D6C-4B22-9AC8-AE894459EB51}" type="datetimeFigureOut">
              <a:rPr lang="en-BB" smtClean="0"/>
              <a:t>29/10/2023</a:t>
            </a:fld>
            <a:endParaRPr lang="en-BB"/>
          </a:p>
        </p:txBody>
      </p:sp>
      <p:sp>
        <p:nvSpPr>
          <p:cNvPr id="4" name="Footer Placeholder 3">
            <a:extLst>
              <a:ext uri="{FF2B5EF4-FFF2-40B4-BE49-F238E27FC236}">
                <a16:creationId xmlns:a16="http://schemas.microsoft.com/office/drawing/2014/main" id="{001D5F95-655B-3CBC-AFCD-C4159A9DBA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BB"/>
          </a:p>
        </p:txBody>
      </p:sp>
      <p:sp>
        <p:nvSpPr>
          <p:cNvPr id="5" name="Slide Number Placeholder 4">
            <a:extLst>
              <a:ext uri="{FF2B5EF4-FFF2-40B4-BE49-F238E27FC236}">
                <a16:creationId xmlns:a16="http://schemas.microsoft.com/office/drawing/2014/main" id="{00C64E71-D1C7-FE2F-D7CA-F782EF4898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62BFB-A91B-49B0-9C0B-ABCF35A868BE}" type="slidenum">
              <a:rPr lang="en-BB" smtClean="0"/>
              <a:t>‹#›</a:t>
            </a:fld>
            <a:endParaRPr lang="en-BB"/>
          </a:p>
        </p:txBody>
      </p:sp>
    </p:spTree>
    <p:extLst>
      <p:ext uri="{BB962C8B-B14F-4D97-AF65-F5344CB8AC3E}">
        <p14:creationId xmlns:p14="http://schemas.microsoft.com/office/powerpoint/2010/main" val="2143079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CC065-0EC0-48D6-9D24-07B67A5FDB3A}" type="datetimeFigureOut">
              <a:rPr lang="en-BB" smtClean="0"/>
              <a:t>29/10/2023</a:t>
            </a:fld>
            <a:endParaRPr lang="en-B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ECF52-DA4A-4E83-BDAB-FF1BD4FAB8C2}" type="slidenum">
              <a:rPr lang="en-BB" smtClean="0"/>
              <a:t>‹#›</a:t>
            </a:fld>
            <a:endParaRPr lang="en-BB"/>
          </a:p>
        </p:txBody>
      </p:sp>
    </p:spTree>
    <p:extLst>
      <p:ext uri="{BB962C8B-B14F-4D97-AF65-F5344CB8AC3E}">
        <p14:creationId xmlns:p14="http://schemas.microsoft.com/office/powerpoint/2010/main" val="380580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88A3-09A2-57BC-CF2D-E9CC46D31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B"/>
          </a:p>
        </p:txBody>
      </p:sp>
      <p:sp>
        <p:nvSpPr>
          <p:cNvPr id="3" name="Subtitle 2">
            <a:extLst>
              <a:ext uri="{FF2B5EF4-FFF2-40B4-BE49-F238E27FC236}">
                <a16:creationId xmlns:a16="http://schemas.microsoft.com/office/drawing/2014/main" id="{904E1DB8-3390-54AD-C8FE-9FAA4732F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B"/>
          </a:p>
        </p:txBody>
      </p:sp>
      <p:sp>
        <p:nvSpPr>
          <p:cNvPr id="4" name="Date Placeholder 3">
            <a:extLst>
              <a:ext uri="{FF2B5EF4-FFF2-40B4-BE49-F238E27FC236}">
                <a16:creationId xmlns:a16="http://schemas.microsoft.com/office/drawing/2014/main" id="{07C6A0D2-9E06-DA3F-9244-1353655BBC0A}"/>
              </a:ext>
            </a:extLst>
          </p:cNvPr>
          <p:cNvSpPr>
            <a:spLocks noGrp="1"/>
          </p:cNvSpPr>
          <p:nvPr>
            <p:ph type="dt" sz="half" idx="10"/>
          </p:nvPr>
        </p:nvSpPr>
        <p:spPr/>
        <p:txBody>
          <a:bodyPr/>
          <a:lstStyle/>
          <a:p>
            <a:fld id="{F2465F10-7DD0-427A-B71F-F4C0D7F0D4A9}" type="datetime8">
              <a:rPr lang="en-BB" smtClean="0"/>
              <a:t>29/10/2023 4:58 pm</a:t>
            </a:fld>
            <a:endParaRPr lang="en-BB"/>
          </a:p>
        </p:txBody>
      </p:sp>
      <p:sp>
        <p:nvSpPr>
          <p:cNvPr id="5" name="Footer Placeholder 4">
            <a:extLst>
              <a:ext uri="{FF2B5EF4-FFF2-40B4-BE49-F238E27FC236}">
                <a16:creationId xmlns:a16="http://schemas.microsoft.com/office/drawing/2014/main" id="{B36F60C7-E898-7891-2F65-A3A5FAE1EBB3}"/>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A57D376E-2E6A-2211-B4F6-1D2A12A5F189}"/>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161822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18AC-82F3-3691-C3B7-CEEC768B2BBF}"/>
              </a:ext>
            </a:extLst>
          </p:cNvPr>
          <p:cNvSpPr>
            <a:spLocks noGrp="1"/>
          </p:cNvSpPr>
          <p:nvPr>
            <p:ph type="title"/>
          </p:nvPr>
        </p:nvSpPr>
        <p:spPr/>
        <p:txBody>
          <a:bodyPr/>
          <a:lstStyle/>
          <a:p>
            <a:r>
              <a:rPr lang="en-US"/>
              <a:t>Click to edit Master title style</a:t>
            </a:r>
            <a:endParaRPr lang="en-BB"/>
          </a:p>
        </p:txBody>
      </p:sp>
      <p:sp>
        <p:nvSpPr>
          <p:cNvPr id="3" name="Vertical Text Placeholder 2">
            <a:extLst>
              <a:ext uri="{FF2B5EF4-FFF2-40B4-BE49-F238E27FC236}">
                <a16:creationId xmlns:a16="http://schemas.microsoft.com/office/drawing/2014/main" id="{528852D1-666E-F64D-D07A-A935C5FF1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5E7368C0-8C67-6D9F-29F6-1DC84D2D5ADF}"/>
              </a:ext>
            </a:extLst>
          </p:cNvPr>
          <p:cNvSpPr>
            <a:spLocks noGrp="1"/>
          </p:cNvSpPr>
          <p:nvPr>
            <p:ph type="dt" sz="half" idx="10"/>
          </p:nvPr>
        </p:nvSpPr>
        <p:spPr/>
        <p:txBody>
          <a:bodyPr/>
          <a:lstStyle/>
          <a:p>
            <a:fld id="{1C39A64B-E592-4097-B475-B14A8C0C08E9}" type="datetime8">
              <a:rPr lang="en-BB" smtClean="0"/>
              <a:t>29/10/2023 4:58 pm</a:t>
            </a:fld>
            <a:endParaRPr lang="en-BB"/>
          </a:p>
        </p:txBody>
      </p:sp>
      <p:sp>
        <p:nvSpPr>
          <p:cNvPr id="5" name="Footer Placeholder 4">
            <a:extLst>
              <a:ext uri="{FF2B5EF4-FFF2-40B4-BE49-F238E27FC236}">
                <a16:creationId xmlns:a16="http://schemas.microsoft.com/office/drawing/2014/main" id="{5545BF92-BAD9-5B65-1084-EB7E7BD78F3D}"/>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D41D855D-C027-1911-B7DC-5541BDF0E2A0}"/>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307300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CC2DA-D182-2E50-3982-5031C49295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B"/>
          </a:p>
        </p:txBody>
      </p:sp>
      <p:sp>
        <p:nvSpPr>
          <p:cNvPr id="3" name="Vertical Text Placeholder 2">
            <a:extLst>
              <a:ext uri="{FF2B5EF4-FFF2-40B4-BE49-F238E27FC236}">
                <a16:creationId xmlns:a16="http://schemas.microsoft.com/office/drawing/2014/main" id="{ED0279F6-5A01-56E8-A893-95656DA506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2B991AFE-DF91-524D-71F2-410A0A15677F}"/>
              </a:ext>
            </a:extLst>
          </p:cNvPr>
          <p:cNvSpPr>
            <a:spLocks noGrp="1"/>
          </p:cNvSpPr>
          <p:nvPr>
            <p:ph type="dt" sz="half" idx="10"/>
          </p:nvPr>
        </p:nvSpPr>
        <p:spPr/>
        <p:txBody>
          <a:bodyPr/>
          <a:lstStyle/>
          <a:p>
            <a:fld id="{417AF580-5E15-4A24-B12B-5DAB7CDA546A}" type="datetime8">
              <a:rPr lang="en-BB" smtClean="0"/>
              <a:t>29/10/2023 4:58 pm</a:t>
            </a:fld>
            <a:endParaRPr lang="en-BB"/>
          </a:p>
        </p:txBody>
      </p:sp>
      <p:sp>
        <p:nvSpPr>
          <p:cNvPr id="5" name="Footer Placeholder 4">
            <a:extLst>
              <a:ext uri="{FF2B5EF4-FFF2-40B4-BE49-F238E27FC236}">
                <a16:creationId xmlns:a16="http://schemas.microsoft.com/office/drawing/2014/main" id="{CE834D63-8E88-84A7-ACCE-270B2AAD6515}"/>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FAB3B7DF-0C9A-AF21-E526-5C9B9E9F39A3}"/>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371963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E3E8-987E-FBF0-049D-EE14FF38B715}"/>
              </a:ext>
            </a:extLst>
          </p:cNvPr>
          <p:cNvSpPr>
            <a:spLocks noGrp="1"/>
          </p:cNvSpPr>
          <p:nvPr>
            <p:ph type="title"/>
          </p:nvPr>
        </p:nvSpPr>
        <p:spPr/>
        <p:txBody>
          <a:bodyPr/>
          <a:lstStyle/>
          <a:p>
            <a:r>
              <a:rPr lang="en-US"/>
              <a:t>Click to edit Master title style</a:t>
            </a:r>
            <a:endParaRPr lang="en-BB"/>
          </a:p>
        </p:txBody>
      </p:sp>
      <p:sp>
        <p:nvSpPr>
          <p:cNvPr id="3" name="Content Placeholder 2">
            <a:extLst>
              <a:ext uri="{FF2B5EF4-FFF2-40B4-BE49-F238E27FC236}">
                <a16:creationId xmlns:a16="http://schemas.microsoft.com/office/drawing/2014/main" id="{14DA1D84-2C50-4E0D-E08D-A072B3B40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E8298294-D12C-194B-6574-49B2DEAFC4E6}"/>
              </a:ext>
            </a:extLst>
          </p:cNvPr>
          <p:cNvSpPr>
            <a:spLocks noGrp="1"/>
          </p:cNvSpPr>
          <p:nvPr>
            <p:ph type="dt" sz="half" idx="10"/>
          </p:nvPr>
        </p:nvSpPr>
        <p:spPr/>
        <p:txBody>
          <a:bodyPr/>
          <a:lstStyle/>
          <a:p>
            <a:fld id="{ACF6ACF8-3570-4917-AD07-E18615B59C52}" type="datetime8">
              <a:rPr lang="en-BB" smtClean="0"/>
              <a:t>29/10/2023 4:58 pm</a:t>
            </a:fld>
            <a:endParaRPr lang="en-BB"/>
          </a:p>
        </p:txBody>
      </p:sp>
      <p:sp>
        <p:nvSpPr>
          <p:cNvPr id="5" name="Footer Placeholder 4">
            <a:extLst>
              <a:ext uri="{FF2B5EF4-FFF2-40B4-BE49-F238E27FC236}">
                <a16:creationId xmlns:a16="http://schemas.microsoft.com/office/drawing/2014/main" id="{726B9C46-2F3A-9789-8F8D-82E467C81B89}"/>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45F9EA30-9A9A-8B2B-25FC-0D6FA70A8B0A}"/>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409254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838D-8C7D-D729-4566-DDDF67CB7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B"/>
          </a:p>
        </p:txBody>
      </p:sp>
      <p:sp>
        <p:nvSpPr>
          <p:cNvPr id="3" name="Text Placeholder 2">
            <a:extLst>
              <a:ext uri="{FF2B5EF4-FFF2-40B4-BE49-F238E27FC236}">
                <a16:creationId xmlns:a16="http://schemas.microsoft.com/office/drawing/2014/main" id="{17766CA9-3AF7-6BC2-806E-E77BEFA12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5857B-9E16-BC40-E476-61995729E6D9}"/>
              </a:ext>
            </a:extLst>
          </p:cNvPr>
          <p:cNvSpPr>
            <a:spLocks noGrp="1"/>
          </p:cNvSpPr>
          <p:nvPr>
            <p:ph type="dt" sz="half" idx="10"/>
          </p:nvPr>
        </p:nvSpPr>
        <p:spPr/>
        <p:txBody>
          <a:bodyPr/>
          <a:lstStyle/>
          <a:p>
            <a:fld id="{DDCA33D0-479C-479F-A1E1-0882E361E85E}" type="datetime8">
              <a:rPr lang="en-BB" smtClean="0"/>
              <a:t>29/10/2023 4:58 pm</a:t>
            </a:fld>
            <a:endParaRPr lang="en-BB"/>
          </a:p>
        </p:txBody>
      </p:sp>
      <p:sp>
        <p:nvSpPr>
          <p:cNvPr id="5" name="Footer Placeholder 4">
            <a:extLst>
              <a:ext uri="{FF2B5EF4-FFF2-40B4-BE49-F238E27FC236}">
                <a16:creationId xmlns:a16="http://schemas.microsoft.com/office/drawing/2014/main" id="{E71F22C8-262A-75FF-3291-3624E32D1FBD}"/>
              </a:ext>
            </a:extLst>
          </p:cNvPr>
          <p:cNvSpPr>
            <a:spLocks noGrp="1"/>
          </p:cNvSpPr>
          <p:nvPr>
            <p:ph type="ftr" sz="quarter" idx="11"/>
          </p:nvPr>
        </p:nvSpPr>
        <p:spPr/>
        <p:txBody>
          <a:bodyPr/>
          <a:lstStyle/>
          <a:p>
            <a:endParaRPr lang="en-BB"/>
          </a:p>
        </p:txBody>
      </p:sp>
      <p:sp>
        <p:nvSpPr>
          <p:cNvPr id="6" name="Slide Number Placeholder 5">
            <a:extLst>
              <a:ext uri="{FF2B5EF4-FFF2-40B4-BE49-F238E27FC236}">
                <a16:creationId xmlns:a16="http://schemas.microsoft.com/office/drawing/2014/main" id="{E1252964-DC1A-F277-EFF5-A786AB944FC6}"/>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295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4AE8-1684-2F3D-EF72-4C52B423EFF9}"/>
              </a:ext>
            </a:extLst>
          </p:cNvPr>
          <p:cNvSpPr>
            <a:spLocks noGrp="1"/>
          </p:cNvSpPr>
          <p:nvPr>
            <p:ph type="title"/>
          </p:nvPr>
        </p:nvSpPr>
        <p:spPr/>
        <p:txBody>
          <a:bodyPr/>
          <a:lstStyle/>
          <a:p>
            <a:r>
              <a:rPr lang="en-US"/>
              <a:t>Click to edit Master title style</a:t>
            </a:r>
            <a:endParaRPr lang="en-BB"/>
          </a:p>
        </p:txBody>
      </p:sp>
      <p:sp>
        <p:nvSpPr>
          <p:cNvPr id="3" name="Content Placeholder 2">
            <a:extLst>
              <a:ext uri="{FF2B5EF4-FFF2-40B4-BE49-F238E27FC236}">
                <a16:creationId xmlns:a16="http://schemas.microsoft.com/office/drawing/2014/main" id="{960D1D79-1DDD-7176-938F-4A09318004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Content Placeholder 3">
            <a:extLst>
              <a:ext uri="{FF2B5EF4-FFF2-40B4-BE49-F238E27FC236}">
                <a16:creationId xmlns:a16="http://schemas.microsoft.com/office/drawing/2014/main" id="{17A8AE1E-083B-DBD8-0DDE-56D1F84525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5" name="Date Placeholder 4">
            <a:extLst>
              <a:ext uri="{FF2B5EF4-FFF2-40B4-BE49-F238E27FC236}">
                <a16:creationId xmlns:a16="http://schemas.microsoft.com/office/drawing/2014/main" id="{76DE332B-A5C8-1E75-6C3E-04FDA2A0DB2F}"/>
              </a:ext>
            </a:extLst>
          </p:cNvPr>
          <p:cNvSpPr>
            <a:spLocks noGrp="1"/>
          </p:cNvSpPr>
          <p:nvPr>
            <p:ph type="dt" sz="half" idx="10"/>
          </p:nvPr>
        </p:nvSpPr>
        <p:spPr/>
        <p:txBody>
          <a:bodyPr/>
          <a:lstStyle/>
          <a:p>
            <a:fld id="{7738A2CC-CA91-4C13-B783-080E27234252}" type="datetime8">
              <a:rPr lang="en-BB" smtClean="0"/>
              <a:t>29/10/2023 4:58 pm</a:t>
            </a:fld>
            <a:endParaRPr lang="en-BB"/>
          </a:p>
        </p:txBody>
      </p:sp>
      <p:sp>
        <p:nvSpPr>
          <p:cNvPr id="6" name="Footer Placeholder 5">
            <a:extLst>
              <a:ext uri="{FF2B5EF4-FFF2-40B4-BE49-F238E27FC236}">
                <a16:creationId xmlns:a16="http://schemas.microsoft.com/office/drawing/2014/main" id="{C02A5F09-E6E8-611F-318B-D1C0F40F5C98}"/>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C4CFD295-57F3-35D3-EE06-B5FC4C00AA8A}"/>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636059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E5E8-B2B5-04B8-A16F-05CA3E60958C}"/>
              </a:ext>
            </a:extLst>
          </p:cNvPr>
          <p:cNvSpPr>
            <a:spLocks noGrp="1"/>
          </p:cNvSpPr>
          <p:nvPr>
            <p:ph type="title"/>
          </p:nvPr>
        </p:nvSpPr>
        <p:spPr>
          <a:xfrm>
            <a:off x="839788" y="365125"/>
            <a:ext cx="10515600" cy="1325563"/>
          </a:xfrm>
        </p:spPr>
        <p:txBody>
          <a:bodyPr/>
          <a:lstStyle/>
          <a:p>
            <a:r>
              <a:rPr lang="en-US"/>
              <a:t>Click to edit Master title style</a:t>
            </a:r>
            <a:endParaRPr lang="en-BB"/>
          </a:p>
        </p:txBody>
      </p:sp>
      <p:sp>
        <p:nvSpPr>
          <p:cNvPr id="3" name="Text Placeholder 2">
            <a:extLst>
              <a:ext uri="{FF2B5EF4-FFF2-40B4-BE49-F238E27FC236}">
                <a16:creationId xmlns:a16="http://schemas.microsoft.com/office/drawing/2014/main" id="{BDDAD8D7-3696-F519-3312-76396C8C2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1475CF-DA0A-34DF-77A2-9F22839E3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5" name="Text Placeholder 4">
            <a:extLst>
              <a:ext uri="{FF2B5EF4-FFF2-40B4-BE49-F238E27FC236}">
                <a16:creationId xmlns:a16="http://schemas.microsoft.com/office/drawing/2014/main" id="{48AF4168-7196-4196-407B-B17D6C81B7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9B0CB4-E097-ACBC-4D4A-C088368B5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7" name="Date Placeholder 6">
            <a:extLst>
              <a:ext uri="{FF2B5EF4-FFF2-40B4-BE49-F238E27FC236}">
                <a16:creationId xmlns:a16="http://schemas.microsoft.com/office/drawing/2014/main" id="{FB00BE39-43D8-CFD5-E7F5-134295C3E549}"/>
              </a:ext>
            </a:extLst>
          </p:cNvPr>
          <p:cNvSpPr>
            <a:spLocks noGrp="1"/>
          </p:cNvSpPr>
          <p:nvPr>
            <p:ph type="dt" sz="half" idx="10"/>
          </p:nvPr>
        </p:nvSpPr>
        <p:spPr/>
        <p:txBody>
          <a:bodyPr/>
          <a:lstStyle/>
          <a:p>
            <a:fld id="{1E80CC9F-E775-4D49-B1E9-8B7EA7C87477}" type="datetime8">
              <a:rPr lang="en-BB" smtClean="0"/>
              <a:t>29/10/2023 4:58 pm</a:t>
            </a:fld>
            <a:endParaRPr lang="en-BB"/>
          </a:p>
        </p:txBody>
      </p:sp>
      <p:sp>
        <p:nvSpPr>
          <p:cNvPr id="8" name="Footer Placeholder 7">
            <a:extLst>
              <a:ext uri="{FF2B5EF4-FFF2-40B4-BE49-F238E27FC236}">
                <a16:creationId xmlns:a16="http://schemas.microsoft.com/office/drawing/2014/main" id="{A8453564-FAE2-2C71-AE9C-94013F56768D}"/>
              </a:ext>
            </a:extLst>
          </p:cNvPr>
          <p:cNvSpPr>
            <a:spLocks noGrp="1"/>
          </p:cNvSpPr>
          <p:nvPr>
            <p:ph type="ftr" sz="quarter" idx="11"/>
          </p:nvPr>
        </p:nvSpPr>
        <p:spPr/>
        <p:txBody>
          <a:bodyPr/>
          <a:lstStyle/>
          <a:p>
            <a:endParaRPr lang="en-BB"/>
          </a:p>
        </p:txBody>
      </p:sp>
      <p:sp>
        <p:nvSpPr>
          <p:cNvPr id="9" name="Slide Number Placeholder 8">
            <a:extLst>
              <a:ext uri="{FF2B5EF4-FFF2-40B4-BE49-F238E27FC236}">
                <a16:creationId xmlns:a16="http://schemas.microsoft.com/office/drawing/2014/main" id="{44F98370-105F-D63B-FA09-4B85EA55A83B}"/>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165515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21BC-8AE7-CD9E-4FF3-D0B9D7F632C7}"/>
              </a:ext>
            </a:extLst>
          </p:cNvPr>
          <p:cNvSpPr>
            <a:spLocks noGrp="1"/>
          </p:cNvSpPr>
          <p:nvPr>
            <p:ph type="title"/>
          </p:nvPr>
        </p:nvSpPr>
        <p:spPr/>
        <p:txBody>
          <a:bodyPr/>
          <a:lstStyle/>
          <a:p>
            <a:r>
              <a:rPr lang="en-US"/>
              <a:t>Click to edit Master title style</a:t>
            </a:r>
            <a:endParaRPr lang="en-BB"/>
          </a:p>
        </p:txBody>
      </p:sp>
      <p:sp>
        <p:nvSpPr>
          <p:cNvPr id="3" name="Date Placeholder 2">
            <a:extLst>
              <a:ext uri="{FF2B5EF4-FFF2-40B4-BE49-F238E27FC236}">
                <a16:creationId xmlns:a16="http://schemas.microsoft.com/office/drawing/2014/main" id="{456ADC6B-4DED-3553-1023-C1DF9FAADE17}"/>
              </a:ext>
            </a:extLst>
          </p:cNvPr>
          <p:cNvSpPr>
            <a:spLocks noGrp="1"/>
          </p:cNvSpPr>
          <p:nvPr>
            <p:ph type="dt" sz="half" idx="10"/>
          </p:nvPr>
        </p:nvSpPr>
        <p:spPr/>
        <p:txBody>
          <a:bodyPr/>
          <a:lstStyle/>
          <a:p>
            <a:fld id="{55D624E6-D416-4774-B7CB-7BCBE52FD0C0}" type="datetime8">
              <a:rPr lang="en-BB" smtClean="0"/>
              <a:t>29/10/2023 4:58 pm</a:t>
            </a:fld>
            <a:endParaRPr lang="en-BB"/>
          </a:p>
        </p:txBody>
      </p:sp>
      <p:sp>
        <p:nvSpPr>
          <p:cNvPr id="4" name="Footer Placeholder 3">
            <a:extLst>
              <a:ext uri="{FF2B5EF4-FFF2-40B4-BE49-F238E27FC236}">
                <a16:creationId xmlns:a16="http://schemas.microsoft.com/office/drawing/2014/main" id="{9716CA19-F85E-92E9-3A1E-08978838F6A6}"/>
              </a:ext>
            </a:extLst>
          </p:cNvPr>
          <p:cNvSpPr>
            <a:spLocks noGrp="1"/>
          </p:cNvSpPr>
          <p:nvPr>
            <p:ph type="ftr" sz="quarter" idx="11"/>
          </p:nvPr>
        </p:nvSpPr>
        <p:spPr/>
        <p:txBody>
          <a:bodyPr/>
          <a:lstStyle/>
          <a:p>
            <a:endParaRPr lang="en-BB"/>
          </a:p>
        </p:txBody>
      </p:sp>
      <p:sp>
        <p:nvSpPr>
          <p:cNvPr id="5" name="Slide Number Placeholder 4">
            <a:extLst>
              <a:ext uri="{FF2B5EF4-FFF2-40B4-BE49-F238E27FC236}">
                <a16:creationId xmlns:a16="http://schemas.microsoft.com/office/drawing/2014/main" id="{F35B080E-3AE1-3C0B-66DD-DA8F1E3A16B5}"/>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177280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977833-16EA-8695-1F9C-644EA686E7E7}"/>
              </a:ext>
            </a:extLst>
          </p:cNvPr>
          <p:cNvSpPr>
            <a:spLocks noGrp="1"/>
          </p:cNvSpPr>
          <p:nvPr>
            <p:ph type="dt" sz="half" idx="10"/>
          </p:nvPr>
        </p:nvSpPr>
        <p:spPr/>
        <p:txBody>
          <a:bodyPr/>
          <a:lstStyle/>
          <a:p>
            <a:fld id="{FD01DCEE-F9AB-4A78-BE7D-4209F8E13CBA}" type="datetime8">
              <a:rPr lang="en-BB" smtClean="0"/>
              <a:t>29/10/2023 4:58 pm</a:t>
            </a:fld>
            <a:endParaRPr lang="en-BB"/>
          </a:p>
        </p:txBody>
      </p:sp>
      <p:sp>
        <p:nvSpPr>
          <p:cNvPr id="3" name="Footer Placeholder 2">
            <a:extLst>
              <a:ext uri="{FF2B5EF4-FFF2-40B4-BE49-F238E27FC236}">
                <a16:creationId xmlns:a16="http://schemas.microsoft.com/office/drawing/2014/main" id="{38AA8F82-3DA7-FD00-CBA5-9EACA5560369}"/>
              </a:ext>
            </a:extLst>
          </p:cNvPr>
          <p:cNvSpPr>
            <a:spLocks noGrp="1"/>
          </p:cNvSpPr>
          <p:nvPr>
            <p:ph type="ftr" sz="quarter" idx="11"/>
          </p:nvPr>
        </p:nvSpPr>
        <p:spPr/>
        <p:txBody>
          <a:bodyPr/>
          <a:lstStyle/>
          <a:p>
            <a:endParaRPr lang="en-BB"/>
          </a:p>
        </p:txBody>
      </p:sp>
      <p:sp>
        <p:nvSpPr>
          <p:cNvPr id="4" name="Slide Number Placeholder 3">
            <a:extLst>
              <a:ext uri="{FF2B5EF4-FFF2-40B4-BE49-F238E27FC236}">
                <a16:creationId xmlns:a16="http://schemas.microsoft.com/office/drawing/2014/main" id="{9EF66249-1EA2-E8CB-1C99-44855B3230CF}"/>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253088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52A1-62E4-6482-0C3D-B60357994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B"/>
          </a:p>
        </p:txBody>
      </p:sp>
      <p:sp>
        <p:nvSpPr>
          <p:cNvPr id="3" name="Content Placeholder 2">
            <a:extLst>
              <a:ext uri="{FF2B5EF4-FFF2-40B4-BE49-F238E27FC236}">
                <a16:creationId xmlns:a16="http://schemas.microsoft.com/office/drawing/2014/main" id="{28CFF338-5068-037F-F9FE-1D519D3C1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Text Placeholder 3">
            <a:extLst>
              <a:ext uri="{FF2B5EF4-FFF2-40B4-BE49-F238E27FC236}">
                <a16:creationId xmlns:a16="http://schemas.microsoft.com/office/drawing/2014/main" id="{23A856B6-C15C-224A-B6A1-5B5586D53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6DF79-4F7F-3AF4-BC76-327965C1D126}"/>
              </a:ext>
            </a:extLst>
          </p:cNvPr>
          <p:cNvSpPr>
            <a:spLocks noGrp="1"/>
          </p:cNvSpPr>
          <p:nvPr>
            <p:ph type="dt" sz="half" idx="10"/>
          </p:nvPr>
        </p:nvSpPr>
        <p:spPr/>
        <p:txBody>
          <a:bodyPr/>
          <a:lstStyle/>
          <a:p>
            <a:fld id="{AB41CB40-EDA8-482F-90FE-2E2F7858E89B}" type="datetime8">
              <a:rPr lang="en-BB" smtClean="0"/>
              <a:t>29/10/2023 4:58 pm</a:t>
            </a:fld>
            <a:endParaRPr lang="en-BB"/>
          </a:p>
        </p:txBody>
      </p:sp>
      <p:sp>
        <p:nvSpPr>
          <p:cNvPr id="6" name="Footer Placeholder 5">
            <a:extLst>
              <a:ext uri="{FF2B5EF4-FFF2-40B4-BE49-F238E27FC236}">
                <a16:creationId xmlns:a16="http://schemas.microsoft.com/office/drawing/2014/main" id="{19C8629A-4003-315D-D3CC-24AF7175B14D}"/>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36B32EF3-EC02-3F8E-51BC-A8B3E9633A02}"/>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312481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B158-9054-7FA9-D6BE-87E07DC96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B"/>
          </a:p>
        </p:txBody>
      </p:sp>
      <p:sp>
        <p:nvSpPr>
          <p:cNvPr id="3" name="Picture Placeholder 2">
            <a:extLst>
              <a:ext uri="{FF2B5EF4-FFF2-40B4-BE49-F238E27FC236}">
                <a16:creationId xmlns:a16="http://schemas.microsoft.com/office/drawing/2014/main" id="{63B7C9B5-440E-30CD-1EB0-7B2DF150C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B"/>
          </a:p>
        </p:txBody>
      </p:sp>
      <p:sp>
        <p:nvSpPr>
          <p:cNvPr id="4" name="Text Placeholder 3">
            <a:extLst>
              <a:ext uri="{FF2B5EF4-FFF2-40B4-BE49-F238E27FC236}">
                <a16:creationId xmlns:a16="http://schemas.microsoft.com/office/drawing/2014/main" id="{36E2F89E-B8F4-961D-31FD-0D57C8A41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F4787-18DA-B371-015F-719D5ED25CC0}"/>
              </a:ext>
            </a:extLst>
          </p:cNvPr>
          <p:cNvSpPr>
            <a:spLocks noGrp="1"/>
          </p:cNvSpPr>
          <p:nvPr>
            <p:ph type="dt" sz="half" idx="10"/>
          </p:nvPr>
        </p:nvSpPr>
        <p:spPr/>
        <p:txBody>
          <a:bodyPr/>
          <a:lstStyle/>
          <a:p>
            <a:fld id="{9B39A494-FDAD-4D80-B9C4-B0B41325B123}" type="datetime8">
              <a:rPr lang="en-BB" smtClean="0"/>
              <a:t>29/10/2023 4:58 pm</a:t>
            </a:fld>
            <a:endParaRPr lang="en-BB"/>
          </a:p>
        </p:txBody>
      </p:sp>
      <p:sp>
        <p:nvSpPr>
          <p:cNvPr id="6" name="Footer Placeholder 5">
            <a:extLst>
              <a:ext uri="{FF2B5EF4-FFF2-40B4-BE49-F238E27FC236}">
                <a16:creationId xmlns:a16="http://schemas.microsoft.com/office/drawing/2014/main" id="{62620D5E-4A2B-EA6D-CFA4-888EE2BA5B92}"/>
              </a:ext>
            </a:extLst>
          </p:cNvPr>
          <p:cNvSpPr>
            <a:spLocks noGrp="1"/>
          </p:cNvSpPr>
          <p:nvPr>
            <p:ph type="ftr" sz="quarter" idx="11"/>
          </p:nvPr>
        </p:nvSpPr>
        <p:spPr/>
        <p:txBody>
          <a:bodyPr/>
          <a:lstStyle/>
          <a:p>
            <a:endParaRPr lang="en-BB"/>
          </a:p>
        </p:txBody>
      </p:sp>
      <p:sp>
        <p:nvSpPr>
          <p:cNvPr id="7" name="Slide Number Placeholder 6">
            <a:extLst>
              <a:ext uri="{FF2B5EF4-FFF2-40B4-BE49-F238E27FC236}">
                <a16:creationId xmlns:a16="http://schemas.microsoft.com/office/drawing/2014/main" id="{3F06567A-0994-1694-28A9-710E393C3941}"/>
              </a:ext>
            </a:extLst>
          </p:cNvPr>
          <p:cNvSpPr>
            <a:spLocks noGrp="1"/>
          </p:cNvSpPr>
          <p:nvPr>
            <p:ph type="sldNum" sz="quarter" idx="12"/>
          </p:nvPr>
        </p:nvSpPr>
        <p:spPr/>
        <p:txBody>
          <a:bodyPr/>
          <a:lstStyle/>
          <a:p>
            <a:fld id="{215D2718-0BA0-4448-82E4-C8EBC172DDDD}" type="slidenum">
              <a:rPr lang="en-BB" smtClean="0"/>
              <a:t>‹#›</a:t>
            </a:fld>
            <a:endParaRPr lang="en-BB"/>
          </a:p>
        </p:txBody>
      </p:sp>
    </p:spTree>
    <p:extLst>
      <p:ext uri="{BB962C8B-B14F-4D97-AF65-F5344CB8AC3E}">
        <p14:creationId xmlns:p14="http://schemas.microsoft.com/office/powerpoint/2010/main" val="1708076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CD3E21-D730-7EA7-8AF0-A950B0507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B"/>
          </a:p>
        </p:txBody>
      </p:sp>
      <p:sp>
        <p:nvSpPr>
          <p:cNvPr id="3" name="Text Placeholder 2">
            <a:extLst>
              <a:ext uri="{FF2B5EF4-FFF2-40B4-BE49-F238E27FC236}">
                <a16:creationId xmlns:a16="http://schemas.microsoft.com/office/drawing/2014/main" id="{A07B020A-287C-B2D1-EFFB-3AB9C4788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B"/>
          </a:p>
        </p:txBody>
      </p:sp>
      <p:sp>
        <p:nvSpPr>
          <p:cNvPr id="4" name="Date Placeholder 3">
            <a:extLst>
              <a:ext uri="{FF2B5EF4-FFF2-40B4-BE49-F238E27FC236}">
                <a16:creationId xmlns:a16="http://schemas.microsoft.com/office/drawing/2014/main" id="{FDC634EF-5F98-BA17-6B3B-4BFFC887E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6EC21-388A-4D34-A052-AFE57B524F4E}" type="datetime8">
              <a:rPr lang="en-BB" smtClean="0"/>
              <a:t>29/10/2023 4:58 pm</a:t>
            </a:fld>
            <a:endParaRPr lang="en-BB"/>
          </a:p>
        </p:txBody>
      </p:sp>
      <p:sp>
        <p:nvSpPr>
          <p:cNvPr id="5" name="Footer Placeholder 4">
            <a:extLst>
              <a:ext uri="{FF2B5EF4-FFF2-40B4-BE49-F238E27FC236}">
                <a16:creationId xmlns:a16="http://schemas.microsoft.com/office/drawing/2014/main" id="{D4A7894B-3DB7-1B7F-0854-D955442D53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B"/>
          </a:p>
        </p:txBody>
      </p:sp>
      <p:sp>
        <p:nvSpPr>
          <p:cNvPr id="6" name="Slide Number Placeholder 5">
            <a:extLst>
              <a:ext uri="{FF2B5EF4-FFF2-40B4-BE49-F238E27FC236}">
                <a16:creationId xmlns:a16="http://schemas.microsoft.com/office/drawing/2014/main" id="{049E4B89-A634-B53B-E778-FD0EFE88A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D2718-0BA0-4448-82E4-C8EBC172DDDD}" type="slidenum">
              <a:rPr lang="en-BB" smtClean="0"/>
              <a:t>‹#›</a:t>
            </a:fld>
            <a:endParaRPr lang="en-BB"/>
          </a:p>
        </p:txBody>
      </p:sp>
    </p:spTree>
    <p:extLst>
      <p:ext uri="{BB962C8B-B14F-4D97-AF65-F5344CB8AC3E}">
        <p14:creationId xmlns:p14="http://schemas.microsoft.com/office/powerpoint/2010/main" val="2249666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DB5A-53D9-5B18-AA44-D08C6618CB51}"/>
              </a:ext>
            </a:extLst>
          </p:cNvPr>
          <p:cNvSpPr>
            <a:spLocks noGrp="1"/>
          </p:cNvSpPr>
          <p:nvPr>
            <p:ph type="ctrTitle"/>
          </p:nvPr>
        </p:nvSpPr>
        <p:spPr/>
        <p:txBody>
          <a:bodyPr>
            <a:normAutofit/>
          </a:bodyPr>
          <a:lstStyle/>
          <a:p>
            <a:r>
              <a:rPr lang="en-US" sz="5400" b="1" dirty="0"/>
              <a:t>PHISHING WORKSHOP</a:t>
            </a:r>
            <a:endParaRPr lang="en-BB" sz="5400" b="1" dirty="0"/>
          </a:p>
        </p:txBody>
      </p:sp>
      <p:sp>
        <p:nvSpPr>
          <p:cNvPr id="3" name="Subtitle 2">
            <a:extLst>
              <a:ext uri="{FF2B5EF4-FFF2-40B4-BE49-F238E27FC236}">
                <a16:creationId xmlns:a16="http://schemas.microsoft.com/office/drawing/2014/main" id="{6D7A7D93-6343-0659-08BB-21D6E38E7356}"/>
              </a:ext>
            </a:extLst>
          </p:cNvPr>
          <p:cNvSpPr>
            <a:spLocks noGrp="1"/>
          </p:cNvSpPr>
          <p:nvPr>
            <p:ph type="subTitle" idx="1"/>
          </p:nvPr>
        </p:nvSpPr>
        <p:spPr/>
        <p:txBody>
          <a:bodyPr/>
          <a:lstStyle/>
          <a:p>
            <a:r>
              <a:rPr lang="en-US" dirty="0" err="1"/>
              <a:t>CyberGuardian</a:t>
            </a:r>
            <a:r>
              <a:rPr lang="en-US" dirty="0"/>
              <a:t> Institution</a:t>
            </a:r>
          </a:p>
          <a:p>
            <a:r>
              <a:rPr lang="en-US" dirty="0"/>
              <a:t>Cybersecurity Employee Training</a:t>
            </a:r>
            <a:endParaRPr lang="en-BB" dirty="0"/>
          </a:p>
        </p:txBody>
      </p:sp>
    </p:spTree>
    <p:extLst>
      <p:ext uri="{BB962C8B-B14F-4D97-AF65-F5344CB8AC3E}">
        <p14:creationId xmlns:p14="http://schemas.microsoft.com/office/powerpoint/2010/main" val="3020072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8778-1883-329B-49FC-999C5B14B9FF}"/>
              </a:ext>
            </a:extLst>
          </p:cNvPr>
          <p:cNvSpPr>
            <a:spLocks noGrp="1"/>
          </p:cNvSpPr>
          <p:nvPr>
            <p:ph type="title"/>
          </p:nvPr>
        </p:nvSpPr>
        <p:spPr/>
        <p:txBody>
          <a:bodyPr/>
          <a:lstStyle/>
          <a:p>
            <a:pPr algn="ctr"/>
            <a:r>
              <a:rPr lang="en-US" b="1" dirty="0"/>
              <a:t>VISHING</a:t>
            </a:r>
            <a:endParaRPr lang="en-BB" b="1" dirty="0"/>
          </a:p>
        </p:txBody>
      </p:sp>
      <p:sp>
        <p:nvSpPr>
          <p:cNvPr id="3" name="Content Placeholder 2">
            <a:extLst>
              <a:ext uri="{FF2B5EF4-FFF2-40B4-BE49-F238E27FC236}">
                <a16:creationId xmlns:a16="http://schemas.microsoft.com/office/drawing/2014/main" id="{45FEFEA8-61C6-14FC-4DA7-1F1B495B3374}"/>
              </a:ext>
            </a:extLst>
          </p:cNvPr>
          <p:cNvSpPr>
            <a:spLocks noGrp="1"/>
          </p:cNvSpPr>
          <p:nvPr>
            <p:ph idx="1"/>
          </p:nvPr>
        </p:nvSpPr>
        <p:spPr>
          <a:xfrm>
            <a:off x="838200" y="2493817"/>
            <a:ext cx="10515600" cy="3683145"/>
          </a:xfrm>
        </p:spPr>
        <p:txBody>
          <a:bodyPr/>
          <a:lstStyle/>
          <a:p>
            <a:r>
              <a:rPr lang="en-US" dirty="0"/>
              <a:t>A form of social engineering cyber attack where an attacker convinces individuals to reveal private information such as bank details and passwords.</a:t>
            </a:r>
          </a:p>
          <a:p>
            <a:r>
              <a:rPr lang="en-US" dirty="0"/>
              <a:t>It relies on voice communication, often over the phone.</a:t>
            </a:r>
          </a:p>
          <a:p>
            <a:r>
              <a:rPr lang="en-US" dirty="0"/>
              <a:t>During a vishing attack, the attacker may impersonate a trusted entity, such as a bank representative, a government agency, or a tech support agent, to gain the victim’s trust.</a:t>
            </a:r>
          </a:p>
          <a:p>
            <a:endParaRPr lang="en-BB" dirty="0"/>
          </a:p>
        </p:txBody>
      </p:sp>
      <p:sp>
        <p:nvSpPr>
          <p:cNvPr id="4" name="Slide Number Placeholder 3">
            <a:extLst>
              <a:ext uri="{FF2B5EF4-FFF2-40B4-BE49-F238E27FC236}">
                <a16:creationId xmlns:a16="http://schemas.microsoft.com/office/drawing/2014/main" id="{A2FD8B28-4362-41B0-EE60-D7CDFCC1F6D8}"/>
              </a:ext>
            </a:extLst>
          </p:cNvPr>
          <p:cNvSpPr>
            <a:spLocks noGrp="1"/>
          </p:cNvSpPr>
          <p:nvPr>
            <p:ph type="sldNum" sz="quarter" idx="12"/>
          </p:nvPr>
        </p:nvSpPr>
        <p:spPr/>
        <p:txBody>
          <a:bodyPr/>
          <a:lstStyle/>
          <a:p>
            <a:fld id="{215D2718-0BA0-4448-82E4-C8EBC172DDDD}" type="slidenum">
              <a:rPr lang="en-BB" smtClean="0"/>
              <a:t>10</a:t>
            </a:fld>
            <a:endParaRPr lang="en-BB"/>
          </a:p>
        </p:txBody>
      </p:sp>
    </p:spTree>
    <p:extLst>
      <p:ext uri="{BB962C8B-B14F-4D97-AF65-F5344CB8AC3E}">
        <p14:creationId xmlns:p14="http://schemas.microsoft.com/office/powerpoint/2010/main" val="451163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AE03-3717-596E-8F57-4ECC240B966C}"/>
              </a:ext>
            </a:extLst>
          </p:cNvPr>
          <p:cNvSpPr>
            <a:spLocks noGrp="1"/>
          </p:cNvSpPr>
          <p:nvPr>
            <p:ph type="title"/>
          </p:nvPr>
        </p:nvSpPr>
        <p:spPr>
          <a:xfrm>
            <a:off x="713509" y="2766218"/>
            <a:ext cx="10515600" cy="1325563"/>
          </a:xfrm>
        </p:spPr>
        <p:txBody>
          <a:bodyPr/>
          <a:lstStyle/>
          <a:p>
            <a:pPr algn="ctr"/>
            <a:r>
              <a:rPr lang="en-US" b="1" dirty="0">
                <a:latin typeface="Broadway" panose="04040905080B02020502" pitchFamily="82" charset="0"/>
              </a:rPr>
              <a:t>COMMON PHISHING TECHNIQUES</a:t>
            </a:r>
            <a:endParaRPr lang="en-BB"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CBF7EC8B-FEB1-ADB6-5D33-8F5F4D307780}"/>
              </a:ext>
            </a:extLst>
          </p:cNvPr>
          <p:cNvSpPr>
            <a:spLocks noGrp="1"/>
          </p:cNvSpPr>
          <p:nvPr>
            <p:ph type="sldNum" sz="quarter" idx="12"/>
          </p:nvPr>
        </p:nvSpPr>
        <p:spPr/>
        <p:txBody>
          <a:bodyPr/>
          <a:lstStyle/>
          <a:p>
            <a:fld id="{215D2718-0BA0-4448-82E4-C8EBC172DDDD}" type="slidenum">
              <a:rPr lang="en-BB" smtClean="0"/>
              <a:t>11</a:t>
            </a:fld>
            <a:endParaRPr lang="en-BB"/>
          </a:p>
        </p:txBody>
      </p:sp>
    </p:spTree>
    <p:extLst>
      <p:ext uri="{BB962C8B-B14F-4D97-AF65-F5344CB8AC3E}">
        <p14:creationId xmlns:p14="http://schemas.microsoft.com/office/powerpoint/2010/main" val="1107277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9F8C-36FA-2517-2258-86E709BE37FA}"/>
              </a:ext>
            </a:extLst>
          </p:cNvPr>
          <p:cNvSpPr>
            <a:spLocks noGrp="1"/>
          </p:cNvSpPr>
          <p:nvPr>
            <p:ph type="title"/>
          </p:nvPr>
        </p:nvSpPr>
        <p:spPr/>
        <p:txBody>
          <a:bodyPr/>
          <a:lstStyle/>
          <a:p>
            <a:pPr algn="ctr"/>
            <a:r>
              <a:rPr lang="en-US" b="1" dirty="0"/>
              <a:t>COMMON PHISHING TECHNIQUES</a:t>
            </a:r>
            <a:endParaRPr lang="en-BB" b="1" dirty="0"/>
          </a:p>
        </p:txBody>
      </p:sp>
      <p:sp>
        <p:nvSpPr>
          <p:cNvPr id="3" name="Content Placeholder 2">
            <a:extLst>
              <a:ext uri="{FF2B5EF4-FFF2-40B4-BE49-F238E27FC236}">
                <a16:creationId xmlns:a16="http://schemas.microsoft.com/office/drawing/2014/main" id="{9B6E6F03-C63A-FB93-0F1C-8231E80973F8}"/>
              </a:ext>
            </a:extLst>
          </p:cNvPr>
          <p:cNvSpPr>
            <a:spLocks noGrp="1"/>
          </p:cNvSpPr>
          <p:nvPr>
            <p:ph idx="1"/>
          </p:nvPr>
        </p:nvSpPr>
        <p:spPr>
          <a:xfrm>
            <a:off x="277091" y="1690688"/>
            <a:ext cx="11582400" cy="5030787"/>
          </a:xfrm>
        </p:spPr>
        <p:txBody>
          <a:bodyPr/>
          <a:lstStyle/>
          <a:p>
            <a:pPr marL="0" indent="0" algn="l">
              <a:buNone/>
            </a:pPr>
            <a:r>
              <a:rPr lang="en-US" sz="2400" i="0" dirty="0">
                <a:effectLst/>
              </a:rPr>
              <a:t>1.</a:t>
            </a:r>
            <a:r>
              <a:rPr lang="en-US" sz="2400" b="1" i="0" dirty="0">
                <a:effectLst/>
              </a:rPr>
              <a:t>Bait Creation</a:t>
            </a:r>
            <a:r>
              <a:rPr lang="en-US" sz="2400" b="0" i="0" dirty="0">
                <a:effectLst/>
              </a:rPr>
              <a:t>: Phishers craft messages, usually emails, that appear legitimate and trustworthy. They often mimic well-known companies, government agencies, or organizations to trick their victims into thinking the communication is genuine.</a:t>
            </a:r>
          </a:p>
          <a:p>
            <a:pPr marL="0" indent="0">
              <a:buNone/>
            </a:pPr>
            <a:r>
              <a:rPr lang="en-US" sz="2400" dirty="0"/>
              <a:t>2. </a:t>
            </a:r>
            <a:r>
              <a:rPr lang="en-US" sz="2400" b="1" i="0" dirty="0">
                <a:effectLst/>
              </a:rPr>
              <a:t>Vishing and Smishing</a:t>
            </a:r>
            <a:r>
              <a:rPr lang="en-US" sz="2400" b="0" i="0" dirty="0">
                <a:effectLst/>
              </a:rPr>
              <a:t>: attackers use phone calls (vishing) or SMS messages (smishing), impersonating legitimate entities to extract information.</a:t>
            </a:r>
          </a:p>
          <a:p>
            <a:pPr marL="0" indent="0">
              <a:buNone/>
            </a:pPr>
            <a:r>
              <a:rPr lang="en-US" sz="2400" i="0" dirty="0">
                <a:effectLst/>
              </a:rPr>
              <a:t>3.</a:t>
            </a:r>
            <a:r>
              <a:rPr lang="en-US" sz="2400" b="1" i="0" dirty="0">
                <a:effectLst/>
              </a:rPr>
              <a:t>Social Engineering</a:t>
            </a:r>
            <a:r>
              <a:rPr lang="en-US" sz="2400" b="0" i="0" dirty="0">
                <a:effectLst/>
              </a:rPr>
              <a:t>: Phishers use psychological tactics to manipulate the target’s emotions and behavior. They may create a sense of urgency, curiosity, fear, or excitement to compel recipients to take immediate action without thinking.</a:t>
            </a:r>
          </a:p>
          <a:p>
            <a:pPr marL="0" indent="0">
              <a:buNone/>
            </a:pPr>
            <a:r>
              <a:rPr lang="en-US" sz="2400" dirty="0"/>
              <a:t>4. </a:t>
            </a:r>
            <a:r>
              <a:rPr lang="en-US" sz="2400" b="1" i="0" dirty="0">
                <a:effectLst/>
              </a:rPr>
              <a:t>Spoofed Websites</a:t>
            </a:r>
            <a:r>
              <a:rPr lang="en-US" sz="2400" b="0" i="0" dirty="0">
                <a:effectLst/>
              </a:rPr>
              <a:t>: Phishers create fake websites that closely resemble legitimate ones. These sites are designed to capture sensitive information that is entered by victims, who have been convinced that they are interacting with the genuine site.</a:t>
            </a:r>
          </a:p>
          <a:p>
            <a:pPr marL="0" indent="0">
              <a:buNone/>
            </a:pPr>
            <a:endParaRPr lang="en-US" dirty="0"/>
          </a:p>
          <a:p>
            <a:pPr marL="514350" indent="-514350">
              <a:buFont typeface="+mj-lt"/>
              <a:buAutoNum type="arabicPeriod"/>
            </a:pPr>
            <a:endParaRPr lang="en-BB" dirty="0"/>
          </a:p>
        </p:txBody>
      </p:sp>
      <p:sp>
        <p:nvSpPr>
          <p:cNvPr id="4" name="Slide Number Placeholder 3">
            <a:extLst>
              <a:ext uri="{FF2B5EF4-FFF2-40B4-BE49-F238E27FC236}">
                <a16:creationId xmlns:a16="http://schemas.microsoft.com/office/drawing/2014/main" id="{08D14DE4-BB77-B3B2-188F-4AE03030C1F7}"/>
              </a:ext>
            </a:extLst>
          </p:cNvPr>
          <p:cNvSpPr>
            <a:spLocks noGrp="1"/>
          </p:cNvSpPr>
          <p:nvPr>
            <p:ph type="sldNum" sz="quarter" idx="12"/>
          </p:nvPr>
        </p:nvSpPr>
        <p:spPr/>
        <p:txBody>
          <a:bodyPr/>
          <a:lstStyle/>
          <a:p>
            <a:fld id="{215D2718-0BA0-4448-82E4-C8EBC172DDDD}" type="slidenum">
              <a:rPr lang="en-BB" smtClean="0"/>
              <a:t>12</a:t>
            </a:fld>
            <a:endParaRPr lang="en-BB"/>
          </a:p>
        </p:txBody>
      </p:sp>
    </p:spTree>
    <p:extLst>
      <p:ext uri="{BB962C8B-B14F-4D97-AF65-F5344CB8AC3E}">
        <p14:creationId xmlns:p14="http://schemas.microsoft.com/office/powerpoint/2010/main" val="4274671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39E8-8AC6-74E0-B587-A92D650B7FE1}"/>
              </a:ext>
            </a:extLst>
          </p:cNvPr>
          <p:cNvSpPr>
            <a:spLocks noGrp="1"/>
          </p:cNvSpPr>
          <p:nvPr>
            <p:ph type="title"/>
          </p:nvPr>
        </p:nvSpPr>
        <p:spPr>
          <a:xfrm>
            <a:off x="838200" y="2886653"/>
            <a:ext cx="10515600" cy="1325563"/>
          </a:xfrm>
        </p:spPr>
        <p:txBody>
          <a:bodyPr/>
          <a:lstStyle/>
          <a:p>
            <a:pPr algn="ctr"/>
            <a:r>
              <a:rPr lang="en-US" b="1" dirty="0">
                <a:latin typeface="Broadway" panose="04040905080B02020502" pitchFamily="82" charset="0"/>
              </a:rPr>
              <a:t>TRAINING &amp; AWARENESS</a:t>
            </a:r>
            <a:endParaRPr lang="en-BB"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472B49C6-0DDE-51A3-90C9-8A400CD140F5}"/>
              </a:ext>
            </a:extLst>
          </p:cNvPr>
          <p:cNvSpPr>
            <a:spLocks noGrp="1"/>
          </p:cNvSpPr>
          <p:nvPr>
            <p:ph type="sldNum" sz="quarter" idx="12"/>
          </p:nvPr>
        </p:nvSpPr>
        <p:spPr/>
        <p:txBody>
          <a:bodyPr/>
          <a:lstStyle/>
          <a:p>
            <a:fld id="{215D2718-0BA0-4448-82E4-C8EBC172DDDD}" type="slidenum">
              <a:rPr lang="en-BB" smtClean="0"/>
              <a:t>13</a:t>
            </a:fld>
            <a:endParaRPr lang="en-BB"/>
          </a:p>
        </p:txBody>
      </p:sp>
    </p:spTree>
    <p:extLst>
      <p:ext uri="{BB962C8B-B14F-4D97-AF65-F5344CB8AC3E}">
        <p14:creationId xmlns:p14="http://schemas.microsoft.com/office/powerpoint/2010/main" val="2691866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149A-2B95-F582-D445-43654EF14D0A}"/>
              </a:ext>
            </a:extLst>
          </p:cNvPr>
          <p:cNvSpPr>
            <a:spLocks noGrp="1"/>
          </p:cNvSpPr>
          <p:nvPr>
            <p:ph type="title"/>
          </p:nvPr>
        </p:nvSpPr>
        <p:spPr/>
        <p:txBody>
          <a:bodyPr/>
          <a:lstStyle/>
          <a:p>
            <a:pPr algn="ctr"/>
            <a:r>
              <a:rPr lang="en-US" b="1" dirty="0"/>
              <a:t>TRAINING &amp; AWARENESS</a:t>
            </a:r>
            <a:endParaRPr lang="en-BB" b="1" dirty="0"/>
          </a:p>
        </p:txBody>
      </p:sp>
      <p:sp>
        <p:nvSpPr>
          <p:cNvPr id="3" name="Content Placeholder 2">
            <a:extLst>
              <a:ext uri="{FF2B5EF4-FFF2-40B4-BE49-F238E27FC236}">
                <a16:creationId xmlns:a16="http://schemas.microsoft.com/office/drawing/2014/main" id="{3FD50EE8-182C-DBD8-3F90-1469EEBF3B13}"/>
              </a:ext>
            </a:extLst>
          </p:cNvPr>
          <p:cNvSpPr>
            <a:spLocks noGrp="1"/>
          </p:cNvSpPr>
          <p:nvPr>
            <p:ph idx="1"/>
          </p:nvPr>
        </p:nvSpPr>
        <p:spPr>
          <a:xfrm>
            <a:off x="304799" y="1496291"/>
            <a:ext cx="11651673" cy="4996584"/>
          </a:xfrm>
        </p:spPr>
        <p:txBody>
          <a:bodyPr>
            <a:noAutofit/>
          </a:bodyPr>
          <a:lstStyle/>
          <a:p>
            <a:pPr marL="0" indent="0">
              <a:buNone/>
            </a:pPr>
            <a:r>
              <a:rPr lang="en-US" sz="1600" b="1" dirty="0"/>
              <a:t>Education &amp; Training</a:t>
            </a:r>
          </a:p>
          <a:p>
            <a:r>
              <a:rPr lang="en-US" sz="1600" dirty="0"/>
              <a:t>Organize workshops or training sessions to educate employees, users, or individuals about the various forms of phishing, the various techniques that attackers use, and how to spot a phishing attempt.</a:t>
            </a:r>
          </a:p>
          <a:p>
            <a:r>
              <a:rPr lang="en-US" sz="1600" dirty="0"/>
              <a:t>Phishing campaign simulations should be conducted in your organization to test how well employees can recognize and respond to phishing attempts.</a:t>
            </a:r>
          </a:p>
          <a:p>
            <a:r>
              <a:rPr lang="en-US" sz="1600" dirty="0"/>
              <a:t>Training should be done regularly.</a:t>
            </a:r>
          </a:p>
          <a:p>
            <a:r>
              <a:rPr lang="en-US" sz="1600" dirty="0"/>
              <a:t>Customize training content to suit different role and departments in the organization.</a:t>
            </a:r>
          </a:p>
          <a:p>
            <a:endParaRPr lang="en-US" sz="1600" dirty="0"/>
          </a:p>
          <a:p>
            <a:pPr marL="0" indent="0">
              <a:buNone/>
            </a:pPr>
            <a:r>
              <a:rPr lang="en-US" sz="1600" b="1" dirty="0"/>
              <a:t>Awareness Campaigns</a:t>
            </a:r>
          </a:p>
          <a:p>
            <a:r>
              <a:rPr lang="en-US" sz="1600" dirty="0"/>
              <a:t>Send out periodic email reminders about the importance of phishing awareness with provided examples of any recent phishing attempts.</a:t>
            </a:r>
          </a:p>
          <a:p>
            <a:r>
              <a:rPr lang="en-US" sz="1600" dirty="0"/>
              <a:t>Encourage employees to report suspicious emails, calls, or messages.</a:t>
            </a:r>
          </a:p>
          <a:p>
            <a:r>
              <a:rPr lang="en-US" sz="1600" dirty="0"/>
              <a:t>Ensure your organization has clear security policies in place and is brought to the employee’s awareness.</a:t>
            </a:r>
          </a:p>
          <a:p>
            <a:r>
              <a:rPr lang="en-US" sz="1600" dirty="0"/>
              <a:t>Stay informed about the latest phishing trends by following reputable sources such as cybersecurity blogs and government agencies that provide resources on phishing awareness.</a:t>
            </a:r>
          </a:p>
          <a:p>
            <a:r>
              <a:rPr lang="en-US" sz="1600" dirty="0"/>
              <a:t>Encourage the use of Multifactor Authentication (MFA) to provide an additional layer of security .</a:t>
            </a:r>
            <a:endParaRPr lang="en-BB" sz="1600" dirty="0"/>
          </a:p>
        </p:txBody>
      </p:sp>
      <p:sp>
        <p:nvSpPr>
          <p:cNvPr id="4" name="Slide Number Placeholder 3">
            <a:extLst>
              <a:ext uri="{FF2B5EF4-FFF2-40B4-BE49-F238E27FC236}">
                <a16:creationId xmlns:a16="http://schemas.microsoft.com/office/drawing/2014/main" id="{1DCC7417-9CDB-BEBE-EECD-8D2E2BFE48A7}"/>
              </a:ext>
            </a:extLst>
          </p:cNvPr>
          <p:cNvSpPr>
            <a:spLocks noGrp="1"/>
          </p:cNvSpPr>
          <p:nvPr>
            <p:ph type="sldNum" sz="quarter" idx="12"/>
          </p:nvPr>
        </p:nvSpPr>
        <p:spPr/>
        <p:txBody>
          <a:bodyPr/>
          <a:lstStyle/>
          <a:p>
            <a:fld id="{215D2718-0BA0-4448-82E4-C8EBC172DDDD}" type="slidenum">
              <a:rPr lang="en-BB" smtClean="0"/>
              <a:t>14</a:t>
            </a:fld>
            <a:endParaRPr lang="en-BB"/>
          </a:p>
        </p:txBody>
      </p:sp>
    </p:spTree>
    <p:extLst>
      <p:ext uri="{BB962C8B-B14F-4D97-AF65-F5344CB8AC3E}">
        <p14:creationId xmlns:p14="http://schemas.microsoft.com/office/powerpoint/2010/main" val="4278766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53CA-DA44-E155-681F-0A23A4A7D938}"/>
              </a:ext>
            </a:extLst>
          </p:cNvPr>
          <p:cNvSpPr>
            <a:spLocks noGrp="1"/>
          </p:cNvSpPr>
          <p:nvPr>
            <p:ph type="title"/>
          </p:nvPr>
        </p:nvSpPr>
        <p:spPr>
          <a:xfrm>
            <a:off x="838200" y="3233016"/>
            <a:ext cx="10515600" cy="1325563"/>
          </a:xfrm>
        </p:spPr>
        <p:txBody>
          <a:bodyPr/>
          <a:lstStyle/>
          <a:p>
            <a:pPr algn="ctr"/>
            <a:r>
              <a:rPr lang="en-US" b="1" dirty="0">
                <a:latin typeface="Broadway" panose="04040905080B02020502" pitchFamily="82" charset="0"/>
              </a:rPr>
              <a:t>WHAT TO DO IN RESPONSE TO PHISHING?</a:t>
            </a:r>
            <a:endParaRPr lang="en-BB"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3D64B9AF-34F6-1942-B8AA-29E0C9C1C6C8}"/>
              </a:ext>
            </a:extLst>
          </p:cNvPr>
          <p:cNvSpPr>
            <a:spLocks noGrp="1"/>
          </p:cNvSpPr>
          <p:nvPr>
            <p:ph type="sldNum" sz="quarter" idx="12"/>
          </p:nvPr>
        </p:nvSpPr>
        <p:spPr/>
        <p:txBody>
          <a:bodyPr/>
          <a:lstStyle/>
          <a:p>
            <a:fld id="{215D2718-0BA0-4448-82E4-C8EBC172DDDD}" type="slidenum">
              <a:rPr lang="en-BB" smtClean="0"/>
              <a:t>15</a:t>
            </a:fld>
            <a:endParaRPr lang="en-BB"/>
          </a:p>
        </p:txBody>
      </p:sp>
    </p:spTree>
    <p:extLst>
      <p:ext uri="{BB962C8B-B14F-4D97-AF65-F5344CB8AC3E}">
        <p14:creationId xmlns:p14="http://schemas.microsoft.com/office/powerpoint/2010/main" val="342785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D79A-B5DA-9242-E511-978AC0037505}"/>
              </a:ext>
            </a:extLst>
          </p:cNvPr>
          <p:cNvSpPr>
            <a:spLocks noGrp="1"/>
          </p:cNvSpPr>
          <p:nvPr>
            <p:ph type="title"/>
          </p:nvPr>
        </p:nvSpPr>
        <p:spPr/>
        <p:txBody>
          <a:bodyPr/>
          <a:lstStyle/>
          <a:p>
            <a:pPr algn="ctr"/>
            <a:r>
              <a:rPr lang="en-US" b="1" dirty="0"/>
              <a:t>WHAT TO DO IN RESPONSE TO PHISHING?</a:t>
            </a:r>
            <a:endParaRPr lang="en-BB" b="1" dirty="0"/>
          </a:p>
        </p:txBody>
      </p:sp>
      <p:sp>
        <p:nvSpPr>
          <p:cNvPr id="3" name="Content Placeholder 2">
            <a:extLst>
              <a:ext uri="{FF2B5EF4-FFF2-40B4-BE49-F238E27FC236}">
                <a16:creationId xmlns:a16="http://schemas.microsoft.com/office/drawing/2014/main" id="{A80678AA-06F9-3BB4-27BE-77C3E4AF9C50}"/>
              </a:ext>
            </a:extLst>
          </p:cNvPr>
          <p:cNvSpPr>
            <a:spLocks noGrp="1"/>
          </p:cNvSpPr>
          <p:nvPr>
            <p:ph idx="1"/>
          </p:nvPr>
        </p:nvSpPr>
        <p:spPr>
          <a:xfrm>
            <a:off x="138545" y="1551709"/>
            <a:ext cx="11914910" cy="5169766"/>
          </a:xfrm>
        </p:spPr>
        <p:txBody>
          <a:bodyPr>
            <a:normAutofit/>
          </a:bodyPr>
          <a:lstStyle/>
          <a:p>
            <a:r>
              <a:rPr lang="en-US" sz="2400" b="1" dirty="0"/>
              <a:t>Do not click on any suspicious links </a:t>
            </a:r>
            <a:r>
              <a:rPr lang="en-US" sz="2400" dirty="0"/>
              <a:t>– before clicking on any link, first hover your cursor over the link to identify the link’s true destination.</a:t>
            </a:r>
          </a:p>
          <a:p>
            <a:r>
              <a:rPr lang="en-US" sz="2400" b="1" dirty="0"/>
              <a:t>Do not respond </a:t>
            </a:r>
            <a:r>
              <a:rPr lang="en-US" sz="2400" dirty="0"/>
              <a:t>– responding to the email, message or phone call can lead to a compromise.</a:t>
            </a:r>
          </a:p>
          <a:p>
            <a:r>
              <a:rPr lang="en-US" sz="2400" b="1" dirty="0"/>
              <a:t>Verify the source </a:t>
            </a:r>
            <a:r>
              <a:rPr lang="en-US" sz="2400" dirty="0"/>
              <a:t>– If the message claim to be from a known organization, contact them through official channels.</a:t>
            </a:r>
          </a:p>
          <a:p>
            <a:r>
              <a:rPr lang="en-US" sz="2400" b="1" dirty="0"/>
              <a:t>Delete It </a:t>
            </a:r>
            <a:r>
              <a:rPr lang="en-US" sz="2400" dirty="0"/>
              <a:t>– If you do not have any other use for the message, the safest thing to do is to delete it entirely.</a:t>
            </a:r>
          </a:p>
          <a:p>
            <a:r>
              <a:rPr lang="en-US" sz="2400" b="1" dirty="0"/>
              <a:t>Report the incident </a:t>
            </a:r>
            <a:r>
              <a:rPr lang="en-US" sz="2400" dirty="0"/>
              <a:t>– forward our email or message to your organization’s IT or security team, or the organization being impersonated. Furthermore, report to authorities if it is a criminal scam.</a:t>
            </a:r>
          </a:p>
          <a:p>
            <a:r>
              <a:rPr lang="en-US" sz="2400" b="1" dirty="0"/>
              <a:t>Enable two-factor authentication </a:t>
            </a:r>
            <a:r>
              <a:rPr lang="en-US" sz="2400" dirty="0"/>
              <a:t>– 2FA adds an extra layer of security, requiring a second form of authentication, such as fingerprint or a one-time password in addition to your username and password.</a:t>
            </a:r>
            <a:endParaRPr lang="en-BB" sz="2400" dirty="0"/>
          </a:p>
        </p:txBody>
      </p:sp>
      <p:sp>
        <p:nvSpPr>
          <p:cNvPr id="4" name="Slide Number Placeholder 3">
            <a:extLst>
              <a:ext uri="{FF2B5EF4-FFF2-40B4-BE49-F238E27FC236}">
                <a16:creationId xmlns:a16="http://schemas.microsoft.com/office/drawing/2014/main" id="{75ED8F48-7617-1E56-86DD-4F814E665FD2}"/>
              </a:ext>
            </a:extLst>
          </p:cNvPr>
          <p:cNvSpPr>
            <a:spLocks noGrp="1"/>
          </p:cNvSpPr>
          <p:nvPr>
            <p:ph type="sldNum" sz="quarter" idx="12"/>
          </p:nvPr>
        </p:nvSpPr>
        <p:spPr/>
        <p:txBody>
          <a:bodyPr/>
          <a:lstStyle/>
          <a:p>
            <a:fld id="{215D2718-0BA0-4448-82E4-C8EBC172DDDD}" type="slidenum">
              <a:rPr lang="en-BB" smtClean="0"/>
              <a:t>16</a:t>
            </a:fld>
            <a:endParaRPr lang="en-BB"/>
          </a:p>
        </p:txBody>
      </p:sp>
    </p:spTree>
    <p:extLst>
      <p:ext uri="{BB962C8B-B14F-4D97-AF65-F5344CB8AC3E}">
        <p14:creationId xmlns:p14="http://schemas.microsoft.com/office/powerpoint/2010/main" val="279935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FBAF-115F-0663-E25C-947BD212EB8C}"/>
              </a:ext>
            </a:extLst>
          </p:cNvPr>
          <p:cNvSpPr>
            <a:spLocks noGrp="1"/>
          </p:cNvSpPr>
          <p:nvPr>
            <p:ph type="title"/>
          </p:nvPr>
        </p:nvSpPr>
        <p:spPr>
          <a:xfrm>
            <a:off x="838200" y="2766218"/>
            <a:ext cx="10515600" cy="1325563"/>
          </a:xfrm>
        </p:spPr>
        <p:txBody>
          <a:bodyPr/>
          <a:lstStyle/>
          <a:p>
            <a:pPr algn="ctr"/>
            <a:r>
              <a:rPr lang="en-US" b="1" dirty="0">
                <a:latin typeface="Broadway" panose="04040905080B02020502" pitchFamily="82" charset="0"/>
              </a:rPr>
              <a:t>CONCLUSION</a:t>
            </a:r>
            <a:endParaRPr lang="en-BB"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43BD70D0-A8B0-3227-B9D4-5E68D2135774}"/>
              </a:ext>
            </a:extLst>
          </p:cNvPr>
          <p:cNvSpPr>
            <a:spLocks noGrp="1"/>
          </p:cNvSpPr>
          <p:nvPr>
            <p:ph type="sldNum" sz="quarter" idx="12"/>
          </p:nvPr>
        </p:nvSpPr>
        <p:spPr/>
        <p:txBody>
          <a:bodyPr/>
          <a:lstStyle/>
          <a:p>
            <a:fld id="{215D2718-0BA0-4448-82E4-C8EBC172DDDD}" type="slidenum">
              <a:rPr lang="en-BB" smtClean="0"/>
              <a:t>17</a:t>
            </a:fld>
            <a:endParaRPr lang="en-BB"/>
          </a:p>
        </p:txBody>
      </p:sp>
    </p:spTree>
    <p:extLst>
      <p:ext uri="{BB962C8B-B14F-4D97-AF65-F5344CB8AC3E}">
        <p14:creationId xmlns:p14="http://schemas.microsoft.com/office/powerpoint/2010/main" val="4419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944D-CF4E-F5F8-7B4C-6A6C97728C58}"/>
              </a:ext>
            </a:extLst>
          </p:cNvPr>
          <p:cNvSpPr>
            <a:spLocks noGrp="1"/>
          </p:cNvSpPr>
          <p:nvPr>
            <p:ph type="title"/>
          </p:nvPr>
        </p:nvSpPr>
        <p:spPr/>
        <p:txBody>
          <a:bodyPr/>
          <a:lstStyle/>
          <a:p>
            <a:pPr algn="ctr"/>
            <a:r>
              <a:rPr lang="en-US" b="1" dirty="0"/>
              <a:t>CONLUSION</a:t>
            </a:r>
            <a:endParaRPr lang="en-BB" b="1" dirty="0"/>
          </a:p>
        </p:txBody>
      </p:sp>
      <p:sp>
        <p:nvSpPr>
          <p:cNvPr id="3" name="Content Placeholder 2">
            <a:extLst>
              <a:ext uri="{FF2B5EF4-FFF2-40B4-BE49-F238E27FC236}">
                <a16:creationId xmlns:a16="http://schemas.microsoft.com/office/drawing/2014/main" id="{84C10734-597B-87FA-B6C8-B0C21B8A23EE}"/>
              </a:ext>
            </a:extLst>
          </p:cNvPr>
          <p:cNvSpPr>
            <a:spLocks noGrp="1"/>
          </p:cNvSpPr>
          <p:nvPr>
            <p:ph idx="1"/>
          </p:nvPr>
        </p:nvSpPr>
        <p:spPr/>
        <p:txBody>
          <a:bodyPr/>
          <a:lstStyle/>
          <a:p>
            <a:pPr marL="0" indent="0">
              <a:buNone/>
            </a:pPr>
            <a:r>
              <a:rPr lang="en-US" dirty="0"/>
              <a:t>At </a:t>
            </a:r>
            <a:r>
              <a:rPr lang="en-US" dirty="0" err="1"/>
              <a:t>CyberGuardian</a:t>
            </a:r>
            <a:r>
              <a:rPr lang="en-US" dirty="0"/>
              <a:t> Institution, we pride ourselves by developing our employees to be proactive, educated, and responsive, we can collectively reduce the risk of falling victim to malicious attacks. It is crucial to stay informed and vigilant as phishing threats continue to evolve. </a:t>
            </a:r>
          </a:p>
          <a:p>
            <a:pPr marL="0" indent="0">
              <a:buNone/>
            </a:pPr>
            <a:r>
              <a:rPr lang="en-US" dirty="0"/>
              <a:t>You have successfully completed this workshop and we encourage you to apply all the lessons we have taught. We also encourage you to share the knowledge you’ve gained with your colleagues, friends, and family to collectively build a more secure digital environment.</a:t>
            </a:r>
            <a:endParaRPr lang="en-BB" dirty="0"/>
          </a:p>
        </p:txBody>
      </p:sp>
      <p:sp>
        <p:nvSpPr>
          <p:cNvPr id="4" name="Slide Number Placeholder 3">
            <a:extLst>
              <a:ext uri="{FF2B5EF4-FFF2-40B4-BE49-F238E27FC236}">
                <a16:creationId xmlns:a16="http://schemas.microsoft.com/office/drawing/2014/main" id="{71752B3A-575E-0A7D-5F1D-C2784685AA0C}"/>
              </a:ext>
            </a:extLst>
          </p:cNvPr>
          <p:cNvSpPr>
            <a:spLocks noGrp="1"/>
          </p:cNvSpPr>
          <p:nvPr>
            <p:ph type="sldNum" sz="quarter" idx="12"/>
          </p:nvPr>
        </p:nvSpPr>
        <p:spPr/>
        <p:txBody>
          <a:bodyPr/>
          <a:lstStyle/>
          <a:p>
            <a:fld id="{215D2718-0BA0-4448-82E4-C8EBC172DDDD}" type="slidenum">
              <a:rPr lang="en-BB" smtClean="0"/>
              <a:t>18</a:t>
            </a:fld>
            <a:endParaRPr lang="en-BB"/>
          </a:p>
        </p:txBody>
      </p:sp>
    </p:spTree>
    <p:extLst>
      <p:ext uri="{BB962C8B-B14F-4D97-AF65-F5344CB8AC3E}">
        <p14:creationId xmlns:p14="http://schemas.microsoft.com/office/powerpoint/2010/main" val="3230188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3340-C413-CD7C-87EF-74248FBF8ECF}"/>
              </a:ext>
            </a:extLst>
          </p:cNvPr>
          <p:cNvSpPr>
            <a:spLocks noGrp="1"/>
          </p:cNvSpPr>
          <p:nvPr>
            <p:ph type="title"/>
          </p:nvPr>
        </p:nvSpPr>
        <p:spPr>
          <a:xfrm>
            <a:off x="838200" y="2623416"/>
            <a:ext cx="10515600" cy="1325563"/>
          </a:xfrm>
        </p:spPr>
        <p:txBody>
          <a:bodyPr/>
          <a:lstStyle/>
          <a:p>
            <a:pPr algn="ctr"/>
            <a:r>
              <a:rPr lang="en-US" b="1" dirty="0">
                <a:latin typeface="Broadway" panose="04040905080B02020502" pitchFamily="82" charset="0"/>
              </a:rPr>
              <a:t>SHORT QUIZ</a:t>
            </a:r>
            <a:endParaRPr lang="en-BB"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CEB7ED1F-846F-3A1F-C673-FFA1995CDC2F}"/>
              </a:ext>
            </a:extLst>
          </p:cNvPr>
          <p:cNvSpPr>
            <a:spLocks noGrp="1"/>
          </p:cNvSpPr>
          <p:nvPr>
            <p:ph type="sldNum" sz="quarter" idx="12"/>
          </p:nvPr>
        </p:nvSpPr>
        <p:spPr/>
        <p:txBody>
          <a:bodyPr/>
          <a:lstStyle/>
          <a:p>
            <a:fld id="{215D2718-0BA0-4448-82E4-C8EBC172DDDD}" type="slidenum">
              <a:rPr lang="en-BB" smtClean="0"/>
              <a:t>19</a:t>
            </a:fld>
            <a:endParaRPr lang="en-BB"/>
          </a:p>
        </p:txBody>
      </p:sp>
    </p:spTree>
    <p:extLst>
      <p:ext uri="{BB962C8B-B14F-4D97-AF65-F5344CB8AC3E}">
        <p14:creationId xmlns:p14="http://schemas.microsoft.com/office/powerpoint/2010/main" val="66346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1FDC-0FAD-9BBB-59F8-247C09133825}"/>
              </a:ext>
            </a:extLst>
          </p:cNvPr>
          <p:cNvSpPr>
            <a:spLocks noGrp="1"/>
          </p:cNvSpPr>
          <p:nvPr>
            <p:ph type="title"/>
          </p:nvPr>
        </p:nvSpPr>
        <p:spPr>
          <a:xfrm>
            <a:off x="838200" y="365126"/>
            <a:ext cx="10515600" cy="1145020"/>
          </a:xfrm>
        </p:spPr>
        <p:txBody>
          <a:bodyPr>
            <a:normAutofit/>
          </a:bodyPr>
          <a:lstStyle/>
          <a:p>
            <a:pPr algn="ctr"/>
            <a:r>
              <a:rPr lang="en-US" sz="4000" b="1" dirty="0"/>
              <a:t>AGENDA</a:t>
            </a:r>
            <a:endParaRPr lang="en-BB" sz="4000" b="1" dirty="0"/>
          </a:p>
        </p:txBody>
      </p:sp>
      <p:sp>
        <p:nvSpPr>
          <p:cNvPr id="3" name="Content Placeholder 2">
            <a:extLst>
              <a:ext uri="{FF2B5EF4-FFF2-40B4-BE49-F238E27FC236}">
                <a16:creationId xmlns:a16="http://schemas.microsoft.com/office/drawing/2014/main" id="{0FC394CD-32EE-0744-D101-30986E95E5B8}"/>
              </a:ext>
            </a:extLst>
          </p:cNvPr>
          <p:cNvSpPr>
            <a:spLocks noGrp="1"/>
          </p:cNvSpPr>
          <p:nvPr>
            <p:ph idx="1"/>
          </p:nvPr>
        </p:nvSpPr>
        <p:spPr>
          <a:xfrm>
            <a:off x="838200" y="1953491"/>
            <a:ext cx="10515600" cy="4223472"/>
          </a:xfrm>
        </p:spPr>
        <p:txBody>
          <a:bodyPr/>
          <a:lstStyle/>
          <a:p>
            <a:r>
              <a:rPr lang="en-US" dirty="0"/>
              <a:t>Introduction</a:t>
            </a:r>
          </a:p>
          <a:p>
            <a:r>
              <a:rPr lang="en-US" dirty="0"/>
              <a:t>What is Phishing?</a:t>
            </a:r>
          </a:p>
          <a:p>
            <a:r>
              <a:rPr lang="en-US" dirty="0"/>
              <a:t>Types of Phishing</a:t>
            </a:r>
          </a:p>
          <a:p>
            <a:r>
              <a:rPr lang="en-US" dirty="0"/>
              <a:t>Common Phishing Techniques</a:t>
            </a:r>
          </a:p>
          <a:p>
            <a:r>
              <a:rPr lang="en-US" dirty="0"/>
              <a:t>Training &amp; Awareness</a:t>
            </a:r>
          </a:p>
          <a:p>
            <a:r>
              <a:rPr lang="en-US" dirty="0"/>
              <a:t>What to do in response to Phishing?</a:t>
            </a:r>
          </a:p>
          <a:p>
            <a:r>
              <a:rPr lang="en-US" dirty="0"/>
              <a:t>Conclusion</a:t>
            </a:r>
          </a:p>
          <a:p>
            <a:endParaRPr lang="en-US" dirty="0"/>
          </a:p>
          <a:p>
            <a:endParaRPr lang="en-BB" dirty="0"/>
          </a:p>
        </p:txBody>
      </p:sp>
      <p:sp>
        <p:nvSpPr>
          <p:cNvPr id="4" name="Slide Number Placeholder 3">
            <a:extLst>
              <a:ext uri="{FF2B5EF4-FFF2-40B4-BE49-F238E27FC236}">
                <a16:creationId xmlns:a16="http://schemas.microsoft.com/office/drawing/2014/main" id="{9D28B603-943A-0A8D-271E-CBA861AC13E9}"/>
              </a:ext>
            </a:extLst>
          </p:cNvPr>
          <p:cNvSpPr>
            <a:spLocks noGrp="1"/>
          </p:cNvSpPr>
          <p:nvPr>
            <p:ph type="sldNum" sz="quarter" idx="12"/>
          </p:nvPr>
        </p:nvSpPr>
        <p:spPr/>
        <p:txBody>
          <a:bodyPr/>
          <a:lstStyle/>
          <a:p>
            <a:fld id="{215D2718-0BA0-4448-82E4-C8EBC172DDDD}" type="slidenum">
              <a:rPr lang="en-BB" smtClean="0"/>
              <a:t>2</a:t>
            </a:fld>
            <a:endParaRPr lang="en-BB"/>
          </a:p>
        </p:txBody>
      </p:sp>
    </p:spTree>
    <p:extLst>
      <p:ext uri="{BB962C8B-B14F-4D97-AF65-F5344CB8AC3E}">
        <p14:creationId xmlns:p14="http://schemas.microsoft.com/office/powerpoint/2010/main" val="1722065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ESTION">
            <a:extLst>
              <a:ext uri="{FF2B5EF4-FFF2-40B4-BE49-F238E27FC236}">
                <a16:creationId xmlns:a16="http://schemas.microsoft.com/office/drawing/2014/main" id="{192A5609-2399-1FBE-4D07-54FBA004C857}"/>
              </a:ext>
            </a:extLst>
          </p:cNvPr>
          <p:cNvSpPr/>
          <p:nvPr/>
        </p:nvSpPr>
        <p:spPr>
          <a:xfrm>
            <a:off x="1481797" y="801859"/>
            <a:ext cx="9228406" cy="102694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Georgia" panose="02040502050405020303" pitchFamily="18" charset="0"/>
              </a:rPr>
              <a:t>Which is an example of phishing?</a:t>
            </a:r>
            <a:endParaRPr lang="en-BB" sz="2400" dirty="0">
              <a:latin typeface="Georgia" panose="02040502050405020303" pitchFamily="18" charset="0"/>
            </a:endParaRPr>
          </a:p>
        </p:txBody>
      </p:sp>
      <p:sp>
        <p:nvSpPr>
          <p:cNvPr id="4" name="WRONG ANSWER">
            <a:extLst>
              <a:ext uri="{FF2B5EF4-FFF2-40B4-BE49-F238E27FC236}">
                <a16:creationId xmlns:a16="http://schemas.microsoft.com/office/drawing/2014/main" id="{6B0D329B-A418-3921-51AD-EF9B4C015BB1}"/>
              </a:ext>
            </a:extLst>
          </p:cNvPr>
          <p:cNvSpPr/>
          <p:nvPr/>
        </p:nvSpPr>
        <p:spPr>
          <a:xfrm rot="5400000">
            <a:off x="3630050" y="1360465"/>
            <a:ext cx="1311814" cy="362008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Catching fish using fishing rod</a:t>
            </a:r>
            <a:endParaRPr lang="en-BB" dirty="0">
              <a:solidFill>
                <a:schemeClr val="tx1"/>
              </a:solidFill>
            </a:endParaRPr>
          </a:p>
        </p:txBody>
      </p:sp>
      <p:sp>
        <p:nvSpPr>
          <p:cNvPr id="5" name="A">
            <a:extLst>
              <a:ext uri="{FF2B5EF4-FFF2-40B4-BE49-F238E27FC236}">
                <a16:creationId xmlns:a16="http://schemas.microsoft.com/office/drawing/2014/main" id="{B5C7B55C-4EE8-A421-CB94-B9FE936CB80E}"/>
              </a:ext>
            </a:extLst>
          </p:cNvPr>
          <p:cNvSpPr/>
          <p:nvPr/>
        </p:nvSpPr>
        <p:spPr>
          <a:xfrm rot="16200000">
            <a:off x="1208063" y="2558564"/>
            <a:ext cx="1311815" cy="1223886"/>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A</a:t>
            </a:r>
            <a:endParaRPr lang="en-BB" dirty="0">
              <a:solidFill>
                <a:schemeClr val="tx1"/>
              </a:solidFill>
            </a:endParaRPr>
          </a:p>
        </p:txBody>
      </p:sp>
      <p:sp>
        <p:nvSpPr>
          <p:cNvPr id="6" name="WRONG ANSWER">
            <a:extLst>
              <a:ext uri="{FF2B5EF4-FFF2-40B4-BE49-F238E27FC236}">
                <a16:creationId xmlns:a16="http://schemas.microsoft.com/office/drawing/2014/main" id="{303A7513-2533-A09A-48C2-9E55183A8981}"/>
              </a:ext>
            </a:extLst>
          </p:cNvPr>
          <p:cNvSpPr/>
          <p:nvPr/>
        </p:nvSpPr>
        <p:spPr>
          <a:xfrm rot="5400000">
            <a:off x="9172719" y="1449561"/>
            <a:ext cx="1311815" cy="34418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Social engineering</a:t>
            </a:r>
            <a:endParaRPr lang="en-BB" dirty="0">
              <a:solidFill>
                <a:schemeClr val="tx1"/>
              </a:solidFill>
            </a:endParaRPr>
          </a:p>
        </p:txBody>
      </p:sp>
      <p:sp>
        <p:nvSpPr>
          <p:cNvPr id="7" name="B">
            <a:extLst>
              <a:ext uri="{FF2B5EF4-FFF2-40B4-BE49-F238E27FC236}">
                <a16:creationId xmlns:a16="http://schemas.microsoft.com/office/drawing/2014/main" id="{5BCFADC2-D289-C30B-E810-522762242903}"/>
              </a:ext>
            </a:extLst>
          </p:cNvPr>
          <p:cNvSpPr/>
          <p:nvPr/>
        </p:nvSpPr>
        <p:spPr>
          <a:xfrm rot="16200000">
            <a:off x="6839829" y="2558564"/>
            <a:ext cx="1311815" cy="1223886"/>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B</a:t>
            </a:r>
            <a:endParaRPr lang="en-BB" dirty="0">
              <a:solidFill>
                <a:schemeClr val="tx1"/>
              </a:solidFill>
            </a:endParaRPr>
          </a:p>
        </p:txBody>
      </p:sp>
      <p:sp>
        <p:nvSpPr>
          <p:cNvPr id="8" name="CORRECT ANSWER">
            <a:extLst>
              <a:ext uri="{FF2B5EF4-FFF2-40B4-BE49-F238E27FC236}">
                <a16:creationId xmlns:a16="http://schemas.microsoft.com/office/drawing/2014/main" id="{5BBF7114-9813-39F7-B92F-08C4EBE82C67}"/>
              </a:ext>
            </a:extLst>
          </p:cNvPr>
          <p:cNvSpPr/>
          <p:nvPr/>
        </p:nvSpPr>
        <p:spPr>
          <a:xfrm rot="5400000">
            <a:off x="3630051" y="2829047"/>
            <a:ext cx="1311812" cy="362008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Spear phishing</a:t>
            </a:r>
            <a:endParaRPr lang="en-BB" dirty="0">
              <a:solidFill>
                <a:schemeClr val="tx1"/>
              </a:solidFill>
            </a:endParaRPr>
          </a:p>
        </p:txBody>
      </p:sp>
      <p:sp>
        <p:nvSpPr>
          <p:cNvPr id="9" name="C">
            <a:extLst>
              <a:ext uri="{FF2B5EF4-FFF2-40B4-BE49-F238E27FC236}">
                <a16:creationId xmlns:a16="http://schemas.microsoft.com/office/drawing/2014/main" id="{99B27715-8167-0214-0CC5-5F7E2B058E01}"/>
              </a:ext>
            </a:extLst>
          </p:cNvPr>
          <p:cNvSpPr/>
          <p:nvPr/>
        </p:nvSpPr>
        <p:spPr>
          <a:xfrm rot="16200000">
            <a:off x="1208066" y="4027144"/>
            <a:ext cx="1311811" cy="1223887"/>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C</a:t>
            </a:r>
            <a:endParaRPr lang="en-BB" dirty="0">
              <a:solidFill>
                <a:schemeClr val="tx1"/>
              </a:solidFill>
            </a:endParaRPr>
          </a:p>
        </p:txBody>
      </p:sp>
      <p:sp>
        <p:nvSpPr>
          <p:cNvPr id="10" name="WRONG ANSWER">
            <a:extLst>
              <a:ext uri="{FF2B5EF4-FFF2-40B4-BE49-F238E27FC236}">
                <a16:creationId xmlns:a16="http://schemas.microsoft.com/office/drawing/2014/main" id="{60A943CA-9B96-7F16-75F8-DA5B55402E1B}"/>
              </a:ext>
            </a:extLst>
          </p:cNvPr>
          <p:cNvSpPr/>
          <p:nvPr/>
        </p:nvSpPr>
        <p:spPr>
          <a:xfrm rot="5400000">
            <a:off x="9172718" y="2918144"/>
            <a:ext cx="1311817" cy="3441893"/>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Malware</a:t>
            </a:r>
            <a:endParaRPr lang="en-BB" dirty="0">
              <a:solidFill>
                <a:schemeClr val="tx1"/>
              </a:solidFill>
            </a:endParaRPr>
          </a:p>
        </p:txBody>
      </p:sp>
      <p:sp>
        <p:nvSpPr>
          <p:cNvPr id="11" name="D">
            <a:extLst>
              <a:ext uri="{FF2B5EF4-FFF2-40B4-BE49-F238E27FC236}">
                <a16:creationId xmlns:a16="http://schemas.microsoft.com/office/drawing/2014/main" id="{ACACB1C0-C248-9618-C4A5-1FCE4032E055}"/>
              </a:ext>
            </a:extLst>
          </p:cNvPr>
          <p:cNvSpPr/>
          <p:nvPr/>
        </p:nvSpPr>
        <p:spPr>
          <a:xfrm rot="16200000">
            <a:off x="6839831" y="4027143"/>
            <a:ext cx="1311814" cy="1223887"/>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D</a:t>
            </a:r>
            <a:endParaRPr lang="en-BB" dirty="0">
              <a:solidFill>
                <a:schemeClr val="tx1"/>
              </a:solidFill>
            </a:endParaRPr>
          </a:p>
        </p:txBody>
      </p:sp>
      <p:sp>
        <p:nvSpPr>
          <p:cNvPr id="12" name="Arrow: Right 11">
            <a:hlinkClick r:id="" action="ppaction://hlinkshowjump?jump=nextslide"/>
            <a:extLst>
              <a:ext uri="{FF2B5EF4-FFF2-40B4-BE49-F238E27FC236}">
                <a16:creationId xmlns:a16="http://schemas.microsoft.com/office/drawing/2014/main" id="{DAF307B9-53A2-C2FA-1C3D-0710E01E7AC0}"/>
              </a:ext>
            </a:extLst>
          </p:cNvPr>
          <p:cNvSpPr/>
          <p:nvPr/>
        </p:nvSpPr>
        <p:spPr>
          <a:xfrm>
            <a:off x="10321636" y="6056141"/>
            <a:ext cx="1227937" cy="415636"/>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B"/>
          </a:p>
        </p:txBody>
      </p:sp>
      <p:sp>
        <p:nvSpPr>
          <p:cNvPr id="13" name="TextBox 12">
            <a:extLst>
              <a:ext uri="{FF2B5EF4-FFF2-40B4-BE49-F238E27FC236}">
                <a16:creationId xmlns:a16="http://schemas.microsoft.com/office/drawing/2014/main" id="{590CF91D-44E3-3D92-2BC3-F4E7916CC088}"/>
              </a:ext>
            </a:extLst>
          </p:cNvPr>
          <p:cNvSpPr txBox="1"/>
          <p:nvPr/>
        </p:nvSpPr>
        <p:spPr>
          <a:xfrm>
            <a:off x="8783782" y="6079293"/>
            <a:ext cx="1537854" cy="369332"/>
          </a:xfrm>
          <a:prstGeom prst="rect">
            <a:avLst/>
          </a:prstGeom>
          <a:noFill/>
        </p:spPr>
        <p:txBody>
          <a:bodyPr wrap="square" rtlCol="0">
            <a:spAutoFit/>
          </a:bodyPr>
          <a:lstStyle/>
          <a:p>
            <a:r>
              <a:rPr lang="en-US" dirty="0"/>
              <a:t>Next Question</a:t>
            </a:r>
            <a:endParaRPr lang="en-BB" dirty="0"/>
          </a:p>
        </p:txBody>
      </p:sp>
    </p:spTree>
    <p:extLst>
      <p:ext uri="{BB962C8B-B14F-4D97-AF65-F5344CB8AC3E}">
        <p14:creationId xmlns:p14="http://schemas.microsoft.com/office/powerpoint/2010/main" val="7786415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FF000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1" presetClass="emph" presetSubtype="2" fill="hold" nodeType="withEffect">
                                  <p:stCondLst>
                                    <p:cond delay="0"/>
                                  </p:stCondLst>
                                  <p:childTnLst>
                                    <p:animClr clrSpc="rgb" dir="cw">
                                      <p:cBhvr>
                                        <p:cTn id="10" dur="10" fill="hold"/>
                                        <p:tgtEl>
                                          <p:spTgt spid="5"/>
                                        </p:tgtEl>
                                        <p:attrNameLst>
                                          <p:attrName>fillcolor</p:attrName>
                                        </p:attrNameLst>
                                      </p:cBhvr>
                                      <p:to>
                                        <a:srgbClr val="FF0000"/>
                                      </p:to>
                                    </p:animClr>
                                    <p:set>
                                      <p:cBhvr>
                                        <p:cTn id="11" dur="10" fill="hold"/>
                                        <p:tgtEl>
                                          <p:spTgt spid="5"/>
                                        </p:tgtEl>
                                        <p:attrNameLst>
                                          <p:attrName>fill.type</p:attrName>
                                        </p:attrNameLst>
                                      </p:cBhvr>
                                      <p:to>
                                        <p:strVal val="solid"/>
                                      </p:to>
                                    </p:set>
                                    <p:set>
                                      <p:cBhvr>
                                        <p:cTn id="12" dur="10" fill="hold"/>
                                        <p:tgtEl>
                                          <p:spTgt spid="5"/>
                                        </p:tgtEl>
                                        <p:attrNameLst>
                                          <p:attrName>fill.on</p:attrName>
                                        </p:attrNameLst>
                                      </p:cBhvr>
                                      <p:to>
                                        <p:strVal val="tru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1" presetClass="emph" presetSubtype="2" fill="hold" nodeType="clickEffect">
                                  <p:stCondLst>
                                    <p:cond delay="0"/>
                                  </p:stCondLst>
                                  <p:childTnLst>
                                    <p:animClr clrSpc="rgb" dir="cw">
                                      <p:cBhvr>
                                        <p:cTn id="17" dur="10" fill="hold"/>
                                        <p:tgtEl>
                                          <p:spTgt spid="6"/>
                                        </p:tgtEl>
                                        <p:attrNameLst>
                                          <p:attrName>fillcolor</p:attrName>
                                        </p:attrNameLst>
                                      </p:cBhvr>
                                      <p:to>
                                        <a:srgbClr val="FF0000"/>
                                      </p:to>
                                    </p:animClr>
                                    <p:set>
                                      <p:cBhvr>
                                        <p:cTn id="18" dur="10" fill="hold"/>
                                        <p:tgtEl>
                                          <p:spTgt spid="6"/>
                                        </p:tgtEl>
                                        <p:attrNameLst>
                                          <p:attrName>fill.type</p:attrName>
                                        </p:attrNameLst>
                                      </p:cBhvr>
                                      <p:to>
                                        <p:strVal val="solid"/>
                                      </p:to>
                                    </p:set>
                                    <p:set>
                                      <p:cBhvr>
                                        <p:cTn id="19" dur="10" fill="hold"/>
                                        <p:tgtEl>
                                          <p:spTgt spid="6"/>
                                        </p:tgtEl>
                                        <p:attrNameLst>
                                          <p:attrName>fill.on</p:attrName>
                                        </p:attrNameLst>
                                      </p:cBhvr>
                                      <p:to>
                                        <p:strVal val="true"/>
                                      </p:to>
                                    </p:set>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par>
                                <p:cTn id="20" presetID="1" presetClass="emph" presetSubtype="2" fill="hold" nodeType="withEffect">
                                  <p:stCondLst>
                                    <p:cond delay="0"/>
                                  </p:stCondLst>
                                  <p:childTnLst>
                                    <p:animClr clrSpc="rgb" dir="cw">
                                      <p:cBhvr>
                                        <p:cTn id="21" dur="10" fill="hold"/>
                                        <p:tgtEl>
                                          <p:spTgt spid="7"/>
                                        </p:tgtEl>
                                        <p:attrNameLst>
                                          <p:attrName>fillcolor</p:attrName>
                                        </p:attrNameLst>
                                      </p:cBhvr>
                                      <p:to>
                                        <a:srgbClr val="FF0000"/>
                                      </p:to>
                                    </p:animClr>
                                    <p:set>
                                      <p:cBhvr>
                                        <p:cTn id="22" dur="10" fill="hold"/>
                                        <p:tgtEl>
                                          <p:spTgt spid="7"/>
                                        </p:tgtEl>
                                        <p:attrNameLst>
                                          <p:attrName>fill.type</p:attrName>
                                        </p:attrNameLst>
                                      </p:cBhvr>
                                      <p:to>
                                        <p:strVal val="solid"/>
                                      </p:to>
                                    </p:set>
                                    <p:set>
                                      <p:cBhvr>
                                        <p:cTn id="23" dur="10" fill="hold"/>
                                        <p:tgtEl>
                                          <p:spTgt spid="7"/>
                                        </p:tgtEl>
                                        <p:attrNameLst>
                                          <p:attrName>fill.on</p:attrName>
                                        </p:attrNameLst>
                                      </p:cBhvr>
                                      <p:to>
                                        <p:strVal val="true"/>
                                      </p:to>
                                    </p:se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childTnLst>
              </p:cTn>
              <p:nextCondLst>
                <p:cond evt="onClick" delay="0">
                  <p:tgtEl>
                    <p:spTgt spid="6"/>
                  </p:tgtEl>
                </p:cond>
              </p:nextCondLst>
            </p:seq>
            <p:seq concurrent="1" nextAc="seek">
              <p:cTn id="24" restart="whenNotActive" fill="hold" evtFilter="cancelBubble" nodeType="interactiveSeq">
                <p:stCondLst>
                  <p:cond evt="onClick" delay="0">
                    <p:tgtEl>
                      <p:spTgt spid="8"/>
                    </p:tgtEl>
                  </p:cond>
                </p:stCondLst>
                <p:endSync evt="end" delay="0">
                  <p:rtn val="all"/>
                </p:endSync>
                <p:childTnLst>
                  <p:par>
                    <p:cTn id="25" fill="hold">
                      <p:stCondLst>
                        <p:cond delay="0"/>
                      </p:stCondLst>
                      <p:childTnLst>
                        <p:par>
                          <p:cTn id="26" fill="hold">
                            <p:stCondLst>
                              <p:cond delay="0"/>
                            </p:stCondLst>
                            <p:childTnLst>
                              <p:par>
                                <p:cTn id="27" presetID="1" presetClass="emph" presetSubtype="2" fill="hold" nodeType="clickEffect">
                                  <p:stCondLst>
                                    <p:cond delay="0"/>
                                  </p:stCondLst>
                                  <p:childTnLst>
                                    <p:animClr clrSpc="rgb" dir="cw">
                                      <p:cBhvr>
                                        <p:cTn id="28" dur="10" fill="hold"/>
                                        <p:tgtEl>
                                          <p:spTgt spid="8"/>
                                        </p:tgtEl>
                                        <p:attrNameLst>
                                          <p:attrName>fillcolor</p:attrName>
                                        </p:attrNameLst>
                                      </p:cBhvr>
                                      <p:to>
                                        <a:srgbClr val="00B050"/>
                                      </p:to>
                                    </p:animClr>
                                    <p:set>
                                      <p:cBhvr>
                                        <p:cTn id="29" dur="10" fill="hold"/>
                                        <p:tgtEl>
                                          <p:spTgt spid="8"/>
                                        </p:tgtEl>
                                        <p:attrNameLst>
                                          <p:attrName>fill.type</p:attrName>
                                        </p:attrNameLst>
                                      </p:cBhvr>
                                      <p:to>
                                        <p:strVal val="solid"/>
                                      </p:to>
                                    </p:set>
                                    <p:set>
                                      <p:cBhvr>
                                        <p:cTn id="30" dur="10" fill="hold"/>
                                        <p:tgtEl>
                                          <p:spTgt spid="8"/>
                                        </p:tgtEl>
                                        <p:attrNameLst>
                                          <p:attrName>fill.on</p:attrName>
                                        </p:attrNameLst>
                                      </p:cBhvr>
                                      <p:to>
                                        <p:strVal val="true"/>
                                      </p:to>
                                    </p:se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par>
                                <p:cTn id="31" presetID="1" presetClass="emph" presetSubtype="2" fill="hold" nodeType="withEffect">
                                  <p:stCondLst>
                                    <p:cond delay="0"/>
                                  </p:stCondLst>
                                  <p:childTnLst>
                                    <p:animClr clrSpc="rgb" dir="cw">
                                      <p:cBhvr>
                                        <p:cTn id="32" dur="10" fill="hold"/>
                                        <p:tgtEl>
                                          <p:spTgt spid="9"/>
                                        </p:tgtEl>
                                        <p:attrNameLst>
                                          <p:attrName>fillcolor</p:attrName>
                                        </p:attrNameLst>
                                      </p:cBhvr>
                                      <p:to>
                                        <a:srgbClr val="00B050"/>
                                      </p:to>
                                    </p:animClr>
                                    <p:set>
                                      <p:cBhvr>
                                        <p:cTn id="33" dur="10" fill="hold"/>
                                        <p:tgtEl>
                                          <p:spTgt spid="9"/>
                                        </p:tgtEl>
                                        <p:attrNameLst>
                                          <p:attrName>fill.type</p:attrName>
                                        </p:attrNameLst>
                                      </p:cBhvr>
                                      <p:to>
                                        <p:strVal val="solid"/>
                                      </p:to>
                                    </p:set>
                                    <p:set>
                                      <p:cBhvr>
                                        <p:cTn id="34" dur="10" fill="hold"/>
                                        <p:tgtEl>
                                          <p:spTgt spid="9"/>
                                        </p:tgtEl>
                                        <p:attrNameLst>
                                          <p:attrName>fill.on</p:attrName>
                                        </p:attrNameLst>
                                      </p:cBhvr>
                                      <p:to>
                                        <p:strVal val="true"/>
                                      </p:to>
                                    </p:se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nextCondLst>
                <p:cond evt="onClick" delay="0">
                  <p:tgtEl>
                    <p:spTgt spid="8"/>
                  </p:tgtEl>
                </p:cond>
              </p:nextCondLst>
            </p:seq>
            <p:seq concurrent="1" nextAc="seek">
              <p:cTn id="35" restart="whenNotActive" fill="hold" evtFilter="cancelBubble" nodeType="interactiveSeq">
                <p:stCondLst>
                  <p:cond evt="onClick" delay="0">
                    <p:tgtEl>
                      <p:spTgt spid="10"/>
                    </p:tgtEl>
                  </p:cond>
                </p:stCondLst>
                <p:endSync evt="end" delay="0">
                  <p:rtn val="all"/>
                </p:endSync>
                <p:childTnLst>
                  <p:par>
                    <p:cTn id="36" fill="hold">
                      <p:stCondLst>
                        <p:cond delay="0"/>
                      </p:stCondLst>
                      <p:childTnLst>
                        <p:par>
                          <p:cTn id="37" fill="hold">
                            <p:stCondLst>
                              <p:cond delay="0"/>
                            </p:stCondLst>
                            <p:childTnLst>
                              <p:par>
                                <p:cTn id="38" presetID="1" presetClass="emph" presetSubtype="2" fill="hold" nodeType="clickEffect">
                                  <p:stCondLst>
                                    <p:cond delay="0"/>
                                  </p:stCondLst>
                                  <p:childTnLst>
                                    <p:animClr clrSpc="rgb" dir="cw">
                                      <p:cBhvr>
                                        <p:cTn id="39" dur="10" fill="hold"/>
                                        <p:tgtEl>
                                          <p:spTgt spid="10"/>
                                        </p:tgtEl>
                                        <p:attrNameLst>
                                          <p:attrName>fillcolor</p:attrName>
                                        </p:attrNameLst>
                                      </p:cBhvr>
                                      <p:to>
                                        <a:srgbClr val="FF0000"/>
                                      </p:to>
                                    </p:animClr>
                                    <p:set>
                                      <p:cBhvr>
                                        <p:cTn id="40" dur="10" fill="hold"/>
                                        <p:tgtEl>
                                          <p:spTgt spid="10"/>
                                        </p:tgtEl>
                                        <p:attrNameLst>
                                          <p:attrName>fill.type</p:attrName>
                                        </p:attrNameLst>
                                      </p:cBhvr>
                                      <p:to>
                                        <p:strVal val="solid"/>
                                      </p:to>
                                    </p:set>
                                    <p:set>
                                      <p:cBhvr>
                                        <p:cTn id="41" dur="10" fill="hold"/>
                                        <p:tgtEl>
                                          <p:spTgt spid="10"/>
                                        </p:tgtEl>
                                        <p:attrNameLst>
                                          <p:attrName>fill.on</p:attrName>
                                        </p:attrNameLst>
                                      </p:cBhvr>
                                      <p:to>
                                        <p:strVal val="true"/>
                                      </p:to>
                                    </p:set>
                                  </p:childTnLst>
                                  <p:subTnLst>
                                    <p:audio>
                                      <p:cMediaNode>
                                        <p:cTn display="0" masterRel="sameClick">
                                          <p:stCondLst>
                                            <p:cond evt="begin" delay="0">
                                              <p:tn val="38"/>
                                            </p:cond>
                                          </p:stCondLst>
                                          <p:endCondLst>
                                            <p:cond evt="onStopAudio" delay="0">
                                              <p:tgtEl>
                                                <p:sldTgt/>
                                              </p:tgtEl>
                                            </p:cond>
                                          </p:endCondLst>
                                        </p:cTn>
                                        <p:tgtEl>
                                          <p:sndTgt r:embed="rId2" name="whoosh.wav"/>
                                        </p:tgtEl>
                                      </p:cMediaNode>
                                    </p:audio>
                                  </p:subTnLst>
                                </p:cTn>
                              </p:par>
                              <p:par>
                                <p:cTn id="42" presetID="1" presetClass="emph" presetSubtype="2" fill="hold" nodeType="withEffect">
                                  <p:stCondLst>
                                    <p:cond delay="0"/>
                                  </p:stCondLst>
                                  <p:childTnLst>
                                    <p:animClr clrSpc="rgb" dir="cw">
                                      <p:cBhvr>
                                        <p:cTn id="43" dur="10" fill="hold"/>
                                        <p:tgtEl>
                                          <p:spTgt spid="11"/>
                                        </p:tgtEl>
                                        <p:attrNameLst>
                                          <p:attrName>fillcolor</p:attrName>
                                        </p:attrNameLst>
                                      </p:cBhvr>
                                      <p:to>
                                        <a:srgbClr val="FF0000"/>
                                      </p:to>
                                    </p:animClr>
                                    <p:set>
                                      <p:cBhvr>
                                        <p:cTn id="44" dur="10" fill="hold"/>
                                        <p:tgtEl>
                                          <p:spTgt spid="11"/>
                                        </p:tgtEl>
                                        <p:attrNameLst>
                                          <p:attrName>fill.type</p:attrName>
                                        </p:attrNameLst>
                                      </p:cBhvr>
                                      <p:to>
                                        <p:strVal val="solid"/>
                                      </p:to>
                                    </p:set>
                                    <p:set>
                                      <p:cBhvr>
                                        <p:cTn id="45" dur="10" fill="hold"/>
                                        <p:tgtEl>
                                          <p:spTgt spid="11"/>
                                        </p:tgtEl>
                                        <p:attrNameLst>
                                          <p:attrName>fill.on</p:attrName>
                                        </p:attrNameLst>
                                      </p:cBhvr>
                                      <p:to>
                                        <p:strVal val="true"/>
                                      </p:to>
                                    </p:set>
                                  </p:childTnLst>
                                  <p:subTnLst>
                                    <p:audio>
                                      <p:cMediaNode>
                                        <p:cTn display="0" masterRel="sameClick">
                                          <p:stCondLst>
                                            <p:cond evt="begin" delay="0">
                                              <p:tn val="42"/>
                                            </p:cond>
                                          </p:stCondLst>
                                          <p:endCondLst>
                                            <p:cond evt="onStopAudio" delay="0">
                                              <p:tgtEl>
                                                <p:sldTgt/>
                                              </p:tgtEl>
                                            </p:cond>
                                          </p:endCondLst>
                                        </p:cTn>
                                        <p:tgtEl>
                                          <p:sndTgt r:embed="rId2" name="whoosh.wav"/>
                                        </p:tgtEl>
                                      </p:cMediaNode>
                                    </p:audio>
                                  </p:subTnLst>
                                </p:cTn>
                              </p:par>
                            </p:childTnLst>
                          </p:cTn>
                        </p:par>
                      </p:childTnLst>
                    </p:cTn>
                  </p:par>
                </p:childTnLst>
              </p:cTn>
              <p:nextCondLst>
                <p:cond evt="onClick" delay="0">
                  <p:tgtEl>
                    <p:spTgt spid="10"/>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QUESTION">
            <a:extLst>
              <a:ext uri="{FF2B5EF4-FFF2-40B4-BE49-F238E27FC236}">
                <a16:creationId xmlns:a16="http://schemas.microsoft.com/office/drawing/2014/main" id="{192A5609-2399-1FBE-4D07-54FBA004C857}"/>
              </a:ext>
            </a:extLst>
          </p:cNvPr>
          <p:cNvSpPr/>
          <p:nvPr/>
        </p:nvSpPr>
        <p:spPr>
          <a:xfrm>
            <a:off x="1481797" y="801859"/>
            <a:ext cx="9228406" cy="1026941"/>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Georgia" panose="02040502050405020303" pitchFamily="18" charset="0"/>
              </a:rPr>
              <a:t>Which is not a common phishing technique?</a:t>
            </a:r>
            <a:endParaRPr lang="en-BB" sz="2400" dirty="0">
              <a:latin typeface="Georgia" panose="02040502050405020303" pitchFamily="18" charset="0"/>
            </a:endParaRPr>
          </a:p>
        </p:txBody>
      </p:sp>
      <p:sp>
        <p:nvSpPr>
          <p:cNvPr id="4" name="CORRECT ANSWER">
            <a:extLst>
              <a:ext uri="{FF2B5EF4-FFF2-40B4-BE49-F238E27FC236}">
                <a16:creationId xmlns:a16="http://schemas.microsoft.com/office/drawing/2014/main" id="{6B0D329B-A418-3921-51AD-EF9B4C015BB1}"/>
              </a:ext>
            </a:extLst>
          </p:cNvPr>
          <p:cNvSpPr/>
          <p:nvPr/>
        </p:nvSpPr>
        <p:spPr>
          <a:xfrm rot="5400000">
            <a:off x="3630050" y="1360465"/>
            <a:ext cx="1311814" cy="362008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Catching fish using fishing rod</a:t>
            </a:r>
            <a:endParaRPr lang="en-BB" dirty="0">
              <a:solidFill>
                <a:schemeClr val="tx1"/>
              </a:solidFill>
            </a:endParaRPr>
          </a:p>
        </p:txBody>
      </p:sp>
      <p:sp>
        <p:nvSpPr>
          <p:cNvPr id="5" name="A">
            <a:extLst>
              <a:ext uri="{FF2B5EF4-FFF2-40B4-BE49-F238E27FC236}">
                <a16:creationId xmlns:a16="http://schemas.microsoft.com/office/drawing/2014/main" id="{B5C7B55C-4EE8-A421-CB94-B9FE936CB80E}"/>
              </a:ext>
            </a:extLst>
          </p:cNvPr>
          <p:cNvSpPr/>
          <p:nvPr/>
        </p:nvSpPr>
        <p:spPr>
          <a:xfrm rot="16200000">
            <a:off x="1208063" y="2558564"/>
            <a:ext cx="1311815" cy="1223886"/>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A</a:t>
            </a:r>
            <a:endParaRPr lang="en-BB" dirty="0">
              <a:solidFill>
                <a:schemeClr val="tx1"/>
              </a:solidFill>
            </a:endParaRPr>
          </a:p>
        </p:txBody>
      </p:sp>
      <p:sp>
        <p:nvSpPr>
          <p:cNvPr id="6" name="WRONG ANSWER">
            <a:extLst>
              <a:ext uri="{FF2B5EF4-FFF2-40B4-BE49-F238E27FC236}">
                <a16:creationId xmlns:a16="http://schemas.microsoft.com/office/drawing/2014/main" id="{303A7513-2533-A09A-48C2-9E55183A8981}"/>
              </a:ext>
            </a:extLst>
          </p:cNvPr>
          <p:cNvSpPr/>
          <p:nvPr/>
        </p:nvSpPr>
        <p:spPr>
          <a:xfrm rot="5400000">
            <a:off x="9172719" y="1449561"/>
            <a:ext cx="1311815" cy="34418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Social engineering</a:t>
            </a:r>
            <a:endParaRPr lang="en-BB" dirty="0">
              <a:solidFill>
                <a:schemeClr val="tx1"/>
              </a:solidFill>
            </a:endParaRPr>
          </a:p>
        </p:txBody>
      </p:sp>
      <p:sp>
        <p:nvSpPr>
          <p:cNvPr id="7" name="B">
            <a:extLst>
              <a:ext uri="{FF2B5EF4-FFF2-40B4-BE49-F238E27FC236}">
                <a16:creationId xmlns:a16="http://schemas.microsoft.com/office/drawing/2014/main" id="{5BCFADC2-D289-C30B-E810-522762242903}"/>
              </a:ext>
            </a:extLst>
          </p:cNvPr>
          <p:cNvSpPr/>
          <p:nvPr/>
        </p:nvSpPr>
        <p:spPr>
          <a:xfrm rot="16200000">
            <a:off x="6839829" y="2558564"/>
            <a:ext cx="1311815" cy="1223886"/>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B</a:t>
            </a:r>
            <a:endParaRPr lang="en-BB" dirty="0">
              <a:solidFill>
                <a:schemeClr val="tx1"/>
              </a:solidFill>
            </a:endParaRPr>
          </a:p>
        </p:txBody>
      </p:sp>
      <p:sp>
        <p:nvSpPr>
          <p:cNvPr id="8" name="WRONG ANSWER">
            <a:extLst>
              <a:ext uri="{FF2B5EF4-FFF2-40B4-BE49-F238E27FC236}">
                <a16:creationId xmlns:a16="http://schemas.microsoft.com/office/drawing/2014/main" id="{5BBF7114-9813-39F7-B92F-08C4EBE82C67}"/>
              </a:ext>
            </a:extLst>
          </p:cNvPr>
          <p:cNvSpPr/>
          <p:nvPr/>
        </p:nvSpPr>
        <p:spPr>
          <a:xfrm rot="5400000">
            <a:off x="3630051" y="2829047"/>
            <a:ext cx="1311812" cy="362008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Website spoofing</a:t>
            </a:r>
            <a:endParaRPr lang="en-BB" dirty="0">
              <a:solidFill>
                <a:schemeClr val="tx1"/>
              </a:solidFill>
            </a:endParaRPr>
          </a:p>
        </p:txBody>
      </p:sp>
      <p:sp>
        <p:nvSpPr>
          <p:cNvPr id="9" name="C">
            <a:extLst>
              <a:ext uri="{FF2B5EF4-FFF2-40B4-BE49-F238E27FC236}">
                <a16:creationId xmlns:a16="http://schemas.microsoft.com/office/drawing/2014/main" id="{99B27715-8167-0214-0CC5-5F7E2B058E01}"/>
              </a:ext>
            </a:extLst>
          </p:cNvPr>
          <p:cNvSpPr/>
          <p:nvPr/>
        </p:nvSpPr>
        <p:spPr>
          <a:xfrm rot="16200000">
            <a:off x="1208066" y="4027144"/>
            <a:ext cx="1311811" cy="1223887"/>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C</a:t>
            </a:r>
            <a:endParaRPr lang="en-BB" dirty="0">
              <a:solidFill>
                <a:schemeClr val="tx1"/>
              </a:solidFill>
            </a:endParaRPr>
          </a:p>
        </p:txBody>
      </p:sp>
      <p:sp>
        <p:nvSpPr>
          <p:cNvPr id="10" name="WRONG ANSWER">
            <a:extLst>
              <a:ext uri="{FF2B5EF4-FFF2-40B4-BE49-F238E27FC236}">
                <a16:creationId xmlns:a16="http://schemas.microsoft.com/office/drawing/2014/main" id="{60A943CA-9B96-7F16-75F8-DA5B55402E1B}"/>
              </a:ext>
            </a:extLst>
          </p:cNvPr>
          <p:cNvSpPr/>
          <p:nvPr/>
        </p:nvSpPr>
        <p:spPr>
          <a:xfrm rot="5400000">
            <a:off x="9172718" y="2918144"/>
            <a:ext cx="1311817" cy="3441893"/>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Vishing</a:t>
            </a:r>
            <a:endParaRPr lang="en-BB" dirty="0">
              <a:solidFill>
                <a:schemeClr val="tx1"/>
              </a:solidFill>
            </a:endParaRPr>
          </a:p>
        </p:txBody>
      </p:sp>
      <p:sp>
        <p:nvSpPr>
          <p:cNvPr id="11" name="D">
            <a:extLst>
              <a:ext uri="{FF2B5EF4-FFF2-40B4-BE49-F238E27FC236}">
                <a16:creationId xmlns:a16="http://schemas.microsoft.com/office/drawing/2014/main" id="{ACACB1C0-C248-9618-C4A5-1FCE4032E055}"/>
              </a:ext>
            </a:extLst>
          </p:cNvPr>
          <p:cNvSpPr/>
          <p:nvPr/>
        </p:nvSpPr>
        <p:spPr>
          <a:xfrm rot="16200000">
            <a:off x="6839831" y="4027143"/>
            <a:ext cx="1311814" cy="1223887"/>
          </a:xfrm>
          <a:prstGeom prst="rect">
            <a:avLst/>
          </a:prstGeom>
          <a:solidFill>
            <a:schemeClr val="accent4">
              <a:lumMod val="20000"/>
              <a:lumOff val="80000"/>
            </a:schemeClr>
          </a:solidFill>
          <a:ln>
            <a:noFill/>
          </a:ln>
        </p:spPr>
        <p:style>
          <a:lnRef idx="2">
            <a:schemeClr val="dk1">
              <a:shade val="15000"/>
            </a:schemeClr>
          </a:lnRef>
          <a:fillRef idx="1">
            <a:schemeClr val="dk1"/>
          </a:fillRef>
          <a:effectRef idx="0">
            <a:schemeClr val="dk1"/>
          </a:effectRef>
          <a:fontRef idx="minor">
            <a:schemeClr val="lt1"/>
          </a:fontRef>
        </p:style>
        <p:txBody>
          <a:bodyPr vert="vert" rtlCol="0" anchor="ctr"/>
          <a:lstStyle/>
          <a:p>
            <a:pPr algn="ctr"/>
            <a:r>
              <a:rPr lang="en-US" dirty="0">
                <a:solidFill>
                  <a:schemeClr val="tx1"/>
                </a:solidFill>
              </a:rPr>
              <a:t>D</a:t>
            </a:r>
            <a:endParaRPr lang="en-BB" dirty="0">
              <a:solidFill>
                <a:schemeClr val="tx1"/>
              </a:solidFill>
            </a:endParaRPr>
          </a:p>
        </p:txBody>
      </p:sp>
      <p:sp>
        <p:nvSpPr>
          <p:cNvPr id="2" name="Arrow: Right 1">
            <a:hlinkClick r:id="" action="ppaction://hlinkshowjump?jump=previousslide"/>
            <a:extLst>
              <a:ext uri="{FF2B5EF4-FFF2-40B4-BE49-F238E27FC236}">
                <a16:creationId xmlns:a16="http://schemas.microsoft.com/office/drawing/2014/main" id="{AC462294-9B0A-A05F-285E-FCEF52238235}"/>
              </a:ext>
            </a:extLst>
          </p:cNvPr>
          <p:cNvSpPr/>
          <p:nvPr/>
        </p:nvSpPr>
        <p:spPr>
          <a:xfrm rot="10800000">
            <a:off x="462636" y="6217656"/>
            <a:ext cx="1227937" cy="415636"/>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B"/>
          </a:p>
        </p:txBody>
      </p:sp>
      <p:sp>
        <p:nvSpPr>
          <p:cNvPr id="12" name="TextBox 11">
            <a:extLst>
              <a:ext uri="{FF2B5EF4-FFF2-40B4-BE49-F238E27FC236}">
                <a16:creationId xmlns:a16="http://schemas.microsoft.com/office/drawing/2014/main" id="{4ACAAB24-F57C-A493-BE36-B4111C6E55DD}"/>
              </a:ext>
            </a:extLst>
          </p:cNvPr>
          <p:cNvSpPr txBox="1"/>
          <p:nvPr/>
        </p:nvSpPr>
        <p:spPr>
          <a:xfrm>
            <a:off x="1706987" y="6263960"/>
            <a:ext cx="2075304" cy="369332"/>
          </a:xfrm>
          <a:prstGeom prst="rect">
            <a:avLst/>
          </a:prstGeom>
          <a:noFill/>
        </p:spPr>
        <p:txBody>
          <a:bodyPr wrap="square" rtlCol="0">
            <a:spAutoFit/>
          </a:bodyPr>
          <a:lstStyle/>
          <a:p>
            <a:r>
              <a:rPr lang="en-US" dirty="0"/>
              <a:t>Previous Question</a:t>
            </a:r>
            <a:endParaRPr lang="en-BB" dirty="0"/>
          </a:p>
        </p:txBody>
      </p:sp>
    </p:spTree>
    <p:extLst>
      <p:ext uri="{BB962C8B-B14F-4D97-AF65-F5344CB8AC3E}">
        <p14:creationId xmlns:p14="http://schemas.microsoft.com/office/powerpoint/2010/main" val="201076396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
                                        </p:tgtEl>
                                        <p:attrNameLst>
                                          <p:attrName>fillcolor</p:attrName>
                                        </p:attrNameLst>
                                      </p:cBhvr>
                                      <p:to>
                                        <a:srgbClr val="00B050"/>
                                      </p:to>
                                    </p:animClr>
                                    <p:set>
                                      <p:cBhvr>
                                        <p:cTn id="7" dur="10" fill="hold"/>
                                        <p:tgtEl>
                                          <p:spTgt spid="4"/>
                                        </p:tgtEl>
                                        <p:attrNameLst>
                                          <p:attrName>fill.type</p:attrName>
                                        </p:attrNameLst>
                                      </p:cBhvr>
                                      <p:to>
                                        <p:strVal val="solid"/>
                                      </p:to>
                                    </p:set>
                                    <p:set>
                                      <p:cBhvr>
                                        <p:cTn id="8" dur="10" fill="hold"/>
                                        <p:tgtEl>
                                          <p:spTgt spid="4"/>
                                        </p:tgtEl>
                                        <p:attrNameLst>
                                          <p:attrName>fill.on</p:attrName>
                                        </p:attrNameLst>
                                      </p:cBhvr>
                                      <p:to>
                                        <p:strVal val="true"/>
                                      </p:to>
                                    </p:se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par>
                                <p:cTn id="9" presetID="1" presetClass="emph" presetSubtype="2" fill="hold" nodeType="withEffect">
                                  <p:stCondLst>
                                    <p:cond delay="0"/>
                                  </p:stCondLst>
                                  <p:childTnLst>
                                    <p:animClr clrSpc="rgb" dir="cw">
                                      <p:cBhvr>
                                        <p:cTn id="10" dur="10" fill="hold"/>
                                        <p:tgtEl>
                                          <p:spTgt spid="5"/>
                                        </p:tgtEl>
                                        <p:attrNameLst>
                                          <p:attrName>fillcolor</p:attrName>
                                        </p:attrNameLst>
                                      </p:cBhvr>
                                      <p:to>
                                        <a:srgbClr val="00B050"/>
                                      </p:to>
                                    </p:animClr>
                                    <p:set>
                                      <p:cBhvr>
                                        <p:cTn id="11" dur="10" fill="hold"/>
                                        <p:tgtEl>
                                          <p:spTgt spid="5"/>
                                        </p:tgtEl>
                                        <p:attrNameLst>
                                          <p:attrName>fill.type</p:attrName>
                                        </p:attrNameLst>
                                      </p:cBhvr>
                                      <p:to>
                                        <p:strVal val="solid"/>
                                      </p:to>
                                    </p:set>
                                    <p:set>
                                      <p:cBhvr>
                                        <p:cTn id="12" dur="10" fill="hold"/>
                                        <p:tgtEl>
                                          <p:spTgt spid="5"/>
                                        </p:tgtEl>
                                        <p:attrNameLst>
                                          <p:attrName>fill.on</p:attrName>
                                        </p:attrNameLst>
                                      </p:cBhvr>
                                      <p:to>
                                        <p:strVal val="true"/>
                                      </p:to>
                                    </p:set>
                                  </p:childTnLst>
                                  <p:subTnLst>
                                    <p:audio>
                                      <p:cMediaNode>
                                        <p:cTn display="0" masterRel="sameClick">
                                          <p:stCondLst>
                                            <p:cond evt="begin" delay="0">
                                              <p:tn val="9"/>
                                            </p:cond>
                                          </p:stCondLst>
                                          <p:endCondLst>
                                            <p:cond evt="onStopAudio" delay="0">
                                              <p:tgtEl>
                                                <p:sldTgt/>
                                              </p:tgtEl>
                                            </p:cond>
                                          </p:endCondLst>
                                        </p:cTn>
                                        <p:tgtEl>
                                          <p:sndTgt r:embed="rId2" name="chimes.wav"/>
                                        </p:tgtEl>
                                      </p:cMediaNode>
                                    </p:audio>
                                  </p:subTnLst>
                                </p:cTn>
                              </p:par>
                            </p:childTnLst>
                          </p:cTn>
                        </p:par>
                      </p:childTnLst>
                    </p:cTn>
                  </p:par>
                </p:childTnLst>
              </p:cTn>
              <p:nextCondLst>
                <p:cond evt="onClick" delay="0">
                  <p:tgtEl>
                    <p:spTgt spid="4"/>
                  </p:tgtEl>
                </p:cond>
              </p:nextCondLst>
            </p:seq>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1" presetClass="emph" presetSubtype="2" fill="hold" nodeType="clickEffect">
                                  <p:stCondLst>
                                    <p:cond delay="0"/>
                                  </p:stCondLst>
                                  <p:childTnLst>
                                    <p:animClr clrSpc="rgb" dir="cw">
                                      <p:cBhvr>
                                        <p:cTn id="17" dur="10" fill="hold"/>
                                        <p:tgtEl>
                                          <p:spTgt spid="6"/>
                                        </p:tgtEl>
                                        <p:attrNameLst>
                                          <p:attrName>fillcolor</p:attrName>
                                        </p:attrNameLst>
                                      </p:cBhvr>
                                      <p:to>
                                        <a:srgbClr val="FF0000"/>
                                      </p:to>
                                    </p:animClr>
                                    <p:set>
                                      <p:cBhvr>
                                        <p:cTn id="18" dur="10" fill="hold"/>
                                        <p:tgtEl>
                                          <p:spTgt spid="6"/>
                                        </p:tgtEl>
                                        <p:attrNameLst>
                                          <p:attrName>fill.type</p:attrName>
                                        </p:attrNameLst>
                                      </p:cBhvr>
                                      <p:to>
                                        <p:strVal val="solid"/>
                                      </p:to>
                                    </p:set>
                                    <p:set>
                                      <p:cBhvr>
                                        <p:cTn id="19" dur="10" fill="hold"/>
                                        <p:tgtEl>
                                          <p:spTgt spid="6"/>
                                        </p:tgtEl>
                                        <p:attrNameLst>
                                          <p:attrName>fill.on</p:attrName>
                                        </p:attrNameLst>
                                      </p:cBhvr>
                                      <p:to>
                                        <p:strVal val="true"/>
                                      </p:to>
                                    </p:set>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par>
                                <p:cTn id="20" presetID="1" presetClass="emph" presetSubtype="2" fill="hold" nodeType="withEffect">
                                  <p:stCondLst>
                                    <p:cond delay="0"/>
                                  </p:stCondLst>
                                  <p:childTnLst>
                                    <p:animClr clrSpc="rgb" dir="cw">
                                      <p:cBhvr>
                                        <p:cTn id="21" dur="10" fill="hold"/>
                                        <p:tgtEl>
                                          <p:spTgt spid="7"/>
                                        </p:tgtEl>
                                        <p:attrNameLst>
                                          <p:attrName>fillcolor</p:attrName>
                                        </p:attrNameLst>
                                      </p:cBhvr>
                                      <p:to>
                                        <a:srgbClr val="FF0000"/>
                                      </p:to>
                                    </p:animClr>
                                    <p:set>
                                      <p:cBhvr>
                                        <p:cTn id="22" dur="10" fill="hold"/>
                                        <p:tgtEl>
                                          <p:spTgt spid="7"/>
                                        </p:tgtEl>
                                        <p:attrNameLst>
                                          <p:attrName>fill.type</p:attrName>
                                        </p:attrNameLst>
                                      </p:cBhvr>
                                      <p:to>
                                        <p:strVal val="solid"/>
                                      </p:to>
                                    </p:set>
                                    <p:set>
                                      <p:cBhvr>
                                        <p:cTn id="23" dur="10" fill="hold"/>
                                        <p:tgtEl>
                                          <p:spTgt spid="7"/>
                                        </p:tgtEl>
                                        <p:attrNameLst>
                                          <p:attrName>fill.on</p:attrName>
                                        </p:attrNameLst>
                                      </p:cBhvr>
                                      <p:to>
                                        <p:strVal val="true"/>
                                      </p:to>
                                    </p:se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childTnLst>
              </p:cTn>
              <p:nextCondLst>
                <p:cond evt="onClick" delay="0">
                  <p:tgtEl>
                    <p:spTgt spid="6"/>
                  </p:tgtEl>
                </p:cond>
              </p:nextCondLst>
            </p:seq>
            <p:seq concurrent="1" nextAc="seek">
              <p:cTn id="24" restart="whenNotActive" fill="hold" evtFilter="cancelBubble" nodeType="interactiveSeq">
                <p:stCondLst>
                  <p:cond evt="onClick" delay="0">
                    <p:tgtEl>
                      <p:spTgt spid="8"/>
                    </p:tgtEl>
                  </p:cond>
                </p:stCondLst>
                <p:endSync evt="end" delay="0">
                  <p:rtn val="all"/>
                </p:endSync>
                <p:childTnLst>
                  <p:par>
                    <p:cTn id="25" fill="hold">
                      <p:stCondLst>
                        <p:cond delay="0"/>
                      </p:stCondLst>
                      <p:childTnLst>
                        <p:par>
                          <p:cTn id="26" fill="hold">
                            <p:stCondLst>
                              <p:cond delay="0"/>
                            </p:stCondLst>
                            <p:childTnLst>
                              <p:par>
                                <p:cTn id="27" presetID="1" presetClass="emph" presetSubtype="2" fill="hold" nodeType="clickEffect">
                                  <p:stCondLst>
                                    <p:cond delay="0"/>
                                  </p:stCondLst>
                                  <p:childTnLst>
                                    <p:animClr clrSpc="rgb" dir="cw">
                                      <p:cBhvr>
                                        <p:cTn id="28" dur="10" fill="hold"/>
                                        <p:tgtEl>
                                          <p:spTgt spid="8"/>
                                        </p:tgtEl>
                                        <p:attrNameLst>
                                          <p:attrName>fillcolor</p:attrName>
                                        </p:attrNameLst>
                                      </p:cBhvr>
                                      <p:to>
                                        <a:srgbClr val="FF0000"/>
                                      </p:to>
                                    </p:animClr>
                                    <p:set>
                                      <p:cBhvr>
                                        <p:cTn id="29" dur="10" fill="hold"/>
                                        <p:tgtEl>
                                          <p:spTgt spid="8"/>
                                        </p:tgtEl>
                                        <p:attrNameLst>
                                          <p:attrName>fill.type</p:attrName>
                                        </p:attrNameLst>
                                      </p:cBhvr>
                                      <p:to>
                                        <p:strVal val="solid"/>
                                      </p:to>
                                    </p:set>
                                    <p:set>
                                      <p:cBhvr>
                                        <p:cTn id="30" dur="10" fill="hold"/>
                                        <p:tgtEl>
                                          <p:spTgt spid="8"/>
                                        </p:tgtEl>
                                        <p:attrNameLst>
                                          <p:attrName>fill.on</p:attrName>
                                        </p:attrNameLst>
                                      </p:cBhvr>
                                      <p:to>
                                        <p:strVal val="true"/>
                                      </p:to>
                                    </p:set>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1" presetClass="emph" presetSubtype="2" fill="hold" nodeType="withEffect">
                                  <p:stCondLst>
                                    <p:cond delay="0"/>
                                  </p:stCondLst>
                                  <p:childTnLst>
                                    <p:animClr clrSpc="rgb" dir="cw">
                                      <p:cBhvr>
                                        <p:cTn id="32" dur="10" fill="hold"/>
                                        <p:tgtEl>
                                          <p:spTgt spid="9"/>
                                        </p:tgtEl>
                                        <p:attrNameLst>
                                          <p:attrName>fillcolor</p:attrName>
                                        </p:attrNameLst>
                                      </p:cBhvr>
                                      <p:to>
                                        <a:srgbClr val="FF0000"/>
                                      </p:to>
                                    </p:animClr>
                                    <p:set>
                                      <p:cBhvr>
                                        <p:cTn id="33" dur="10" fill="hold"/>
                                        <p:tgtEl>
                                          <p:spTgt spid="9"/>
                                        </p:tgtEl>
                                        <p:attrNameLst>
                                          <p:attrName>fill.type</p:attrName>
                                        </p:attrNameLst>
                                      </p:cBhvr>
                                      <p:to>
                                        <p:strVal val="solid"/>
                                      </p:to>
                                    </p:set>
                                    <p:set>
                                      <p:cBhvr>
                                        <p:cTn id="34" dur="10" fill="hold"/>
                                        <p:tgtEl>
                                          <p:spTgt spid="9"/>
                                        </p:tgtEl>
                                        <p:attrNameLst>
                                          <p:attrName>fill.on</p:attrName>
                                        </p:attrNameLst>
                                      </p:cBhvr>
                                      <p:to>
                                        <p:strVal val="true"/>
                                      </p:to>
                                    </p:set>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childTnLst>
              </p:cTn>
              <p:nextCondLst>
                <p:cond evt="onClick" delay="0">
                  <p:tgtEl>
                    <p:spTgt spid="8"/>
                  </p:tgtEl>
                </p:cond>
              </p:nextCondLst>
            </p:seq>
            <p:seq concurrent="1" nextAc="seek">
              <p:cTn id="35" restart="whenNotActive" fill="hold" evtFilter="cancelBubble" nodeType="interactiveSeq">
                <p:stCondLst>
                  <p:cond evt="onClick" delay="0">
                    <p:tgtEl>
                      <p:spTgt spid="10"/>
                    </p:tgtEl>
                  </p:cond>
                </p:stCondLst>
                <p:endSync evt="end" delay="0">
                  <p:rtn val="all"/>
                </p:endSync>
                <p:childTnLst>
                  <p:par>
                    <p:cTn id="36" fill="hold">
                      <p:stCondLst>
                        <p:cond delay="0"/>
                      </p:stCondLst>
                      <p:childTnLst>
                        <p:par>
                          <p:cTn id="37" fill="hold">
                            <p:stCondLst>
                              <p:cond delay="0"/>
                            </p:stCondLst>
                            <p:childTnLst>
                              <p:par>
                                <p:cTn id="38" presetID="1" presetClass="emph" presetSubtype="2" fill="hold" nodeType="clickEffect">
                                  <p:stCondLst>
                                    <p:cond delay="0"/>
                                  </p:stCondLst>
                                  <p:childTnLst>
                                    <p:animClr clrSpc="rgb" dir="cw">
                                      <p:cBhvr>
                                        <p:cTn id="39" dur="10" fill="hold"/>
                                        <p:tgtEl>
                                          <p:spTgt spid="10"/>
                                        </p:tgtEl>
                                        <p:attrNameLst>
                                          <p:attrName>fillcolor</p:attrName>
                                        </p:attrNameLst>
                                      </p:cBhvr>
                                      <p:to>
                                        <a:srgbClr val="FF0000"/>
                                      </p:to>
                                    </p:animClr>
                                    <p:set>
                                      <p:cBhvr>
                                        <p:cTn id="40" dur="10" fill="hold"/>
                                        <p:tgtEl>
                                          <p:spTgt spid="10"/>
                                        </p:tgtEl>
                                        <p:attrNameLst>
                                          <p:attrName>fill.type</p:attrName>
                                        </p:attrNameLst>
                                      </p:cBhvr>
                                      <p:to>
                                        <p:strVal val="solid"/>
                                      </p:to>
                                    </p:set>
                                    <p:set>
                                      <p:cBhvr>
                                        <p:cTn id="41" dur="10" fill="hold"/>
                                        <p:tgtEl>
                                          <p:spTgt spid="10"/>
                                        </p:tgtEl>
                                        <p:attrNameLst>
                                          <p:attrName>fill.on</p:attrName>
                                        </p:attrNameLst>
                                      </p:cBhvr>
                                      <p:to>
                                        <p:strVal val="true"/>
                                      </p:to>
                                    </p:set>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par>
                                <p:cTn id="42" presetID="1" presetClass="emph" presetSubtype="2" fill="hold" nodeType="withEffect">
                                  <p:stCondLst>
                                    <p:cond delay="0"/>
                                  </p:stCondLst>
                                  <p:childTnLst>
                                    <p:animClr clrSpc="rgb" dir="cw">
                                      <p:cBhvr>
                                        <p:cTn id="43" dur="10" fill="hold"/>
                                        <p:tgtEl>
                                          <p:spTgt spid="11"/>
                                        </p:tgtEl>
                                        <p:attrNameLst>
                                          <p:attrName>fillcolor</p:attrName>
                                        </p:attrNameLst>
                                      </p:cBhvr>
                                      <p:to>
                                        <a:srgbClr val="FF0000"/>
                                      </p:to>
                                    </p:animClr>
                                    <p:set>
                                      <p:cBhvr>
                                        <p:cTn id="44" dur="10" fill="hold"/>
                                        <p:tgtEl>
                                          <p:spTgt spid="11"/>
                                        </p:tgtEl>
                                        <p:attrNameLst>
                                          <p:attrName>fill.type</p:attrName>
                                        </p:attrNameLst>
                                      </p:cBhvr>
                                      <p:to>
                                        <p:strVal val="solid"/>
                                      </p:to>
                                    </p:set>
                                    <p:set>
                                      <p:cBhvr>
                                        <p:cTn id="45" dur="10" fill="hold"/>
                                        <p:tgtEl>
                                          <p:spTgt spid="11"/>
                                        </p:tgtEl>
                                        <p:attrNameLst>
                                          <p:attrName>fill.on</p:attrName>
                                        </p:attrNameLst>
                                      </p:cBhvr>
                                      <p:to>
                                        <p:strVal val="true"/>
                                      </p:to>
                                    </p:set>
                                  </p:childTnLst>
                                  <p:subTnLst>
                                    <p:audio>
                                      <p:cMediaNode>
                                        <p:cTn display="0" masterRel="sameClick">
                                          <p:stCondLst>
                                            <p:cond evt="begin" delay="0">
                                              <p:tn val="42"/>
                                            </p:cond>
                                          </p:stCondLst>
                                          <p:endCondLst>
                                            <p:cond evt="onStopAudio" delay="0">
                                              <p:tgtEl>
                                                <p:sldTgt/>
                                              </p:tgtEl>
                                            </p:cond>
                                          </p:endCondLst>
                                        </p:cTn>
                                        <p:tgtEl>
                                          <p:sndTgt r:embed="rId3" name="whoosh.wav"/>
                                        </p:tgtEl>
                                      </p:cMediaNode>
                                    </p:audio>
                                  </p:sub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634B33-6A98-18E1-69E1-773923044573}"/>
              </a:ext>
            </a:extLst>
          </p:cNvPr>
          <p:cNvSpPr txBox="1"/>
          <p:nvPr/>
        </p:nvSpPr>
        <p:spPr>
          <a:xfrm>
            <a:off x="2715491" y="1094509"/>
            <a:ext cx="6248400" cy="707886"/>
          </a:xfrm>
          <a:prstGeom prst="rect">
            <a:avLst/>
          </a:prstGeom>
          <a:noFill/>
        </p:spPr>
        <p:txBody>
          <a:bodyPr wrap="square" rtlCol="0">
            <a:spAutoFit/>
          </a:bodyPr>
          <a:lstStyle/>
          <a:p>
            <a:pPr algn="ctr"/>
            <a:r>
              <a:rPr lang="en-US" sz="4000" dirty="0"/>
              <a:t>INTRODUCTION</a:t>
            </a:r>
            <a:endParaRPr lang="en-BB" sz="4000" dirty="0"/>
          </a:p>
        </p:txBody>
      </p:sp>
      <p:sp>
        <p:nvSpPr>
          <p:cNvPr id="6" name="Slide Number Placeholder 5">
            <a:extLst>
              <a:ext uri="{FF2B5EF4-FFF2-40B4-BE49-F238E27FC236}">
                <a16:creationId xmlns:a16="http://schemas.microsoft.com/office/drawing/2014/main" id="{4CA2B9B7-B391-1FAB-D1D3-F945569E0FD2}"/>
              </a:ext>
            </a:extLst>
          </p:cNvPr>
          <p:cNvSpPr>
            <a:spLocks noGrp="1"/>
          </p:cNvSpPr>
          <p:nvPr>
            <p:ph type="sldNum" sz="quarter" idx="12"/>
          </p:nvPr>
        </p:nvSpPr>
        <p:spPr/>
        <p:txBody>
          <a:bodyPr/>
          <a:lstStyle/>
          <a:p>
            <a:fld id="{215D2718-0BA0-4448-82E4-C8EBC172DDDD}" type="slidenum">
              <a:rPr lang="en-BB" smtClean="0"/>
              <a:t>3</a:t>
            </a:fld>
            <a:endParaRPr lang="en-BB"/>
          </a:p>
        </p:txBody>
      </p:sp>
      <p:sp>
        <p:nvSpPr>
          <p:cNvPr id="7" name="Oval 6">
            <a:extLst>
              <a:ext uri="{FF2B5EF4-FFF2-40B4-BE49-F238E27FC236}">
                <a16:creationId xmlns:a16="http://schemas.microsoft.com/office/drawing/2014/main" id="{0C670A44-4C97-89BC-C24B-A755CB2AC9EA}"/>
              </a:ext>
            </a:extLst>
          </p:cNvPr>
          <p:cNvSpPr/>
          <p:nvPr/>
        </p:nvSpPr>
        <p:spPr>
          <a:xfrm>
            <a:off x="2001982" y="2021972"/>
            <a:ext cx="7980218" cy="411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In this introductory workshop, we will equip you with the skills to effectively recognize and respond to potential phishing threats, enhancing both your personal security and the security of the company.</a:t>
            </a:r>
            <a:endParaRPr lang="en-BB" sz="2800" dirty="0"/>
          </a:p>
          <a:p>
            <a:pPr algn="ctr"/>
            <a:endParaRPr lang="en-BB" dirty="0"/>
          </a:p>
        </p:txBody>
      </p:sp>
    </p:spTree>
    <p:extLst>
      <p:ext uri="{BB962C8B-B14F-4D97-AF65-F5344CB8AC3E}">
        <p14:creationId xmlns:p14="http://schemas.microsoft.com/office/powerpoint/2010/main" val="51243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71ACE-7A85-892A-8658-7170A9311A40}"/>
              </a:ext>
            </a:extLst>
          </p:cNvPr>
          <p:cNvSpPr txBox="1"/>
          <p:nvPr/>
        </p:nvSpPr>
        <p:spPr>
          <a:xfrm>
            <a:off x="2992582" y="2590800"/>
            <a:ext cx="5943600" cy="1446550"/>
          </a:xfrm>
          <a:prstGeom prst="rect">
            <a:avLst/>
          </a:prstGeom>
          <a:noFill/>
        </p:spPr>
        <p:txBody>
          <a:bodyPr wrap="square" rtlCol="0">
            <a:spAutoFit/>
          </a:bodyPr>
          <a:lstStyle/>
          <a:p>
            <a:pPr algn="ctr"/>
            <a:r>
              <a:rPr lang="en-US" sz="4400" b="1" dirty="0">
                <a:latin typeface="Broadway" panose="04040905080B02020502" pitchFamily="82" charset="0"/>
              </a:rPr>
              <a:t>WHAT IS PHISHING?</a:t>
            </a:r>
            <a:endParaRPr lang="en-BB" sz="4400"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9019DB17-8AC8-6078-1E80-4E9706606385}"/>
              </a:ext>
            </a:extLst>
          </p:cNvPr>
          <p:cNvSpPr>
            <a:spLocks noGrp="1"/>
          </p:cNvSpPr>
          <p:nvPr>
            <p:ph type="sldNum" sz="quarter" idx="12"/>
          </p:nvPr>
        </p:nvSpPr>
        <p:spPr/>
        <p:txBody>
          <a:bodyPr/>
          <a:lstStyle/>
          <a:p>
            <a:fld id="{215D2718-0BA0-4448-82E4-C8EBC172DDDD}" type="slidenum">
              <a:rPr lang="en-BB" smtClean="0"/>
              <a:t>4</a:t>
            </a:fld>
            <a:endParaRPr lang="en-BB"/>
          </a:p>
        </p:txBody>
      </p:sp>
    </p:spTree>
    <p:extLst>
      <p:ext uri="{BB962C8B-B14F-4D97-AF65-F5344CB8AC3E}">
        <p14:creationId xmlns:p14="http://schemas.microsoft.com/office/powerpoint/2010/main" val="3864273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436F-3AC0-07EB-98D4-79E0E91E5445}"/>
              </a:ext>
            </a:extLst>
          </p:cNvPr>
          <p:cNvSpPr>
            <a:spLocks noGrp="1"/>
          </p:cNvSpPr>
          <p:nvPr>
            <p:ph type="title"/>
          </p:nvPr>
        </p:nvSpPr>
        <p:spPr>
          <a:xfrm>
            <a:off x="838200" y="365125"/>
            <a:ext cx="10515600" cy="1006475"/>
          </a:xfrm>
        </p:spPr>
        <p:txBody>
          <a:bodyPr>
            <a:normAutofit/>
          </a:bodyPr>
          <a:lstStyle/>
          <a:p>
            <a:pPr algn="ctr"/>
            <a:r>
              <a:rPr lang="en-US" b="1" dirty="0"/>
              <a:t>WHAT IS PHISHING?</a:t>
            </a:r>
            <a:endParaRPr lang="en-BB" b="1" dirty="0"/>
          </a:p>
        </p:txBody>
      </p:sp>
      <p:sp>
        <p:nvSpPr>
          <p:cNvPr id="3" name="Content Placeholder 2">
            <a:extLst>
              <a:ext uri="{FF2B5EF4-FFF2-40B4-BE49-F238E27FC236}">
                <a16:creationId xmlns:a16="http://schemas.microsoft.com/office/drawing/2014/main" id="{C504788C-FD28-4A6D-C3F2-4F8F311E649F}"/>
              </a:ext>
            </a:extLst>
          </p:cNvPr>
          <p:cNvSpPr>
            <a:spLocks noGrp="1"/>
          </p:cNvSpPr>
          <p:nvPr>
            <p:ph idx="1"/>
          </p:nvPr>
        </p:nvSpPr>
        <p:spPr>
          <a:xfrm>
            <a:off x="838200" y="1371600"/>
            <a:ext cx="10515600" cy="5121275"/>
          </a:xfrm>
        </p:spPr>
        <p:txBody>
          <a:bodyPr>
            <a:normAutofit fontScale="70000" lnSpcReduction="20000"/>
          </a:bodyPr>
          <a:lstStyle/>
          <a:p>
            <a:pPr marL="285750" indent="-285750">
              <a:lnSpc>
                <a:spcPct val="200000"/>
              </a:lnSpc>
              <a:buFont typeface="Arial" panose="020B0604020202020204" pitchFamily="34" charset="0"/>
              <a:buChar char="•"/>
            </a:pPr>
            <a:r>
              <a:rPr lang="en-US" sz="2900" dirty="0"/>
              <a:t>Phishing is a malicious type of cyber attack tactic where the attacker disguises as a trustworthy and legitimate entities with the intention of deceiving individuals into divulging sensitive information such as passwords, credit card information, or social security numbers.</a:t>
            </a:r>
          </a:p>
          <a:p>
            <a:pPr marL="285750" indent="-285750">
              <a:lnSpc>
                <a:spcPct val="200000"/>
              </a:lnSpc>
              <a:buFont typeface="Arial" panose="020B0604020202020204" pitchFamily="34" charset="0"/>
              <a:buChar char="•"/>
            </a:pPr>
            <a:r>
              <a:rPr lang="en-US" sz="2900" dirty="0"/>
              <a:t>Phishing attacks are carried out through methods such as fraudulent emails, websites, text messages, or phone calls.</a:t>
            </a:r>
          </a:p>
          <a:p>
            <a:pPr marL="285750" indent="-285750">
              <a:lnSpc>
                <a:spcPct val="200000"/>
              </a:lnSpc>
              <a:buFont typeface="Arial" panose="020B0604020202020204" pitchFamily="34" charset="0"/>
              <a:buChar char="•"/>
            </a:pPr>
            <a:r>
              <a:rPr lang="en-US" sz="2900" dirty="0"/>
              <a:t>Phishing comes in various forms which include spear phishing, whaling, smishing, and vishing.</a:t>
            </a:r>
          </a:p>
          <a:p>
            <a:endParaRPr lang="en-BB" dirty="0"/>
          </a:p>
        </p:txBody>
      </p:sp>
      <p:sp>
        <p:nvSpPr>
          <p:cNvPr id="4" name="Slide Number Placeholder 3">
            <a:extLst>
              <a:ext uri="{FF2B5EF4-FFF2-40B4-BE49-F238E27FC236}">
                <a16:creationId xmlns:a16="http://schemas.microsoft.com/office/drawing/2014/main" id="{528305C8-D3FA-89A0-26FF-337144FDF4EA}"/>
              </a:ext>
            </a:extLst>
          </p:cNvPr>
          <p:cNvSpPr>
            <a:spLocks noGrp="1"/>
          </p:cNvSpPr>
          <p:nvPr>
            <p:ph type="sldNum" sz="quarter" idx="12"/>
          </p:nvPr>
        </p:nvSpPr>
        <p:spPr/>
        <p:txBody>
          <a:bodyPr/>
          <a:lstStyle/>
          <a:p>
            <a:fld id="{215D2718-0BA0-4448-82E4-C8EBC172DDDD}" type="slidenum">
              <a:rPr lang="en-BB" smtClean="0"/>
              <a:t>5</a:t>
            </a:fld>
            <a:endParaRPr lang="en-BB"/>
          </a:p>
        </p:txBody>
      </p:sp>
    </p:spTree>
    <p:extLst>
      <p:ext uri="{BB962C8B-B14F-4D97-AF65-F5344CB8AC3E}">
        <p14:creationId xmlns:p14="http://schemas.microsoft.com/office/powerpoint/2010/main" val="3070105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2E4E-7CAA-F3CB-0ED7-A656421490DF}"/>
              </a:ext>
            </a:extLst>
          </p:cNvPr>
          <p:cNvSpPr>
            <a:spLocks noGrp="1"/>
          </p:cNvSpPr>
          <p:nvPr>
            <p:ph type="title"/>
          </p:nvPr>
        </p:nvSpPr>
        <p:spPr>
          <a:xfrm>
            <a:off x="838200" y="2766218"/>
            <a:ext cx="10515600" cy="1325563"/>
          </a:xfrm>
        </p:spPr>
        <p:txBody>
          <a:bodyPr/>
          <a:lstStyle/>
          <a:p>
            <a:pPr algn="ctr"/>
            <a:r>
              <a:rPr lang="en-US" b="1" dirty="0">
                <a:latin typeface="Broadway" panose="04040905080B02020502" pitchFamily="82" charset="0"/>
              </a:rPr>
              <a:t>TYPES OF PHISHING</a:t>
            </a:r>
            <a:endParaRPr lang="en-BB" b="1" dirty="0">
              <a:latin typeface="Broadway" panose="04040905080B02020502" pitchFamily="82" charset="0"/>
            </a:endParaRPr>
          </a:p>
        </p:txBody>
      </p:sp>
      <p:sp>
        <p:nvSpPr>
          <p:cNvPr id="3" name="Slide Number Placeholder 2">
            <a:extLst>
              <a:ext uri="{FF2B5EF4-FFF2-40B4-BE49-F238E27FC236}">
                <a16:creationId xmlns:a16="http://schemas.microsoft.com/office/drawing/2014/main" id="{94EEF710-CB18-31E6-1EBA-660EF7D536BB}"/>
              </a:ext>
            </a:extLst>
          </p:cNvPr>
          <p:cNvSpPr>
            <a:spLocks noGrp="1"/>
          </p:cNvSpPr>
          <p:nvPr>
            <p:ph type="sldNum" sz="quarter" idx="12"/>
          </p:nvPr>
        </p:nvSpPr>
        <p:spPr/>
        <p:txBody>
          <a:bodyPr/>
          <a:lstStyle/>
          <a:p>
            <a:fld id="{215D2718-0BA0-4448-82E4-C8EBC172DDDD}" type="slidenum">
              <a:rPr lang="en-BB" smtClean="0"/>
              <a:t>6</a:t>
            </a:fld>
            <a:endParaRPr lang="en-BB"/>
          </a:p>
        </p:txBody>
      </p:sp>
    </p:spTree>
    <p:extLst>
      <p:ext uri="{BB962C8B-B14F-4D97-AF65-F5344CB8AC3E}">
        <p14:creationId xmlns:p14="http://schemas.microsoft.com/office/powerpoint/2010/main" val="210461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487D-E2F5-3596-78FF-2546805C5A27}"/>
              </a:ext>
            </a:extLst>
          </p:cNvPr>
          <p:cNvSpPr>
            <a:spLocks noGrp="1"/>
          </p:cNvSpPr>
          <p:nvPr>
            <p:ph type="title"/>
          </p:nvPr>
        </p:nvSpPr>
        <p:spPr>
          <a:xfrm>
            <a:off x="838200" y="365125"/>
            <a:ext cx="10515600" cy="854075"/>
          </a:xfrm>
        </p:spPr>
        <p:txBody>
          <a:bodyPr>
            <a:normAutofit/>
          </a:bodyPr>
          <a:lstStyle/>
          <a:p>
            <a:pPr algn="ctr"/>
            <a:r>
              <a:rPr lang="en-US" b="1" dirty="0"/>
              <a:t>SPEAR PHISHING</a:t>
            </a:r>
            <a:endParaRPr lang="en-BB" b="1" dirty="0"/>
          </a:p>
        </p:txBody>
      </p:sp>
      <p:sp>
        <p:nvSpPr>
          <p:cNvPr id="3" name="Content Placeholder 2">
            <a:extLst>
              <a:ext uri="{FF2B5EF4-FFF2-40B4-BE49-F238E27FC236}">
                <a16:creationId xmlns:a16="http://schemas.microsoft.com/office/drawing/2014/main" id="{6373F77A-F182-35E4-F81D-F00568E38598}"/>
              </a:ext>
            </a:extLst>
          </p:cNvPr>
          <p:cNvSpPr>
            <a:spLocks noGrp="1"/>
          </p:cNvSpPr>
          <p:nvPr>
            <p:ph idx="1"/>
          </p:nvPr>
        </p:nvSpPr>
        <p:spPr>
          <a:xfrm>
            <a:off x="865909" y="1219201"/>
            <a:ext cx="10515600" cy="5273674"/>
          </a:xfrm>
        </p:spPr>
        <p:txBody>
          <a:bodyPr>
            <a:normAutofit fontScale="92500" lnSpcReduction="10000"/>
          </a:bodyPr>
          <a:lstStyle/>
          <a:p>
            <a:r>
              <a:rPr lang="en-US" dirty="0"/>
              <a:t>Is a type of phishing attack that target specific individuals, organizations through malicious emails.</a:t>
            </a:r>
          </a:p>
          <a:p>
            <a:r>
              <a:rPr lang="en-US" dirty="0"/>
              <a:t>Attackers use specific details (target’s name, job title, etc.) to make communication with the target appear more genuine.</a:t>
            </a:r>
          </a:p>
          <a:p>
            <a:r>
              <a:rPr lang="en-US" dirty="0"/>
              <a:t>They invest time gathering information on their target from public sources like social media, or company websites to craft convincing emails or messages.</a:t>
            </a:r>
          </a:p>
          <a:p>
            <a:r>
              <a:rPr lang="en-US" dirty="0"/>
              <a:t>They may impersonate someone that the victims recognizes or trusts, like a family member, teacher, or friend.</a:t>
            </a:r>
          </a:p>
          <a:p>
            <a:r>
              <a:rPr lang="en-US" dirty="0"/>
              <a:t>Luring techniques are in place to pique the victim’s interest or create a sense of urgency.</a:t>
            </a:r>
          </a:p>
          <a:p>
            <a:r>
              <a:rPr lang="en-US" dirty="0"/>
              <a:t>Spear phishing emails may include links or attachments that when clicked, malware will be installed on the victim’s device, leading to data breaches.</a:t>
            </a:r>
            <a:endParaRPr lang="en-BB" dirty="0"/>
          </a:p>
        </p:txBody>
      </p:sp>
      <p:sp>
        <p:nvSpPr>
          <p:cNvPr id="4" name="Slide Number Placeholder 3">
            <a:extLst>
              <a:ext uri="{FF2B5EF4-FFF2-40B4-BE49-F238E27FC236}">
                <a16:creationId xmlns:a16="http://schemas.microsoft.com/office/drawing/2014/main" id="{CC6D4593-3CF4-2DEB-5DA4-F0C434B4C961}"/>
              </a:ext>
            </a:extLst>
          </p:cNvPr>
          <p:cNvSpPr>
            <a:spLocks noGrp="1"/>
          </p:cNvSpPr>
          <p:nvPr>
            <p:ph type="sldNum" sz="quarter" idx="12"/>
          </p:nvPr>
        </p:nvSpPr>
        <p:spPr/>
        <p:txBody>
          <a:bodyPr/>
          <a:lstStyle/>
          <a:p>
            <a:fld id="{215D2718-0BA0-4448-82E4-C8EBC172DDDD}" type="slidenum">
              <a:rPr lang="en-BB" smtClean="0"/>
              <a:t>7</a:t>
            </a:fld>
            <a:endParaRPr lang="en-BB"/>
          </a:p>
        </p:txBody>
      </p:sp>
    </p:spTree>
    <p:extLst>
      <p:ext uri="{BB962C8B-B14F-4D97-AF65-F5344CB8AC3E}">
        <p14:creationId xmlns:p14="http://schemas.microsoft.com/office/powerpoint/2010/main" val="1405599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4ADB-88EF-CED5-E197-A43D1BDB1FBC}"/>
              </a:ext>
            </a:extLst>
          </p:cNvPr>
          <p:cNvSpPr>
            <a:spLocks noGrp="1"/>
          </p:cNvSpPr>
          <p:nvPr>
            <p:ph type="title"/>
          </p:nvPr>
        </p:nvSpPr>
        <p:spPr/>
        <p:txBody>
          <a:bodyPr>
            <a:normAutofit/>
          </a:bodyPr>
          <a:lstStyle/>
          <a:p>
            <a:pPr algn="ctr"/>
            <a:r>
              <a:rPr lang="en-US" b="1" dirty="0"/>
              <a:t>WHALING</a:t>
            </a:r>
            <a:endParaRPr lang="en-BB" b="1" dirty="0"/>
          </a:p>
        </p:txBody>
      </p:sp>
      <p:sp>
        <p:nvSpPr>
          <p:cNvPr id="3" name="Content Placeholder 2">
            <a:extLst>
              <a:ext uri="{FF2B5EF4-FFF2-40B4-BE49-F238E27FC236}">
                <a16:creationId xmlns:a16="http://schemas.microsoft.com/office/drawing/2014/main" id="{8DCB03C2-119E-EC8E-0F24-AF787CD81748}"/>
              </a:ext>
            </a:extLst>
          </p:cNvPr>
          <p:cNvSpPr>
            <a:spLocks noGrp="1"/>
          </p:cNvSpPr>
          <p:nvPr>
            <p:ph idx="1"/>
          </p:nvPr>
        </p:nvSpPr>
        <p:spPr>
          <a:xfrm>
            <a:off x="838200" y="2909455"/>
            <a:ext cx="10515600" cy="3267508"/>
          </a:xfrm>
        </p:spPr>
        <p:txBody>
          <a:bodyPr/>
          <a:lstStyle/>
          <a:p>
            <a:r>
              <a:rPr lang="en-US" dirty="0"/>
              <a:t>Is a common cyber attack that occur when an attacker utilizes spear phishing attack methods on individuals within an organization, typically those of senior positions such as CEOs, CFOs, or other top executives.</a:t>
            </a:r>
          </a:p>
          <a:p>
            <a:r>
              <a:rPr lang="en-US" dirty="0"/>
              <a:t> The goal of whaling phishing is to convince the victims to transfer a large sum of money, or to steal confidential company data.</a:t>
            </a:r>
          </a:p>
          <a:p>
            <a:endParaRPr lang="en-BB" dirty="0"/>
          </a:p>
        </p:txBody>
      </p:sp>
      <p:sp>
        <p:nvSpPr>
          <p:cNvPr id="4" name="Slide Number Placeholder 3">
            <a:extLst>
              <a:ext uri="{FF2B5EF4-FFF2-40B4-BE49-F238E27FC236}">
                <a16:creationId xmlns:a16="http://schemas.microsoft.com/office/drawing/2014/main" id="{6CF6278F-26F5-5AB5-DEEE-4AD4D774C934}"/>
              </a:ext>
            </a:extLst>
          </p:cNvPr>
          <p:cNvSpPr>
            <a:spLocks noGrp="1"/>
          </p:cNvSpPr>
          <p:nvPr>
            <p:ph type="sldNum" sz="quarter" idx="12"/>
          </p:nvPr>
        </p:nvSpPr>
        <p:spPr/>
        <p:txBody>
          <a:bodyPr/>
          <a:lstStyle/>
          <a:p>
            <a:fld id="{215D2718-0BA0-4448-82E4-C8EBC172DDDD}" type="slidenum">
              <a:rPr lang="en-BB" smtClean="0"/>
              <a:t>8</a:t>
            </a:fld>
            <a:endParaRPr lang="en-BB"/>
          </a:p>
        </p:txBody>
      </p:sp>
    </p:spTree>
    <p:extLst>
      <p:ext uri="{BB962C8B-B14F-4D97-AF65-F5344CB8AC3E}">
        <p14:creationId xmlns:p14="http://schemas.microsoft.com/office/powerpoint/2010/main" val="2869793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1FD9-5E1E-E69F-A62E-9CA077CA29DB}"/>
              </a:ext>
            </a:extLst>
          </p:cNvPr>
          <p:cNvSpPr>
            <a:spLocks noGrp="1"/>
          </p:cNvSpPr>
          <p:nvPr>
            <p:ph type="title"/>
          </p:nvPr>
        </p:nvSpPr>
        <p:spPr/>
        <p:txBody>
          <a:bodyPr/>
          <a:lstStyle/>
          <a:p>
            <a:pPr algn="ctr"/>
            <a:r>
              <a:rPr lang="en-US" b="1" dirty="0"/>
              <a:t>SMISHING</a:t>
            </a:r>
            <a:endParaRPr lang="en-BB" b="1" dirty="0"/>
          </a:p>
        </p:txBody>
      </p:sp>
      <p:sp>
        <p:nvSpPr>
          <p:cNvPr id="3" name="Content Placeholder 2">
            <a:extLst>
              <a:ext uri="{FF2B5EF4-FFF2-40B4-BE49-F238E27FC236}">
                <a16:creationId xmlns:a16="http://schemas.microsoft.com/office/drawing/2014/main" id="{D8315FB7-0290-EDFD-5A63-A5BED5EF86E5}"/>
              </a:ext>
            </a:extLst>
          </p:cNvPr>
          <p:cNvSpPr>
            <a:spLocks noGrp="1"/>
          </p:cNvSpPr>
          <p:nvPr>
            <p:ph idx="1"/>
          </p:nvPr>
        </p:nvSpPr>
        <p:spPr>
          <a:xfrm>
            <a:off x="838200" y="2618509"/>
            <a:ext cx="10515600" cy="3558454"/>
          </a:xfrm>
        </p:spPr>
        <p:txBody>
          <a:bodyPr/>
          <a:lstStyle/>
          <a:p>
            <a:r>
              <a:rPr lang="en-US" dirty="0"/>
              <a:t>Is a type of phishing through the means of SMS (Short Message Service) or text messaging.</a:t>
            </a:r>
          </a:p>
          <a:p>
            <a:r>
              <a:rPr lang="en-US" dirty="0"/>
              <a:t>Attackers send deceptive text messages to their target to divulge personal or financial information, clicking on malicious links, or downloading malware.</a:t>
            </a:r>
          </a:p>
          <a:p>
            <a:endParaRPr lang="en-BB" dirty="0"/>
          </a:p>
        </p:txBody>
      </p:sp>
      <p:sp>
        <p:nvSpPr>
          <p:cNvPr id="4" name="Slide Number Placeholder 3">
            <a:extLst>
              <a:ext uri="{FF2B5EF4-FFF2-40B4-BE49-F238E27FC236}">
                <a16:creationId xmlns:a16="http://schemas.microsoft.com/office/drawing/2014/main" id="{74149E3B-8557-E7BE-3CB3-1989D2D62C8F}"/>
              </a:ext>
            </a:extLst>
          </p:cNvPr>
          <p:cNvSpPr>
            <a:spLocks noGrp="1"/>
          </p:cNvSpPr>
          <p:nvPr>
            <p:ph type="sldNum" sz="quarter" idx="12"/>
          </p:nvPr>
        </p:nvSpPr>
        <p:spPr/>
        <p:txBody>
          <a:bodyPr/>
          <a:lstStyle/>
          <a:p>
            <a:fld id="{215D2718-0BA0-4448-82E4-C8EBC172DDDD}" type="slidenum">
              <a:rPr lang="en-BB" smtClean="0"/>
              <a:t>9</a:t>
            </a:fld>
            <a:endParaRPr lang="en-BB"/>
          </a:p>
        </p:txBody>
      </p:sp>
    </p:spTree>
    <p:extLst>
      <p:ext uri="{BB962C8B-B14F-4D97-AF65-F5344CB8AC3E}">
        <p14:creationId xmlns:p14="http://schemas.microsoft.com/office/powerpoint/2010/main" val="1172611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435</TotalTime>
  <Words>1140</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Broadway</vt:lpstr>
      <vt:lpstr>Calibri</vt:lpstr>
      <vt:lpstr>Calibri Light</vt:lpstr>
      <vt:lpstr>Georgia</vt:lpstr>
      <vt:lpstr>Office Theme</vt:lpstr>
      <vt:lpstr>PHISHING WORKSHOP</vt:lpstr>
      <vt:lpstr>AGENDA</vt:lpstr>
      <vt:lpstr>PowerPoint Presentation</vt:lpstr>
      <vt:lpstr>PowerPoint Presentation</vt:lpstr>
      <vt:lpstr>WHAT IS PHISHING?</vt:lpstr>
      <vt:lpstr>TYPES OF PHISHING</vt:lpstr>
      <vt:lpstr>SPEAR PHISHING</vt:lpstr>
      <vt:lpstr>WHALING</vt:lpstr>
      <vt:lpstr>SMISHING</vt:lpstr>
      <vt:lpstr>VISHING</vt:lpstr>
      <vt:lpstr>COMMON PHISHING TECHNIQUES</vt:lpstr>
      <vt:lpstr>COMMON PHISHING TECHNIQUES</vt:lpstr>
      <vt:lpstr>TRAINING &amp; AWARENESS</vt:lpstr>
      <vt:lpstr>TRAINING &amp; AWARENESS</vt:lpstr>
      <vt:lpstr>WHAT TO DO IN RESPONSE TO PHISHING?</vt:lpstr>
      <vt:lpstr>WHAT TO DO IN RESPONSE TO PHISHING?</vt:lpstr>
      <vt:lpstr>CONCLUSION</vt:lpstr>
      <vt:lpstr>CONLUSION</vt:lpstr>
      <vt:lpstr>SHORT QUIZ</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WORKSHOP</dc:title>
  <dc:creator>Victor Obiora</dc:creator>
  <cp:lastModifiedBy>Victor Obiora</cp:lastModifiedBy>
  <cp:revision>1</cp:revision>
  <dcterms:created xsi:type="dcterms:W3CDTF">2023-10-28T16:05:58Z</dcterms:created>
  <dcterms:modified xsi:type="dcterms:W3CDTF">2023-10-29T22:03:57Z</dcterms:modified>
</cp:coreProperties>
</file>