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4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2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5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8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77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A4D7-1C3F-4B8C-B9F9-63FCFDAC81EB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DBCC-DA06-48AA-B8DF-26DA80DB6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962" y="2239212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Мультимедиа-бот</a:t>
            </a:r>
            <a:r>
              <a:rPr lang="ru-RU" sz="7200" dirty="0" smtClean="0"/>
              <a:t/>
            </a:r>
            <a:br>
              <a:rPr lang="ru-RU" sz="7200" dirty="0" smtClean="0"/>
            </a:b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10700" y="5924550"/>
            <a:ext cx="2676524" cy="8191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Коновалов Илья</a:t>
            </a:r>
          </a:p>
          <a:p>
            <a:r>
              <a:rPr lang="ru-RU" dirty="0" smtClean="0"/>
              <a:t>2</a:t>
            </a:r>
            <a:r>
              <a:rPr lang="en-US" dirty="0" smtClean="0"/>
              <a:t>k18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38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Что доработать?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000" dirty="0" smtClean="0"/>
              <a:t>Все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/>
              <a:t>Добавить в раздел работы с изображениями функции сброса картинки и показа текущей картинки.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/>
              <a:t>Доработать алгоритм географического теста.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000" dirty="0" smtClean="0"/>
              <a:t>Добавить больше функций и сценариев.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7928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83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16" y="149630"/>
            <a:ext cx="11604568" cy="6508866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u="sng" dirty="0" smtClean="0"/>
              <a:t>Идея </a:t>
            </a:r>
            <a:r>
              <a:rPr lang="ru-RU" sz="3600" u="sng" dirty="0" smtClean="0"/>
              <a:t>приложения:</a:t>
            </a:r>
            <a:endParaRPr lang="en-US" sz="3600" u="sng" dirty="0" smtClean="0"/>
          </a:p>
          <a:p>
            <a:r>
              <a:rPr lang="ru-RU" dirty="0" smtClean="0"/>
              <a:t>Создать </a:t>
            </a:r>
            <a:r>
              <a:rPr lang="ru-RU" dirty="0" smtClean="0"/>
              <a:t>многоцелевого бота для </a:t>
            </a:r>
            <a:r>
              <a:rPr lang="ru-RU" dirty="0" smtClean="0"/>
              <a:t>получения и обработки различной информации (</a:t>
            </a:r>
            <a:r>
              <a:rPr lang="en-US" dirty="0" err="1" smtClean="0"/>
              <a:t>Facepal</a:t>
            </a:r>
            <a:r>
              <a:rPr lang="en-US" dirty="0" err="1" smtClean="0"/>
              <a:t>m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sz="3600" u="sng" dirty="0" smtClean="0"/>
              <a:t>Используемые библиотеки:</a:t>
            </a:r>
          </a:p>
          <a:p>
            <a:r>
              <a:rPr lang="en-US" dirty="0" smtClean="0"/>
              <a:t>Pillow (PIL)</a:t>
            </a:r>
          </a:p>
          <a:p>
            <a:r>
              <a:rPr lang="en-US" dirty="0" smtClean="0"/>
              <a:t>Requests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ru-RU" sz="3600" u="sng" dirty="0" smtClean="0"/>
              <a:t>Используемые </a:t>
            </a:r>
            <a:r>
              <a:rPr lang="en-US" sz="3600" u="sng" dirty="0" smtClean="0"/>
              <a:t>API:</a:t>
            </a:r>
          </a:p>
          <a:p>
            <a:r>
              <a:rPr lang="en-US" dirty="0" smtClean="0"/>
              <a:t>Telegram API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Maps API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63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u="sng" dirty="0" smtClean="0"/>
              <a:t>Основные опции</a:t>
            </a:r>
            <a:endParaRPr lang="ru-RU" sz="88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972"/>
            <a:ext cx="10515600" cy="3291806"/>
          </a:xfrm>
        </p:spPr>
        <p:txBody>
          <a:bodyPr>
            <a:normAutofit/>
          </a:bodyPr>
          <a:lstStyle/>
          <a:p>
            <a:r>
              <a:rPr lang="ru-RU" sz="4600" b="1" dirty="0" smtClean="0"/>
              <a:t>Работа с изображениями.</a:t>
            </a:r>
          </a:p>
          <a:p>
            <a:r>
              <a:rPr lang="ru-RU" sz="4600" b="1" dirty="0" smtClean="0"/>
              <a:t>Работа с географическими объектами:</a:t>
            </a:r>
          </a:p>
          <a:p>
            <a:pPr marL="0" indent="0">
              <a:buNone/>
            </a:pPr>
            <a:r>
              <a:rPr lang="ru-RU" sz="4600" dirty="0" smtClean="0"/>
              <a:t>   - Географический тест.</a:t>
            </a:r>
          </a:p>
          <a:p>
            <a:pPr marL="0" indent="0">
              <a:buNone/>
            </a:pPr>
            <a:r>
              <a:rPr lang="ru-RU" sz="4600" dirty="0"/>
              <a:t> </a:t>
            </a:r>
            <a:r>
              <a:rPr lang="ru-RU" sz="4600" dirty="0" smtClean="0"/>
              <a:t>  - Поиск географического объекта.</a:t>
            </a:r>
            <a:endParaRPr lang="ru-RU" sz="4600" dirty="0"/>
          </a:p>
        </p:txBody>
      </p:sp>
    </p:spTree>
    <p:extLst>
      <p:ext uri="{BB962C8B-B14F-4D97-AF65-F5344CB8AC3E}">
        <p14:creationId xmlns:p14="http://schemas.microsoft.com/office/powerpoint/2010/main" val="265824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Прямая со стрелкой 34"/>
          <p:cNvCxnSpPr>
            <a:stCxn id="9" idx="2"/>
            <a:endCxn id="8" idx="0"/>
          </p:cNvCxnSpPr>
          <p:nvPr/>
        </p:nvCxnSpPr>
        <p:spPr>
          <a:xfrm flipH="1">
            <a:off x="6095998" y="3415213"/>
            <a:ext cx="1" cy="1628275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796463" y="3318483"/>
            <a:ext cx="1219200" cy="1725005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3"/>
            <a:endCxn id="6" idx="1"/>
          </p:cNvCxnSpPr>
          <p:nvPr/>
        </p:nvCxnSpPr>
        <p:spPr>
          <a:xfrm>
            <a:off x="7916777" y="2685297"/>
            <a:ext cx="902369" cy="566362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" idx="1"/>
            <a:endCxn id="5" idx="3"/>
          </p:cNvCxnSpPr>
          <p:nvPr/>
        </p:nvCxnSpPr>
        <p:spPr>
          <a:xfrm flipH="1">
            <a:off x="3372851" y="2685297"/>
            <a:ext cx="902369" cy="566363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224467" y="3285071"/>
            <a:ext cx="1171066" cy="1758417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2789" y="1598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u="sng" dirty="0" smtClean="0"/>
              <a:t>Схема модулей</a:t>
            </a:r>
            <a:endParaRPr lang="ru-RU" sz="8000" u="sng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199" y="5043488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geo module</a:t>
            </a:r>
            <a:endParaRPr lang="ru-RU" sz="4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198" y="2685298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a</a:t>
            </a:r>
            <a:r>
              <a:rPr lang="en-US" sz="4400" dirty="0" err="1" smtClean="0">
                <a:solidFill>
                  <a:schemeClr val="bg1"/>
                </a:solidFill>
              </a:rPr>
              <a:t>ll_data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819146" y="2685297"/>
            <a:ext cx="2534653" cy="1132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00" dirty="0" smtClean="0"/>
              <a:t>data</a:t>
            </a:r>
          </a:p>
          <a:p>
            <a:pPr algn="ctr"/>
            <a:r>
              <a:rPr lang="en-US" sz="3900" dirty="0"/>
              <a:t>(</a:t>
            </a:r>
            <a:r>
              <a:rPr lang="en-US" sz="3900" dirty="0" smtClean="0"/>
              <a:t>Images)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819145" y="5043488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request module</a:t>
            </a:r>
            <a:endParaRPr lang="ru-RU" sz="3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28671" y="5043488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image</a:t>
            </a:r>
            <a:endParaRPr lang="ru-RU" sz="4000" dirty="0" smtClean="0"/>
          </a:p>
          <a:p>
            <a:pPr algn="ctr"/>
            <a:r>
              <a:rPr lang="en-US" sz="4000" dirty="0" smtClean="0"/>
              <a:t>module</a:t>
            </a:r>
            <a:endParaRPr lang="ru-RU" sz="4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75220" y="1955381"/>
            <a:ext cx="3641557" cy="14598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bot</a:t>
            </a:r>
            <a:endParaRPr lang="ru-RU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63842" y="3910205"/>
            <a:ext cx="2534653" cy="2715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95536" y="357437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D91DD0"/>
                </a:solidFill>
              </a:rPr>
              <a:t>/</a:t>
            </a:r>
            <a:r>
              <a:rPr lang="en-US" sz="5400" dirty="0" smtClean="0">
                <a:solidFill>
                  <a:schemeClr val="bg1"/>
                </a:solidFill>
              </a:rPr>
              <a:t>start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63842" y="2460708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D91DD0"/>
                </a:solidFill>
              </a:rPr>
              <a:t>/</a:t>
            </a:r>
            <a:r>
              <a:rPr lang="en-US" sz="5400" dirty="0" smtClean="0">
                <a:solidFill>
                  <a:schemeClr val="bg1"/>
                </a:solidFill>
              </a:rPr>
              <a:t>image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531762" y="2460708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D91DD0"/>
                </a:solidFill>
              </a:rPr>
              <a:t>/</a:t>
            </a:r>
            <a:r>
              <a:rPr lang="en-US" sz="5400" dirty="0" smtClean="0">
                <a:solidFill>
                  <a:schemeClr val="bg1"/>
                </a:solidFill>
              </a:rPr>
              <a:t>place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4835" y="4759616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D91DD0"/>
                </a:solidFill>
              </a:rPr>
              <a:t>/</a:t>
            </a:r>
            <a:r>
              <a:rPr lang="en-US" sz="4400" dirty="0" err="1" smtClean="0">
                <a:solidFill>
                  <a:schemeClr val="bg1"/>
                </a:solidFill>
              </a:rPr>
              <a:t>geo_test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376604" y="4759616"/>
            <a:ext cx="2534653" cy="1132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D91DD0"/>
                </a:solidFill>
              </a:rPr>
              <a:t>/</a:t>
            </a:r>
            <a:r>
              <a:rPr lang="en-US" sz="5400" dirty="0" smtClean="0">
                <a:solidFill>
                  <a:schemeClr val="bg1"/>
                </a:solidFill>
              </a:rPr>
              <a:t>walk</a:t>
            </a:r>
            <a:endParaRPr lang="ru-RU" sz="54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 стрелкой 14"/>
          <p:cNvCxnSpPr>
            <a:stCxn id="5" idx="1"/>
            <a:endCxn id="6" idx="0"/>
          </p:cNvCxnSpPr>
          <p:nvPr/>
        </p:nvCxnSpPr>
        <p:spPr>
          <a:xfrm flipH="1">
            <a:off x="2731169" y="923799"/>
            <a:ext cx="1664367" cy="1536909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3"/>
            <a:endCxn id="7" idx="0"/>
          </p:cNvCxnSpPr>
          <p:nvPr/>
        </p:nvCxnSpPr>
        <p:spPr>
          <a:xfrm>
            <a:off x="6930189" y="923799"/>
            <a:ext cx="1868900" cy="1536909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8" idx="0"/>
          </p:cNvCxnSpPr>
          <p:nvPr/>
        </p:nvCxnSpPr>
        <p:spPr>
          <a:xfrm flipH="1">
            <a:off x="6922162" y="3593431"/>
            <a:ext cx="1435775" cy="1166185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9" idx="0"/>
          </p:cNvCxnSpPr>
          <p:nvPr/>
        </p:nvCxnSpPr>
        <p:spPr>
          <a:xfrm>
            <a:off x="9376604" y="3593431"/>
            <a:ext cx="1267327" cy="1166185"/>
          </a:xfrm>
          <a:prstGeom prst="straightConnector1">
            <a:avLst/>
          </a:prstGeom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8066" y="3997617"/>
            <a:ext cx="25346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D91DD0"/>
                </a:solidFill>
              </a:rPr>
              <a:t> /</a:t>
            </a:r>
            <a:r>
              <a:rPr lang="en-US" sz="3200" dirty="0" smtClean="0">
                <a:solidFill>
                  <a:schemeClr val="bg1"/>
                </a:solidFill>
              </a:rPr>
              <a:t>disabilities</a:t>
            </a:r>
          </a:p>
          <a:p>
            <a:r>
              <a:rPr lang="en-US" sz="3200" dirty="0" smtClean="0">
                <a:solidFill>
                  <a:srgbClr val="D91DD0"/>
                </a:solidFill>
              </a:rPr>
              <a:t> /</a:t>
            </a:r>
            <a:r>
              <a:rPr lang="en-US" sz="3200" dirty="0" smtClean="0">
                <a:solidFill>
                  <a:schemeClr val="bg1"/>
                </a:solidFill>
              </a:rPr>
              <a:t>cancer</a:t>
            </a:r>
          </a:p>
          <a:p>
            <a:r>
              <a:rPr lang="en-US" sz="3200" dirty="0" smtClean="0">
                <a:solidFill>
                  <a:srgbClr val="D91DD0"/>
                </a:solidFill>
              </a:rPr>
              <a:t> /</a:t>
            </a:r>
            <a:r>
              <a:rPr lang="en-US" sz="3200" dirty="0" smtClean="0">
                <a:solidFill>
                  <a:schemeClr val="bg1"/>
                </a:solidFill>
              </a:rPr>
              <a:t>delete</a:t>
            </a:r>
          </a:p>
          <a:p>
            <a:r>
              <a:rPr lang="en-US" sz="3200" dirty="0" smtClean="0">
                <a:solidFill>
                  <a:srgbClr val="D91DD0"/>
                </a:solidFill>
              </a:rPr>
              <a:t> /</a:t>
            </a:r>
            <a:r>
              <a:rPr lang="en-US" sz="3200" dirty="0" smtClean="0">
                <a:solidFill>
                  <a:schemeClr val="bg1"/>
                </a:solidFill>
              </a:rPr>
              <a:t>ban</a:t>
            </a:r>
          </a:p>
          <a:p>
            <a:r>
              <a:rPr lang="en-US" sz="3200" dirty="0" smtClean="0">
                <a:solidFill>
                  <a:srgbClr val="D91DD0"/>
                </a:solidFill>
              </a:rPr>
              <a:t> /</a:t>
            </a:r>
            <a:r>
              <a:rPr lang="en-US" sz="3200" dirty="0" smtClean="0">
                <a:solidFill>
                  <a:schemeClr val="bg1"/>
                </a:solidFill>
              </a:rPr>
              <a:t>rip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312818" y="134048"/>
            <a:ext cx="355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u="sng" dirty="0" smtClean="0"/>
              <a:t>Схема возможных сценариев</a:t>
            </a:r>
            <a:endParaRPr lang="ru-RU" sz="3600" u="sng" dirty="0"/>
          </a:p>
        </p:txBody>
      </p:sp>
    </p:spTree>
    <p:extLst>
      <p:ext uri="{BB962C8B-B14F-4D97-AF65-F5344CB8AC3E}">
        <p14:creationId xmlns:p14="http://schemas.microsoft.com/office/powerpoint/2010/main" val="230949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9698" y="206210"/>
            <a:ext cx="7680158" cy="103284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Модуль </a:t>
            </a:r>
            <a:r>
              <a:rPr lang="en-US" sz="6000" b="1" dirty="0" err="1" smtClean="0"/>
              <a:t>image_module</a:t>
            </a:r>
            <a:endParaRPr lang="ru-RU" sz="60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9125" y="1665209"/>
            <a:ext cx="3100138" cy="125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open_image</a:t>
            </a:r>
            <a:endParaRPr lang="ru-RU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(filename)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525" y="557213"/>
            <a:ext cx="27953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Функции: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09700" y="1507606"/>
            <a:ext cx="6730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Открывает изображение, находящееся по адресу </a:t>
            </a:r>
            <a:endParaRPr lang="en-US" sz="2400" dirty="0" smtClean="0"/>
          </a:p>
          <a:p>
            <a:r>
              <a:rPr lang="en-US" sz="2400" dirty="0" smtClean="0"/>
              <a:t>filename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как объект класса </a:t>
            </a:r>
            <a:r>
              <a:rPr lang="en-US" sz="2400" dirty="0" smtClean="0"/>
              <a:t>Image (PIL).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filename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) : </a:t>
            </a:r>
            <a:r>
              <a:rPr lang="ru-RU" sz="2400" dirty="0" smtClean="0"/>
              <a:t>путь к файлу.</a:t>
            </a:r>
          </a:p>
          <a:p>
            <a:r>
              <a:rPr lang="en-US" sz="2400" b="1" u="sng" dirty="0" smtClean="0"/>
              <a:t>return</a:t>
            </a:r>
            <a:r>
              <a:rPr lang="en-US" sz="2400" dirty="0" smtClean="0"/>
              <a:t> : Image object</a:t>
            </a:r>
            <a:endParaRPr lang="ru-RU" sz="2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9125" y="3237637"/>
            <a:ext cx="3100138" cy="141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dirty="0" err="1" smtClean="0">
                <a:solidFill>
                  <a:schemeClr val="bg1"/>
                </a:solidFill>
              </a:rPr>
              <a:t>onvert_bytes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bytes_stream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 smtClean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9125" y="4972307"/>
            <a:ext cx="4158918" cy="141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combine(</a:t>
            </a:r>
            <a:r>
              <a:rPr lang="en-US" sz="3200" dirty="0" err="1" smtClean="0">
                <a:solidFill>
                  <a:schemeClr val="bg1"/>
                </a:solidFill>
              </a:rPr>
              <a:t>image_name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file_id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other_image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9700" y="3345821"/>
            <a:ext cx="782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Конвертирует поток байт в объект класса </a:t>
            </a:r>
            <a:r>
              <a:rPr lang="en-US" sz="2400" dirty="0" smtClean="0"/>
              <a:t>Image.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bytes_stream</a:t>
            </a:r>
            <a:r>
              <a:rPr lang="en-US" sz="2400" dirty="0" smtClean="0"/>
              <a:t> (</a:t>
            </a:r>
            <a:r>
              <a:rPr lang="en-US" sz="2400" dirty="0" err="1" smtClean="0"/>
              <a:t>bytearray</a:t>
            </a:r>
            <a:r>
              <a:rPr lang="en-US" sz="2400" dirty="0" smtClean="0"/>
              <a:t>) :</a:t>
            </a:r>
            <a:r>
              <a:rPr lang="ru-RU" sz="2400" dirty="0" smtClean="0"/>
              <a:t> поток байт.</a:t>
            </a:r>
            <a:endParaRPr lang="en-US" sz="2400" dirty="0" smtClean="0"/>
          </a:p>
          <a:p>
            <a:r>
              <a:rPr lang="en-US" sz="2400" b="1" u="sng" dirty="0" smtClean="0"/>
              <a:t>return</a:t>
            </a:r>
            <a:r>
              <a:rPr lang="en-US" sz="2400" dirty="0" smtClean="0"/>
              <a:t> : Image object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44716" y="4618826"/>
            <a:ext cx="70851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Совмещает изображение пользователя с имеющейся маской.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Image_name</a:t>
            </a:r>
            <a:r>
              <a:rPr lang="en-US" sz="2200" dirty="0" smtClean="0"/>
              <a:t> (</a:t>
            </a:r>
            <a:r>
              <a:rPr lang="en-US" sz="2200" dirty="0" err="1" smtClean="0"/>
              <a:t>str</a:t>
            </a:r>
            <a:r>
              <a:rPr lang="en-US" sz="2200" dirty="0" smtClean="0"/>
              <a:t>) : </a:t>
            </a:r>
            <a:r>
              <a:rPr lang="ru-RU" sz="2200" dirty="0" smtClean="0"/>
              <a:t>название маски.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file_id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en-US" sz="2200" dirty="0" err="1" smtClean="0"/>
              <a:t>str</a:t>
            </a:r>
            <a:r>
              <a:rPr lang="ru-RU" sz="2200" dirty="0" smtClean="0"/>
              <a:t>)</a:t>
            </a:r>
            <a:r>
              <a:rPr lang="en-US" sz="2200" dirty="0" smtClean="0"/>
              <a:t> : id </a:t>
            </a:r>
            <a:r>
              <a:rPr lang="ru-RU" sz="2200" dirty="0" smtClean="0"/>
              <a:t>файла изображения </a:t>
            </a:r>
            <a:r>
              <a:rPr lang="en-US" sz="2200" dirty="0" smtClean="0"/>
              <a:t>(</a:t>
            </a:r>
            <a:r>
              <a:rPr lang="ru-RU" sz="2200" dirty="0" smtClean="0"/>
              <a:t>будущее название при сохранении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other_image</a:t>
            </a:r>
            <a:r>
              <a:rPr lang="en-US" sz="2200" dirty="0" smtClean="0"/>
              <a:t> (Image) : </a:t>
            </a:r>
            <a:r>
              <a:rPr lang="ru-RU" sz="2200" dirty="0" smtClean="0"/>
              <a:t>загруженный файл пользователя.</a:t>
            </a:r>
            <a:endParaRPr lang="en-US" sz="2200" dirty="0" smtClean="0"/>
          </a:p>
          <a:p>
            <a:r>
              <a:rPr lang="en-US" sz="2200" b="1" u="sng" dirty="0" smtClean="0"/>
              <a:t>return</a:t>
            </a:r>
            <a:r>
              <a:rPr lang="en-US" sz="2200" dirty="0" smtClean="0"/>
              <a:t> : None</a:t>
            </a:r>
            <a:r>
              <a:rPr lang="ru-RU" sz="2200" dirty="0" smtClean="0"/>
              <a:t> (сохраняет изображение </a:t>
            </a:r>
            <a:r>
              <a:rPr lang="en-US" sz="2200" dirty="0" err="1" smtClean="0"/>
              <a:t>Image.save</a:t>
            </a:r>
            <a:r>
              <a:rPr lang="en-US" sz="2200" dirty="0" smtClean="0"/>
              <a:t>()</a:t>
            </a:r>
            <a:r>
              <a:rPr lang="ru-RU" sz="2200" dirty="0" smtClean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8306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8442" y="333155"/>
            <a:ext cx="7984958" cy="998454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Модуль </a:t>
            </a:r>
            <a:r>
              <a:rPr lang="en-US" sz="6000" b="1" dirty="0" err="1" smtClean="0"/>
              <a:t>request_module</a:t>
            </a:r>
            <a:endParaRPr lang="ru-RU" sz="60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1209" y="1670209"/>
            <a:ext cx="3404938" cy="151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load_image</a:t>
            </a:r>
            <a:endParaRPr lang="ru-RU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(image, </a:t>
            </a:r>
            <a:r>
              <a:rPr lang="en-US" sz="3200" dirty="0" err="1" smtClean="0">
                <a:solidFill>
                  <a:schemeClr val="bg1"/>
                </a:solidFill>
              </a:rPr>
              <a:t>user_data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415" y="669855"/>
            <a:ext cx="267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Функции:</a:t>
            </a:r>
            <a:endParaRPr lang="ru-RU" sz="48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1209" y="5296961"/>
            <a:ext cx="3725780" cy="1325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delete_temp_image</a:t>
            </a:r>
            <a:endParaRPr lang="ru-RU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user_data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1209" y="3516477"/>
            <a:ext cx="3404938" cy="144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send_image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</a:rPr>
              <a:t>image_name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user_data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7410" y="1536795"/>
            <a:ext cx="78445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Загрузка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image</a:t>
            </a:r>
            <a:r>
              <a:rPr lang="en-US" sz="2200" dirty="0" smtClean="0"/>
              <a:t> (</a:t>
            </a:r>
            <a:r>
              <a:rPr lang="en-US" sz="2200" dirty="0" err="1" smtClean="0"/>
              <a:t>telegram.PhotoSize</a:t>
            </a:r>
            <a:r>
              <a:rPr lang="en-US" sz="2200" dirty="0" smtClean="0"/>
              <a:t>) : </a:t>
            </a:r>
            <a:r>
              <a:rPr lang="ru-RU" sz="2200" dirty="0" smtClean="0"/>
              <a:t>объект загружаемого</a:t>
            </a:r>
            <a:r>
              <a:rPr lang="en-US" sz="2200" dirty="0" smtClean="0"/>
              <a:t>             </a:t>
            </a:r>
            <a:r>
              <a:rPr lang="ru-RU" sz="2200" dirty="0" smtClean="0"/>
              <a:t>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user_data</a:t>
            </a:r>
            <a:r>
              <a:rPr lang="en-US" sz="2200" dirty="0" smtClean="0"/>
              <a:t> (</a:t>
            </a:r>
            <a:r>
              <a:rPr lang="en-US" sz="2200" dirty="0" err="1" smtClean="0"/>
              <a:t>dict</a:t>
            </a:r>
            <a:r>
              <a:rPr lang="en-US" sz="2200" dirty="0" smtClean="0"/>
              <a:t>) : </a:t>
            </a:r>
            <a:r>
              <a:rPr lang="ru-RU" sz="2200" dirty="0" smtClean="0"/>
              <a:t>данные пользователя.</a:t>
            </a:r>
          </a:p>
          <a:p>
            <a:r>
              <a:rPr lang="en-US" sz="2200" b="1" u="sng" dirty="0" smtClean="0"/>
              <a:t>return</a:t>
            </a:r>
            <a:r>
              <a:rPr lang="en-US" sz="2200" dirty="0" smtClean="0"/>
              <a:t> : bool </a:t>
            </a:r>
            <a:r>
              <a:rPr lang="ru-RU" sz="2200" dirty="0" smtClean="0"/>
              <a:t>(статус операции)</a:t>
            </a:r>
            <a:endParaRPr lang="ru-RU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31368" y="3527085"/>
            <a:ext cx="784458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Отправка изображения.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Image_name</a:t>
            </a:r>
            <a:r>
              <a:rPr lang="en-US" sz="2200" dirty="0" smtClean="0"/>
              <a:t> (</a:t>
            </a:r>
            <a:r>
              <a:rPr lang="en-US" sz="2200" dirty="0" err="1" smtClean="0"/>
              <a:t>str</a:t>
            </a:r>
            <a:r>
              <a:rPr lang="en-US" sz="2200" dirty="0" smtClean="0"/>
              <a:t>) : </a:t>
            </a:r>
            <a:r>
              <a:rPr lang="ru-RU" sz="2200" dirty="0" smtClean="0"/>
              <a:t>имя изображения в файловой системе.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user_data</a:t>
            </a:r>
            <a:r>
              <a:rPr lang="en-US" sz="2200" dirty="0"/>
              <a:t> (</a:t>
            </a:r>
            <a:r>
              <a:rPr lang="en-US" sz="2200" dirty="0" err="1"/>
              <a:t>dict</a:t>
            </a:r>
            <a:r>
              <a:rPr lang="en-US" sz="2200" dirty="0"/>
              <a:t>) : </a:t>
            </a:r>
            <a:r>
              <a:rPr lang="ru-RU" sz="2200" dirty="0"/>
              <a:t>данные пользователя</a:t>
            </a:r>
            <a:r>
              <a:rPr lang="ru-RU" sz="2200" dirty="0" smtClean="0"/>
              <a:t>.</a:t>
            </a:r>
          </a:p>
          <a:p>
            <a:r>
              <a:rPr lang="en-US" sz="2200" b="1" u="sng" dirty="0" smtClean="0"/>
              <a:t>return</a:t>
            </a:r>
            <a:r>
              <a:rPr lang="en-US" sz="2200" dirty="0" smtClean="0"/>
              <a:t> : bool</a:t>
            </a:r>
            <a:r>
              <a:rPr lang="ru-RU" sz="2200" dirty="0" smtClean="0"/>
              <a:t> </a:t>
            </a:r>
            <a:r>
              <a:rPr lang="en-US" sz="2200" dirty="0" smtClean="0"/>
              <a:t>(</a:t>
            </a:r>
            <a:r>
              <a:rPr lang="ru-RU" sz="2200" dirty="0" smtClean="0"/>
              <a:t>статус операции</a:t>
            </a:r>
            <a:r>
              <a:rPr lang="en-US" sz="2200" dirty="0" smtClean="0"/>
              <a:t>)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491790" y="5267134"/>
            <a:ext cx="7700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Удаление временных изображений.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user_data</a:t>
            </a:r>
            <a:r>
              <a:rPr lang="en-US" sz="2200" dirty="0"/>
              <a:t> (</a:t>
            </a:r>
            <a:r>
              <a:rPr lang="en-US" sz="2200" dirty="0" err="1"/>
              <a:t>dict</a:t>
            </a:r>
            <a:r>
              <a:rPr lang="en-US" sz="2200" dirty="0"/>
              <a:t>) : </a:t>
            </a:r>
            <a:r>
              <a:rPr lang="ru-RU" sz="2200" dirty="0"/>
              <a:t>данные пользователя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r>
              <a:rPr lang="en-US" sz="2200" b="1" u="sng" dirty="0" smtClean="0"/>
              <a:t>return</a:t>
            </a:r>
            <a:r>
              <a:rPr lang="en-US" sz="2200" dirty="0" smtClean="0"/>
              <a:t> : None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0201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5955" y="299387"/>
            <a:ext cx="6894095" cy="1062622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Модуль</a:t>
            </a:r>
            <a:r>
              <a:rPr lang="en-US" sz="6000" dirty="0"/>
              <a:t> </a:t>
            </a:r>
            <a:r>
              <a:rPr lang="en-US" sz="6000" b="1" dirty="0" err="1" smtClean="0"/>
              <a:t>geo_module</a:t>
            </a:r>
            <a:endParaRPr lang="ru-RU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040" y="532583"/>
            <a:ext cx="267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Функции:</a:t>
            </a:r>
            <a:endParaRPr lang="ru-RU" sz="4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7514" y="1524002"/>
            <a:ext cx="2887579" cy="1409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get_ll_spn</a:t>
            </a:r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toponym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7514" y="3329650"/>
            <a:ext cx="2887579" cy="1409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geocode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toponym</a:t>
            </a:r>
            <a:r>
              <a:rPr lang="en-US" sz="3200" dirty="0" smtClean="0">
                <a:solidFill>
                  <a:schemeClr val="bg1"/>
                </a:solidFill>
              </a:rPr>
              <a:t>, annotation)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7514" y="5135298"/>
            <a:ext cx="2887579" cy="1409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static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err="1" smtClean="0">
                <a:solidFill>
                  <a:schemeClr val="bg1"/>
                </a:solidFill>
              </a:rPr>
              <a:t>params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0736" y="1721107"/>
            <a:ext cx="7824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Получение координат и масштабов объекта из </a:t>
            </a:r>
            <a:r>
              <a:rPr lang="en-US" sz="2200" dirty="0" err="1" smtClean="0"/>
              <a:t>json</a:t>
            </a:r>
            <a:r>
              <a:rPr lang="en-US" sz="2200" dirty="0" smtClean="0"/>
              <a:t> </a:t>
            </a:r>
            <a:r>
              <a:rPr lang="ru-RU" sz="2200" dirty="0" smtClean="0"/>
              <a:t>словаря.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toponym</a:t>
            </a:r>
            <a:r>
              <a:rPr lang="en-US" sz="2200" dirty="0" smtClean="0"/>
              <a:t> (</a:t>
            </a:r>
            <a:r>
              <a:rPr lang="en-US" sz="2200" dirty="0" err="1" smtClean="0"/>
              <a:t>dict</a:t>
            </a:r>
            <a:r>
              <a:rPr lang="en-US" sz="2200" dirty="0" smtClean="0"/>
              <a:t>) : </a:t>
            </a:r>
            <a:r>
              <a:rPr lang="ru-RU" sz="2200" dirty="0" smtClean="0"/>
              <a:t>фрагмент</a:t>
            </a:r>
            <a:r>
              <a:rPr lang="en-US" sz="2200" dirty="0" smtClean="0"/>
              <a:t> </a:t>
            </a:r>
            <a:r>
              <a:rPr lang="en-US" sz="2200" dirty="0" err="1" smtClean="0"/>
              <a:t>json</a:t>
            </a:r>
            <a:r>
              <a:rPr lang="en-US" sz="2200" dirty="0" smtClean="0"/>
              <a:t> </a:t>
            </a:r>
            <a:r>
              <a:rPr lang="ru-RU" sz="2200" dirty="0" smtClean="0"/>
              <a:t>словаря.</a:t>
            </a:r>
          </a:p>
          <a:p>
            <a:r>
              <a:rPr lang="en-US" sz="2200" b="1" u="sng" dirty="0" smtClean="0"/>
              <a:t>return</a:t>
            </a:r>
            <a:r>
              <a:rPr lang="en-US" sz="2200" dirty="0" smtClean="0"/>
              <a:t> : tuple(</a:t>
            </a:r>
            <a:r>
              <a:rPr lang="en-US" sz="2200" dirty="0" err="1" smtClean="0"/>
              <a:t>str</a:t>
            </a:r>
            <a:r>
              <a:rPr lang="en-US" sz="2200" dirty="0" smtClean="0"/>
              <a:t>, </a:t>
            </a:r>
            <a:r>
              <a:rPr lang="en-US" sz="2200" dirty="0" err="1" smtClean="0"/>
              <a:t>str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090737" y="3142035"/>
            <a:ext cx="78245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Запрос к </a:t>
            </a:r>
            <a:r>
              <a:rPr lang="en-US" sz="2200" dirty="0" smtClean="0"/>
              <a:t>geocode-maps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toponym</a:t>
            </a:r>
            <a:r>
              <a:rPr lang="en-US" sz="2200" dirty="0" smtClean="0"/>
              <a:t> (</a:t>
            </a:r>
            <a:r>
              <a:rPr lang="en-US" sz="2200" dirty="0" err="1" smtClean="0"/>
              <a:t>str</a:t>
            </a:r>
            <a:r>
              <a:rPr lang="en-US" sz="2200" dirty="0" smtClean="0"/>
              <a:t>) </a:t>
            </a:r>
            <a:r>
              <a:rPr lang="ru-RU" sz="2200" dirty="0" smtClean="0"/>
              <a:t>: искомый географический объект.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annotation</a:t>
            </a:r>
            <a:r>
              <a:rPr lang="en-US" sz="2200" dirty="0" smtClean="0"/>
              <a:t> (bool, optional) : </a:t>
            </a:r>
            <a:r>
              <a:rPr lang="ru-RU" sz="2200" dirty="0" smtClean="0"/>
              <a:t>получение аннотации.</a:t>
            </a:r>
          </a:p>
          <a:p>
            <a:r>
              <a:rPr lang="en-US" sz="2200" b="1" u="sng" dirty="0"/>
              <a:t>return</a:t>
            </a:r>
            <a:r>
              <a:rPr lang="en-US" sz="2200" dirty="0"/>
              <a:t> : </a:t>
            </a:r>
            <a:r>
              <a:rPr lang="en-US" sz="2200" dirty="0" err="1"/>
              <a:t>dict</a:t>
            </a:r>
            <a:r>
              <a:rPr lang="en-US" sz="2200" dirty="0"/>
              <a:t> | </a:t>
            </a:r>
            <a:r>
              <a:rPr lang="en-US" sz="2200" dirty="0" smtClean="0"/>
              <a:t>tuple(</a:t>
            </a:r>
            <a:r>
              <a:rPr lang="en-US" sz="2200" dirty="0" err="1" smtClean="0"/>
              <a:t>dict</a:t>
            </a:r>
            <a:r>
              <a:rPr lang="en-US" sz="2200" dirty="0"/>
              <a:t>, </a:t>
            </a:r>
            <a:r>
              <a:rPr lang="en-US" sz="2200" dirty="0" err="1"/>
              <a:t>str</a:t>
            </a:r>
            <a:r>
              <a:rPr lang="en-US" sz="2200" dirty="0"/>
              <a:t>)   (</a:t>
            </a:r>
            <a:r>
              <a:rPr lang="ru-RU" sz="2200" dirty="0"/>
              <a:t>словарь с параметрами </a:t>
            </a:r>
            <a:r>
              <a:rPr lang="ru-RU" sz="2200" dirty="0" smtClean="0"/>
              <a:t>для </a:t>
            </a:r>
            <a:r>
              <a:rPr lang="en-US" sz="2200" dirty="0" smtClean="0"/>
              <a:t>static-maps </a:t>
            </a:r>
            <a:r>
              <a:rPr lang="ru-RU" sz="2200" dirty="0"/>
              <a:t>и </a:t>
            </a:r>
            <a:r>
              <a:rPr lang="ru-RU" sz="2200" dirty="0" smtClean="0"/>
              <a:t>аннотация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090736" y="5286237"/>
            <a:ext cx="78245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Запрос к </a:t>
            </a:r>
            <a:r>
              <a:rPr lang="en-US" sz="2200" dirty="0" smtClean="0"/>
              <a:t>static-maps.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params</a:t>
            </a:r>
            <a:r>
              <a:rPr lang="en-US" sz="2200" dirty="0" smtClean="0"/>
              <a:t> (</a:t>
            </a:r>
            <a:r>
              <a:rPr lang="en-US" sz="2200" dirty="0" err="1" smtClean="0"/>
              <a:t>dict</a:t>
            </a:r>
            <a:r>
              <a:rPr lang="en-US" sz="2200" dirty="0" smtClean="0"/>
              <a:t>) : </a:t>
            </a:r>
            <a:r>
              <a:rPr lang="ru-RU" sz="2200" dirty="0" smtClean="0"/>
              <a:t>параметры для запроса</a:t>
            </a:r>
          </a:p>
          <a:p>
            <a:r>
              <a:rPr lang="en-US" sz="2200" b="1" u="sng" dirty="0" smtClean="0"/>
              <a:t>return</a:t>
            </a:r>
            <a:r>
              <a:rPr lang="en-US" sz="2200" dirty="0" smtClean="0"/>
              <a:t> : </a:t>
            </a:r>
            <a:r>
              <a:rPr lang="en-US" sz="2200" dirty="0" err="1" smtClean="0"/>
              <a:t>str</a:t>
            </a:r>
            <a:r>
              <a:rPr lang="en-US" sz="2200" dirty="0" smtClean="0"/>
              <a:t>  (</a:t>
            </a:r>
            <a:r>
              <a:rPr lang="ru-RU" sz="2200" dirty="0" smtClean="0"/>
              <a:t>ссылка на изображение</a:t>
            </a:r>
            <a:r>
              <a:rPr lang="en-US" sz="2200" dirty="0" smtClean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708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2799" y="0"/>
            <a:ext cx="5466347" cy="135138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Функции бота</a:t>
            </a:r>
            <a:endParaRPr lang="ru-RU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8365279" y="1372294"/>
            <a:ext cx="2401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: начало цикла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help</a:t>
            </a:r>
            <a:r>
              <a:rPr lang="ru-RU" dirty="0"/>
              <a:t> : справка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stop</a:t>
            </a:r>
            <a:r>
              <a:rPr lang="ru-RU" dirty="0"/>
              <a:t> : конец </a:t>
            </a:r>
            <a:r>
              <a:rPr lang="ru-RU" dirty="0" smtClean="0"/>
              <a:t>цикла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9600" y="3239868"/>
            <a:ext cx="5252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create_image</a:t>
            </a:r>
            <a:r>
              <a:rPr lang="ru-RU" dirty="0"/>
              <a:t> : </a:t>
            </a:r>
            <a:r>
              <a:rPr lang="ru-RU" dirty="0" smtClean="0"/>
              <a:t>переход в редактор изображений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place_menu</a:t>
            </a:r>
            <a:r>
              <a:rPr lang="en-US" dirty="0" smtClean="0"/>
              <a:t> </a:t>
            </a:r>
            <a:r>
              <a:rPr lang="ru-RU" dirty="0" smtClean="0"/>
              <a:t>: переход в </a:t>
            </a:r>
            <a:r>
              <a:rPr lang="ru-RU" dirty="0" err="1" smtClean="0"/>
              <a:t>гео</a:t>
            </a:r>
            <a:r>
              <a:rPr lang="ru-RU" dirty="0" smtClean="0"/>
              <a:t>. 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back_to_menu</a:t>
            </a:r>
            <a:r>
              <a:rPr lang="en-US" dirty="0" smtClean="0"/>
              <a:t> :</a:t>
            </a:r>
            <a:r>
              <a:rPr lang="ru-RU" dirty="0" smtClean="0"/>
              <a:t> возврат в данную точку</a:t>
            </a:r>
            <a:endParaRPr lang="en-US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6672" y="2056429"/>
            <a:ext cx="484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get_picture</a:t>
            </a:r>
            <a:r>
              <a:rPr lang="en-US" dirty="0" smtClean="0"/>
              <a:t> : </a:t>
            </a:r>
            <a:r>
              <a:rPr lang="ru-RU" dirty="0" smtClean="0"/>
              <a:t>загрузить изображение из чата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cancer, delete, disabilities, rip, ban </a:t>
            </a:r>
            <a:r>
              <a:rPr lang="en-US" dirty="0" smtClean="0"/>
              <a:t>: </a:t>
            </a:r>
            <a:r>
              <a:rPr lang="ru-RU" dirty="0" smtClean="0"/>
              <a:t> фильтры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71077" y="4922776"/>
            <a:ext cx="5197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start_test</a:t>
            </a:r>
            <a:r>
              <a:rPr lang="en-US" dirty="0" smtClean="0"/>
              <a:t> :</a:t>
            </a:r>
            <a:r>
              <a:rPr lang="ru-RU" dirty="0" smtClean="0"/>
              <a:t> начать географический тест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find_place</a:t>
            </a:r>
            <a:r>
              <a:rPr lang="en-US" dirty="0" smtClean="0"/>
              <a:t> : </a:t>
            </a:r>
            <a:r>
              <a:rPr lang="ru-RU" dirty="0" smtClean="0"/>
              <a:t>найти место на карте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back_to_place_menu</a:t>
            </a:r>
            <a:r>
              <a:rPr lang="en-US" dirty="0" smtClean="0"/>
              <a:t> :</a:t>
            </a:r>
            <a:r>
              <a:rPr lang="ru-RU" dirty="0" smtClean="0"/>
              <a:t> вернуться в данную точку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6672" y="3428153"/>
            <a:ext cx="3914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ask_question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ru-RU" dirty="0" smtClean="0"/>
              <a:t>вопрос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check_answer</a:t>
            </a:r>
            <a:r>
              <a:rPr lang="en-US" dirty="0" smtClean="0"/>
              <a:t> : </a:t>
            </a:r>
            <a:r>
              <a:rPr lang="ru-RU" dirty="0" smtClean="0"/>
              <a:t>проверить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show_results</a:t>
            </a:r>
            <a:r>
              <a:rPr lang="en-US" dirty="0" smtClean="0"/>
              <a:t> : </a:t>
            </a:r>
            <a:r>
              <a:rPr lang="ru-RU" dirty="0" smtClean="0"/>
              <a:t>результаты (в конце)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6672" y="6065363"/>
            <a:ext cx="42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new_place</a:t>
            </a:r>
            <a:r>
              <a:rPr lang="en-US" dirty="0" smtClean="0"/>
              <a:t> : </a:t>
            </a:r>
            <a:r>
              <a:rPr lang="ru-RU" dirty="0" smtClean="0"/>
              <a:t>поиск нового места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endCxn id="6" idx="3"/>
          </p:cNvCxnSpPr>
          <p:nvPr/>
        </p:nvCxnSpPr>
        <p:spPr>
          <a:xfrm flipH="1" flipV="1">
            <a:off x="5103127" y="2379595"/>
            <a:ext cx="1836473" cy="967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775158" y="3754012"/>
            <a:ext cx="1164442" cy="116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3160295" y="4380944"/>
            <a:ext cx="1010782" cy="645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1"/>
          </p:cNvCxnSpPr>
          <p:nvPr/>
        </p:nvCxnSpPr>
        <p:spPr>
          <a:xfrm flipH="1">
            <a:off x="3256547" y="5384441"/>
            <a:ext cx="914530" cy="68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7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521</Words>
  <Application>Microsoft Office PowerPoint</Application>
  <PresentationFormat>Широкоэкранный</PresentationFormat>
  <Paragraphs>116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Мультимедиа-бот </vt:lpstr>
      <vt:lpstr>Презентация PowerPoint</vt:lpstr>
      <vt:lpstr>Основные опции</vt:lpstr>
      <vt:lpstr>Схема модулей</vt:lpstr>
      <vt:lpstr>Презентация PowerPoint</vt:lpstr>
      <vt:lpstr>Модуль image_module</vt:lpstr>
      <vt:lpstr>Модуль request_module</vt:lpstr>
      <vt:lpstr>Модуль geo_module</vt:lpstr>
      <vt:lpstr>Функции бота</vt:lpstr>
      <vt:lpstr>Что доработать?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</dc:title>
  <dc:creator>Пользователь Windows</dc:creator>
  <cp:lastModifiedBy>Пользователь Windows</cp:lastModifiedBy>
  <cp:revision>24</cp:revision>
  <dcterms:created xsi:type="dcterms:W3CDTF">2018-04-09T11:15:54Z</dcterms:created>
  <dcterms:modified xsi:type="dcterms:W3CDTF">2018-04-09T19:16:55Z</dcterms:modified>
</cp:coreProperties>
</file>