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033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de.dataplatform.cloud.ibm.com/dashboards/98b2beff-fd05-4748-8203-5bd4d1c1eb74/view/4e26e43d1f8808c052afcce4079e7f507a3e260cb1bbd75585d37b4907317997a83b4599c8264d088c155036f3e510589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432" y="2118216"/>
            <a:ext cx="358449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Programming Languages Popularity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Bram </a:t>
            </a:r>
            <a:r>
              <a:rPr lang="en-US" dirty="0" err="1"/>
              <a:t>Kruit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28-06-2023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Big shift in popularity between the two graphs.</a:t>
            </a:r>
          </a:p>
          <a:p>
            <a:r>
              <a:rPr lang="en-US" dirty="0"/>
              <a:t>Big drops for MySQL and Microsoft SQL Server</a:t>
            </a:r>
          </a:p>
          <a:p>
            <a:r>
              <a:rPr lang="en-US" dirty="0"/>
              <a:t>MongoDB, Redis and PostgreSQL biggest risers.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most popular.</a:t>
            </a:r>
          </a:p>
          <a:p>
            <a:r>
              <a:rPr lang="en-US" dirty="0"/>
              <a:t>Non-relational databases are becoming more popular.</a:t>
            </a:r>
          </a:p>
          <a:p>
            <a:r>
              <a:rPr lang="en-US" dirty="0"/>
              <a:t>Database demands are changing fast.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Link to full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6C611-D6A2-3F5E-B329-69292B09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862"/>
            <a:ext cx="12192000" cy="54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864AC-132C-58B0-C8F8-3080273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389"/>
            <a:ext cx="12192000" cy="54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48264-A151-EC5D-A488-E9CBCC1B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0"/>
            <a:ext cx="12192000" cy="53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Make efforts to decrease gender gap.</a:t>
            </a:r>
          </a:p>
          <a:p>
            <a:r>
              <a:rPr lang="en-US" dirty="0"/>
              <a:t>Make programming a suitable career choice for people over 35.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Demands in technology are always changing.</a:t>
            </a:r>
          </a:p>
          <a:p>
            <a:r>
              <a:rPr lang="en-US" dirty="0"/>
              <a:t>Demographic data shows a large group of young male programmers.</a:t>
            </a:r>
          </a:p>
          <a:p>
            <a:r>
              <a:rPr lang="en-US" dirty="0"/>
              <a:t>Rise in popularity for non relational databases and AI technology.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Retraining and adding skills is vital to a companies success.</a:t>
            </a:r>
          </a:p>
          <a:p>
            <a:r>
              <a:rPr lang="en-US" dirty="0"/>
              <a:t>Focus on recruiting females and employees over 35.</a:t>
            </a:r>
          </a:p>
          <a:p>
            <a:r>
              <a:rPr lang="en-US" dirty="0"/>
              <a:t>Non relational databases and Python are rising skills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Web and AI development are key programming skills.</a:t>
            </a:r>
          </a:p>
          <a:p>
            <a:r>
              <a:rPr lang="en-US" dirty="0"/>
              <a:t>Database skills are changing </a:t>
            </a:r>
            <a:r>
              <a:rPr lang="en-US"/>
              <a:t>fast.</a:t>
            </a:r>
            <a:endParaRPr lang="en-US" dirty="0"/>
          </a:p>
          <a:p>
            <a:r>
              <a:rPr lang="en-US" dirty="0"/>
              <a:t>More diversity in technology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postings.</a:t>
            </a:r>
          </a:p>
          <a:p>
            <a:r>
              <a:rPr lang="en-US" dirty="0"/>
              <a:t>Programming languages by average yearly salary.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F885C-D117-BD6B-C59B-D0E73EFE8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4712" y="1403631"/>
            <a:ext cx="9194104" cy="497599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79C53A-672D-BE5C-518C-082DCD0A0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9216" y="1600624"/>
            <a:ext cx="7954027" cy="466621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JavaScript, HTML and SQL are the most popular programming languages.</a:t>
            </a:r>
          </a:p>
          <a:p>
            <a:r>
              <a:rPr lang="en-US" sz="2200" dirty="0"/>
              <a:t>Python and Typescript are the biggest risers.</a:t>
            </a:r>
          </a:p>
          <a:p>
            <a:r>
              <a:rPr lang="en-US" sz="2200" dirty="0"/>
              <a:t>MySQL, Microsoft SQL Server and PostgreSQL are the most popular databases.</a:t>
            </a:r>
          </a:p>
          <a:p>
            <a:r>
              <a:rPr lang="en-US" sz="2200" dirty="0"/>
              <a:t>PostgreSQL, MongoDB and Redis are the biggest risers.</a:t>
            </a:r>
          </a:p>
          <a:p>
            <a:r>
              <a:rPr lang="en-US" sz="2200" dirty="0"/>
              <a:t>Gender Gap</a:t>
            </a:r>
          </a:p>
          <a:p>
            <a:pPr lvl="1"/>
            <a:r>
              <a:rPr lang="en-US" sz="1800" dirty="0"/>
              <a:t>93,5% male</a:t>
            </a:r>
          </a:p>
          <a:p>
            <a:pPr lvl="1"/>
            <a:r>
              <a:rPr lang="en-US" sz="1800" dirty="0"/>
              <a:t>6,5%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What are the top programming languages in demand?</a:t>
            </a:r>
          </a:p>
          <a:p>
            <a:r>
              <a:rPr lang="en-US" sz="2200" dirty="0"/>
              <a:t>What are the top database skills in demand?</a:t>
            </a:r>
          </a:p>
          <a:p>
            <a:r>
              <a:rPr lang="en-US" sz="2200" dirty="0"/>
              <a:t>What are the popular IDEs?</a:t>
            </a:r>
          </a:p>
          <a:p>
            <a:r>
              <a:rPr lang="en-US" sz="2200" dirty="0"/>
              <a:t>Target audience</a:t>
            </a:r>
          </a:p>
          <a:p>
            <a:pPr lvl="1"/>
            <a:r>
              <a:rPr lang="en-US" sz="1800" dirty="0"/>
              <a:t>HR in tech companies.</a:t>
            </a:r>
          </a:p>
          <a:p>
            <a:pPr lvl="1"/>
            <a:r>
              <a:rPr lang="en-US" sz="1800" dirty="0"/>
              <a:t>Tech executives.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 used for analysis</a:t>
            </a:r>
          </a:p>
          <a:p>
            <a:pPr lvl="1"/>
            <a:r>
              <a:rPr lang="en-US" sz="1800" dirty="0"/>
              <a:t>Stack Overflow Developer Survey 2019.</a:t>
            </a:r>
          </a:p>
          <a:p>
            <a:pPr lvl="1"/>
            <a:r>
              <a:rPr lang="en-US" sz="1800" dirty="0"/>
              <a:t>GitHub Job Postings.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exploration and Cleaning with Python.</a:t>
            </a:r>
          </a:p>
          <a:p>
            <a:r>
              <a:rPr lang="en-US" sz="2200" dirty="0"/>
              <a:t>Analysis and Visualization with IBM Cognos Analytics.</a:t>
            </a:r>
          </a:p>
          <a:p>
            <a:r>
              <a:rPr lang="en-US" sz="2200" dirty="0"/>
              <a:t>PowerPoint presentation to present the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5A430-0EBE-8E03-9889-9FF7E14DCC18}"/>
              </a:ext>
            </a:extLst>
          </p:cNvPr>
          <p:cNvSpPr txBox="1"/>
          <p:nvPr/>
        </p:nvSpPr>
        <p:spPr>
          <a:xfrm>
            <a:off x="1043114" y="1690688"/>
            <a:ext cx="10004842" cy="283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Most popular programming languages and databases.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Outlook for next year.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Demographic statistics.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B2DD0-C177-840E-C7CB-0738363A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197"/>
            <a:ext cx="5974234" cy="4552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399031-9B29-06F4-0684-0137390AF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56196"/>
            <a:ext cx="5974234" cy="4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 most popular in both graphs.</a:t>
            </a:r>
          </a:p>
          <a:p>
            <a:r>
              <a:rPr lang="en-US" dirty="0"/>
              <a:t>Python and TypeScript biggest risers.</a:t>
            </a:r>
          </a:p>
          <a:p>
            <a:r>
              <a:rPr lang="en-US" dirty="0"/>
              <a:t>PowerShell, Java and Go have the biggest drop.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languages show that Web Development is in high demand. </a:t>
            </a:r>
          </a:p>
          <a:p>
            <a:r>
              <a:rPr lang="en-US" dirty="0"/>
              <a:t>Growth in AI and Machine Learning make python the biggest riser.</a:t>
            </a:r>
          </a:p>
          <a:p>
            <a:r>
              <a:rPr lang="en-US" dirty="0"/>
              <a:t>The decline of PowerShell could be an indication of a decrease in Linux popularity.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2E415-BA7D-ADD7-29EE-098FC6B1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58" y="1413266"/>
            <a:ext cx="6096000" cy="4763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112A2-0637-5C77-3695-D7EBEF275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" y="1413266"/>
            <a:ext cx="6169547" cy="47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532</Words>
  <Application>Microsoft Office PowerPoint</Application>
  <PresentationFormat>Widescreen</PresentationFormat>
  <Paragraphs>122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Programming Languages Popularity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Bram K</cp:lastModifiedBy>
  <cp:revision>31</cp:revision>
  <dcterms:created xsi:type="dcterms:W3CDTF">2020-10-28T18:29:43Z</dcterms:created>
  <dcterms:modified xsi:type="dcterms:W3CDTF">2023-06-29T09:02:26Z</dcterms:modified>
</cp:coreProperties>
</file>