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4"/>
  </p:sldMasterIdLst>
  <p:notesMasterIdLst>
    <p:notesMasterId r:id="rId16"/>
  </p:notesMasterIdLst>
  <p:handoutMasterIdLst>
    <p:handoutMasterId r:id="rId17"/>
  </p:handoutMasterIdLst>
  <p:sldIdLst>
    <p:sldId id="1557" r:id="rId5"/>
    <p:sldId id="6330" r:id="rId6"/>
    <p:sldId id="6331" r:id="rId7"/>
    <p:sldId id="6332" r:id="rId8"/>
    <p:sldId id="6333" r:id="rId9"/>
    <p:sldId id="6334" r:id="rId10"/>
    <p:sldId id="6335" r:id="rId11"/>
    <p:sldId id="6336" r:id="rId12"/>
    <p:sldId id="6337" r:id="rId13"/>
    <p:sldId id="6338" r:id="rId14"/>
    <p:sldId id="6339" r:id="rId15"/>
  </p:sldIdLst>
  <p:sldSz cx="12192000" cy="6858000"/>
  <p:notesSz cx="6797675" cy="9872663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8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73" userDrawn="1">
          <p15:clr>
            <a:srgbClr val="A4A3A4"/>
          </p15:clr>
        </p15:guide>
        <p15:guide id="7" orient="horz" pos="232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10" pos="4789" userDrawn="1">
          <p15:clr>
            <a:srgbClr val="A4A3A4"/>
          </p15:clr>
        </p15:guide>
        <p15:guide id="11" pos="1132" userDrawn="1">
          <p15:clr>
            <a:srgbClr val="A4A3A4"/>
          </p15:clr>
        </p15:guide>
        <p15:guide id="12" pos="7358" userDrawn="1">
          <p15:clr>
            <a:srgbClr val="A4A3A4"/>
          </p15:clr>
        </p15:guide>
        <p15:guide id="14" pos="6660" userDrawn="1">
          <p15:clr>
            <a:srgbClr val="A4A3A4"/>
          </p15:clr>
        </p15:guide>
        <p15:guide id="15" pos="295" userDrawn="1">
          <p15:clr>
            <a:srgbClr val="A4A3A4"/>
          </p15:clr>
        </p15:guide>
        <p15:guide id="16" pos="2807" userDrawn="1">
          <p15:clr>
            <a:srgbClr val="A4A3A4"/>
          </p15:clr>
        </p15:guide>
        <p15:guide id="17" pos="4956" userDrawn="1">
          <p15:clr>
            <a:srgbClr val="A4A3A4"/>
          </p15:clr>
        </p15:guide>
        <p15:guide id="18" pos="1802" userDrawn="1">
          <p15:clr>
            <a:srgbClr val="A4A3A4"/>
          </p15:clr>
        </p15:guide>
        <p15:guide id="19" pos="3589" userDrawn="1">
          <p15:clr>
            <a:srgbClr val="A4A3A4"/>
          </p15:clr>
        </p15:guide>
        <p15:guide id="20" pos="212" userDrawn="1">
          <p15:clr>
            <a:srgbClr val="A4A3A4"/>
          </p15:clr>
        </p15:guide>
        <p15:guide id="21" orient="horz" pos="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ok Yoon Yeo" initials="SY" lastIdx="1" clrIdx="0"/>
  <p:cmAuthor id="1" name="Stefano Andreoli" initials="SA" lastIdx="1" clrIdx="1">
    <p:extLst>
      <p:ext uri="{19B8F6BF-5375-455C-9EA6-DF929625EA0E}">
        <p15:presenceInfo xmlns:p15="http://schemas.microsoft.com/office/powerpoint/2012/main" userId="S::stefano.andreoli@mediolanum.it::d78d20c9-0733-40e4-a5e5-f91da61e9e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BE5D6"/>
    <a:srgbClr val="FDF2EA"/>
    <a:srgbClr val="CFD5EA"/>
    <a:srgbClr val="0097A9"/>
    <a:srgbClr val="E2F0D9"/>
    <a:srgbClr val="DEEBF7"/>
    <a:srgbClr val="4472C4"/>
    <a:srgbClr val="15275D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6357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26" y="348"/>
      </p:cViewPr>
      <p:guideLst>
        <p:guide orient="horz" pos="187"/>
        <p:guide orient="horz" pos="210"/>
        <p:guide orient="horz" pos="73"/>
        <p:guide orient="horz" pos="232"/>
        <p:guide orient="horz" pos="1049"/>
        <p:guide pos="4789"/>
        <p:guide pos="1132"/>
        <p:guide pos="7358"/>
        <p:guide pos="6660"/>
        <p:guide pos="295"/>
        <p:guide pos="2807"/>
        <p:guide pos="4956"/>
        <p:guide pos="1802"/>
        <p:guide pos="3589"/>
        <p:guide pos="212"/>
        <p:guide orient="horz" pos="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3235" y="4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\\med-fls-031\GesFondi\Analisi%20e%20Performance%20Prodotti\Prodotti\Analisi%20Offerta%20di%20Prodotto\Presidenza%20Funds%20Performance%20&amp;%20Positioning\2023\2023.06\python\ER_Finale_con_pesi_fina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er_lordo_completo!$A$2:$A$226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er_lordo_completo!$B$2:$B$226</c:f>
              <c:numCache>
                <c:formatCode>0.00%</c:formatCode>
                <c:ptCount val="225"/>
                <c:pt idx="0">
                  <c:v>0</c:v>
                </c:pt>
                <c:pt idx="1">
                  <c:v>-2.2298463701129201E-3</c:v>
                </c:pt>
                <c:pt idx="2">
                  <c:v>-1.520092426922526E-3</c:v>
                </c:pt>
                <c:pt idx="3">
                  <c:v>-3.322272388739167E-3</c:v>
                </c:pt>
                <c:pt idx="4">
                  <c:v>-1.9996780240925101E-3</c:v>
                </c:pt>
                <c:pt idx="5">
                  <c:v>-2.4107100928112408E-3</c:v>
                </c:pt>
                <c:pt idx="6">
                  <c:v>-1.2779812953160889E-3</c:v>
                </c:pt>
                <c:pt idx="7">
                  <c:v>-1.321550393938109E-3</c:v>
                </c:pt>
                <c:pt idx="8">
                  <c:v>-1.5455551332699271E-3</c:v>
                </c:pt>
                <c:pt idx="9">
                  <c:v>-1.1654242777534569E-3</c:v>
                </c:pt>
                <c:pt idx="10">
                  <c:v>-2.6302732811669389E-3</c:v>
                </c:pt>
                <c:pt idx="11">
                  <c:v>-3.1963542812056822E-3</c:v>
                </c:pt>
                <c:pt idx="12">
                  <c:v>-2.888059597028203E-5</c:v>
                </c:pt>
                <c:pt idx="13">
                  <c:v>-2.1348901215969551E-3</c:v>
                </c:pt>
                <c:pt idx="14">
                  <c:v>-3.989854897332723E-4</c:v>
                </c:pt>
                <c:pt idx="15">
                  <c:v>-5.2170185729893959E-4</c:v>
                </c:pt>
                <c:pt idx="16">
                  <c:v>1.354749204859784E-3</c:v>
                </c:pt>
                <c:pt idx="17">
                  <c:v>-8.8917642614427805E-5</c:v>
                </c:pt>
                <c:pt idx="18">
                  <c:v>-4.4186031739945619E-4</c:v>
                </c:pt>
                <c:pt idx="19">
                  <c:v>-1.902852930994126E-3</c:v>
                </c:pt>
                <c:pt idx="20">
                  <c:v>-1.3891224453512761E-3</c:v>
                </c:pt>
                <c:pt idx="21">
                  <c:v>-8.1397305994679314E-4</c:v>
                </c:pt>
                <c:pt idx="22">
                  <c:v>7.4842695405941129E-4</c:v>
                </c:pt>
                <c:pt idx="23">
                  <c:v>-2.082735798356605E-4</c:v>
                </c:pt>
                <c:pt idx="24">
                  <c:v>1.977592801570172E-3</c:v>
                </c:pt>
                <c:pt idx="25">
                  <c:v>1.692428316267147E-3</c:v>
                </c:pt>
                <c:pt idx="26">
                  <c:v>3.019346662874955E-3</c:v>
                </c:pt>
                <c:pt idx="27">
                  <c:v>1.6548204972681719E-3</c:v>
                </c:pt>
                <c:pt idx="28">
                  <c:v>1.023780914027661E-3</c:v>
                </c:pt>
                <c:pt idx="29">
                  <c:v>2.3513581461156452E-3</c:v>
                </c:pt>
                <c:pt idx="30">
                  <c:v>1.3805772937458549E-4</c:v>
                </c:pt>
                <c:pt idx="31">
                  <c:v>2.4903747259075182E-4</c:v>
                </c:pt>
                <c:pt idx="32">
                  <c:v>6.7694171823617921E-8</c:v>
                </c:pt>
                <c:pt idx="33">
                  <c:v>-1.005315511457328E-3</c:v>
                </c:pt>
                <c:pt idx="34">
                  <c:v>-1.081305141154898E-3</c:v>
                </c:pt>
                <c:pt idx="35">
                  <c:v>-8.9885245663223756E-4</c:v>
                </c:pt>
                <c:pt idx="36">
                  <c:v>-1.4543667354116609E-3</c:v>
                </c:pt>
                <c:pt idx="37">
                  <c:v>-1.2451758206060151E-3</c:v>
                </c:pt>
                <c:pt idx="38">
                  <c:v>-3.04489834564925E-3</c:v>
                </c:pt>
                <c:pt idx="39">
                  <c:v>1.0507920482596409E-3</c:v>
                </c:pt>
                <c:pt idx="40">
                  <c:v>-9.4999988885069442E-4</c:v>
                </c:pt>
                <c:pt idx="41">
                  <c:v>-3.7279647547738831E-4</c:v>
                </c:pt>
                <c:pt idx="42">
                  <c:v>1.066852416342412E-3</c:v>
                </c:pt>
                <c:pt idx="43">
                  <c:v>-1.8954816453604639E-3</c:v>
                </c:pt>
                <c:pt idx="44">
                  <c:v>-1.2158695833042191E-4</c:v>
                </c:pt>
                <c:pt idx="45">
                  <c:v>-1.6512632367822191E-3</c:v>
                </c:pt>
                <c:pt idx="46">
                  <c:v>-1.5319505819617609E-3</c:v>
                </c:pt>
                <c:pt idx="47">
                  <c:v>-2.2963496623436002E-3</c:v>
                </c:pt>
                <c:pt idx="48">
                  <c:v>-1.358735561706625E-3</c:v>
                </c:pt>
                <c:pt idx="49">
                  <c:v>-1.143889860571123E-3</c:v>
                </c:pt>
                <c:pt idx="50">
                  <c:v>-7.6517605832093771E-4</c:v>
                </c:pt>
                <c:pt idx="51">
                  <c:v>2.0788070647166368E-3</c:v>
                </c:pt>
                <c:pt idx="52">
                  <c:v>5.7051985882039524E-4</c:v>
                </c:pt>
                <c:pt idx="53">
                  <c:v>1.225731582005007E-3</c:v>
                </c:pt>
                <c:pt idx="54">
                  <c:v>6.2475990056509723E-4</c:v>
                </c:pt>
                <c:pt idx="55">
                  <c:v>-1.2977943014607089E-3</c:v>
                </c:pt>
                <c:pt idx="56">
                  <c:v>-7.1277861971208445E-4</c:v>
                </c:pt>
                <c:pt idx="57">
                  <c:v>4.1297025636777279E-4</c:v>
                </c:pt>
                <c:pt idx="58">
                  <c:v>-1.628959152146781E-3</c:v>
                </c:pt>
                <c:pt idx="59">
                  <c:v>-1.7715846693098229E-3</c:v>
                </c:pt>
                <c:pt idx="60">
                  <c:v>-8.2836667898311678E-4</c:v>
                </c:pt>
                <c:pt idx="61">
                  <c:v>-1.203713380393046E-3</c:v>
                </c:pt>
                <c:pt idx="62">
                  <c:v>-3.3090939308200169E-3</c:v>
                </c:pt>
                <c:pt idx="63">
                  <c:v>-2.029110530149536E-4</c:v>
                </c:pt>
                <c:pt idx="64">
                  <c:v>1.227787698521166E-3</c:v>
                </c:pt>
                <c:pt idx="65">
                  <c:v>-1.8480128402277309E-3</c:v>
                </c:pt>
                <c:pt idx="66">
                  <c:v>-1.043320290833982E-3</c:v>
                </c:pt>
                <c:pt idx="67">
                  <c:v>-7.4520016683288226E-4</c:v>
                </c:pt>
                <c:pt idx="68">
                  <c:v>1.337265289940603E-3</c:v>
                </c:pt>
                <c:pt idx="69">
                  <c:v>2.65194922384504E-3</c:v>
                </c:pt>
                <c:pt idx="70">
                  <c:v>7.5721671860229378E-4</c:v>
                </c:pt>
                <c:pt idx="71">
                  <c:v>8.6184592267835036E-5</c:v>
                </c:pt>
                <c:pt idx="72">
                  <c:v>1.9764496636254239E-4</c:v>
                </c:pt>
                <c:pt idx="73">
                  <c:v>-3.1530047805925498E-3</c:v>
                </c:pt>
                <c:pt idx="74">
                  <c:v>6.850241267210011E-4</c:v>
                </c:pt>
                <c:pt idx="75">
                  <c:v>-1.147514615908674E-3</c:v>
                </c:pt>
                <c:pt idx="76">
                  <c:v>-1.786510190424417E-3</c:v>
                </c:pt>
                <c:pt idx="77">
                  <c:v>-1.764561920120755E-3</c:v>
                </c:pt>
                <c:pt idx="78">
                  <c:v>-4.3418773905135039E-4</c:v>
                </c:pt>
                <c:pt idx="79">
                  <c:v>-4.1241785231805883E-3</c:v>
                </c:pt>
                <c:pt idx="80">
                  <c:v>-3.3836746782145428E-3</c:v>
                </c:pt>
                <c:pt idx="81">
                  <c:v>-3.5653781145690289E-3</c:v>
                </c:pt>
                <c:pt idx="82">
                  <c:v>-1.583925884007575E-3</c:v>
                </c:pt>
                <c:pt idx="83">
                  <c:v>-1.6484404661072369E-3</c:v>
                </c:pt>
                <c:pt idx="84">
                  <c:v>-4.9522214235866446E-3</c:v>
                </c:pt>
                <c:pt idx="85">
                  <c:v>-1.4071965688260411E-3</c:v>
                </c:pt>
                <c:pt idx="86">
                  <c:v>-1.9777274079912921E-3</c:v>
                </c:pt>
                <c:pt idx="87">
                  <c:v>-3.145239220343488E-3</c:v>
                </c:pt>
                <c:pt idx="88">
                  <c:v>-2.9978184165646571E-3</c:v>
                </c:pt>
                <c:pt idx="89">
                  <c:v>-2.3877406411019209E-3</c:v>
                </c:pt>
                <c:pt idx="90">
                  <c:v>-9.5719274213146299E-4</c:v>
                </c:pt>
                <c:pt idx="91">
                  <c:v>-4.1087094237488584E-3</c:v>
                </c:pt>
                <c:pt idx="92">
                  <c:v>-1.798123214192149E-3</c:v>
                </c:pt>
                <c:pt idx="93">
                  <c:v>-4.364013952387058E-4</c:v>
                </c:pt>
                <c:pt idx="94">
                  <c:v>-9.6766107950707614E-4</c:v>
                </c:pt>
                <c:pt idx="95">
                  <c:v>1.9666858568823109E-4</c:v>
                </c:pt>
                <c:pt idx="96">
                  <c:v>-1.385644655583107E-3</c:v>
                </c:pt>
                <c:pt idx="97">
                  <c:v>-1.5581361411407531E-3</c:v>
                </c:pt>
                <c:pt idx="98">
                  <c:v>-1.8704145212937731E-3</c:v>
                </c:pt>
                <c:pt idx="99">
                  <c:v>-3.3549835418702489E-3</c:v>
                </c:pt>
                <c:pt idx="100">
                  <c:v>-2.7012419807437289E-3</c:v>
                </c:pt>
                <c:pt idx="101">
                  <c:v>-2.2491627795944158E-3</c:v>
                </c:pt>
                <c:pt idx="102">
                  <c:v>-1.852342342615332E-3</c:v>
                </c:pt>
                <c:pt idx="103">
                  <c:v>-4.8984192522461001E-4</c:v>
                </c:pt>
                <c:pt idx="104">
                  <c:v>-1.6378114931450141E-3</c:v>
                </c:pt>
                <c:pt idx="105">
                  <c:v>-5.4574986930195912E-3</c:v>
                </c:pt>
                <c:pt idx="106">
                  <c:v>-1.3265662293773239E-3</c:v>
                </c:pt>
                <c:pt idx="107">
                  <c:v>-1.3646604848827071E-3</c:v>
                </c:pt>
                <c:pt idx="108">
                  <c:v>7.855032124144401E-4</c:v>
                </c:pt>
                <c:pt idx="109">
                  <c:v>1.104905371158704E-3</c:v>
                </c:pt>
                <c:pt idx="110">
                  <c:v>3.9861620359626931E-4</c:v>
                </c:pt>
                <c:pt idx="111">
                  <c:v>6.042367481811084E-4</c:v>
                </c:pt>
                <c:pt idx="112">
                  <c:v>-7.6985200590318215E-4</c:v>
                </c:pt>
                <c:pt idx="113">
                  <c:v>1.3018198324399319E-3</c:v>
                </c:pt>
                <c:pt idx="114">
                  <c:v>1.3053685640393999E-3</c:v>
                </c:pt>
                <c:pt idx="115">
                  <c:v>2.9828406624310411E-3</c:v>
                </c:pt>
                <c:pt idx="116">
                  <c:v>2.9233914195629929E-3</c:v>
                </c:pt>
                <c:pt idx="117">
                  <c:v>2.8358015011211708E-3</c:v>
                </c:pt>
                <c:pt idx="118">
                  <c:v>3.0949334158620889E-3</c:v>
                </c:pt>
                <c:pt idx="119">
                  <c:v>1.6704215651051071E-3</c:v>
                </c:pt>
                <c:pt idx="120">
                  <c:v>3.1102069618480499E-3</c:v>
                </c:pt>
                <c:pt idx="121">
                  <c:v>2.5350809161979182E-3</c:v>
                </c:pt>
                <c:pt idx="122">
                  <c:v>4.0206685750192586E-3</c:v>
                </c:pt>
                <c:pt idx="123">
                  <c:v>3.9333632039451061E-3</c:v>
                </c:pt>
                <c:pt idx="124">
                  <c:v>3.892094160326431E-3</c:v>
                </c:pt>
                <c:pt idx="125">
                  <c:v>4.4421880202374364E-3</c:v>
                </c:pt>
                <c:pt idx="126">
                  <c:v>4.8017093308549974E-3</c:v>
                </c:pt>
                <c:pt idx="127">
                  <c:v>6.1749592089530569E-3</c:v>
                </c:pt>
                <c:pt idx="128">
                  <c:v>5.2856856264886787E-3</c:v>
                </c:pt>
                <c:pt idx="129">
                  <c:v>5.0251899814839351E-3</c:v>
                </c:pt>
                <c:pt idx="130">
                  <c:v>5.8070892665438301E-3</c:v>
                </c:pt>
                <c:pt idx="131">
                  <c:v>6.189375505481598E-3</c:v>
                </c:pt>
                <c:pt idx="132">
                  <c:v>6.802225002346951E-3</c:v>
                </c:pt>
                <c:pt idx="133">
                  <c:v>6.6182228601794346E-3</c:v>
                </c:pt>
                <c:pt idx="134">
                  <c:v>8.9431015168255357E-3</c:v>
                </c:pt>
                <c:pt idx="135">
                  <c:v>8.8686300189848577E-3</c:v>
                </c:pt>
                <c:pt idx="136">
                  <c:v>7.6291939093640071E-3</c:v>
                </c:pt>
                <c:pt idx="137">
                  <c:v>8.3277737863145518E-3</c:v>
                </c:pt>
                <c:pt idx="138">
                  <c:v>7.9943472150394435E-3</c:v>
                </c:pt>
                <c:pt idx="139">
                  <c:v>7.1244778691861299E-3</c:v>
                </c:pt>
                <c:pt idx="140">
                  <c:v>6.8631574686266461E-3</c:v>
                </c:pt>
                <c:pt idx="141">
                  <c:v>7.0390696037592182E-3</c:v>
                </c:pt>
                <c:pt idx="142">
                  <c:v>8.4844443153222482E-3</c:v>
                </c:pt>
                <c:pt idx="143">
                  <c:v>6.9891372264887508E-3</c:v>
                </c:pt>
                <c:pt idx="144">
                  <c:v>7.3584200467764482E-3</c:v>
                </c:pt>
                <c:pt idx="145">
                  <c:v>7.1222284516441192E-3</c:v>
                </c:pt>
                <c:pt idx="146">
                  <c:v>8.3770841012817954E-3</c:v>
                </c:pt>
                <c:pt idx="147">
                  <c:v>5.3848333858428346E-3</c:v>
                </c:pt>
                <c:pt idx="148">
                  <c:v>7.6863229592918358E-3</c:v>
                </c:pt>
                <c:pt idx="149">
                  <c:v>8.7863379327273172E-3</c:v>
                </c:pt>
                <c:pt idx="150">
                  <c:v>6.7097382561611676E-3</c:v>
                </c:pt>
                <c:pt idx="151">
                  <c:v>6.2229950823999847E-3</c:v>
                </c:pt>
                <c:pt idx="152">
                  <c:v>6.5796094749115408E-3</c:v>
                </c:pt>
                <c:pt idx="153">
                  <c:v>5.9686189577237148E-3</c:v>
                </c:pt>
                <c:pt idx="154">
                  <c:v>7.45050725018781E-3</c:v>
                </c:pt>
                <c:pt idx="155">
                  <c:v>6.1378654527335366E-3</c:v>
                </c:pt>
                <c:pt idx="156">
                  <c:v>5.8901639718487164E-3</c:v>
                </c:pt>
                <c:pt idx="157">
                  <c:v>7.4166810811502337E-3</c:v>
                </c:pt>
                <c:pt idx="158">
                  <c:v>5.9709626073902733E-3</c:v>
                </c:pt>
                <c:pt idx="159">
                  <c:v>5.0811534746424414E-3</c:v>
                </c:pt>
                <c:pt idx="160">
                  <c:v>5.1704678149084859E-3</c:v>
                </c:pt>
                <c:pt idx="161">
                  <c:v>5.5424390261571421E-3</c:v>
                </c:pt>
                <c:pt idx="162">
                  <c:v>5.6970791154213876E-3</c:v>
                </c:pt>
                <c:pt idx="163">
                  <c:v>6.8089273161067174E-3</c:v>
                </c:pt>
                <c:pt idx="164">
                  <c:v>5.6240397581304169E-3</c:v>
                </c:pt>
                <c:pt idx="165">
                  <c:v>4.6811454041013612E-3</c:v>
                </c:pt>
                <c:pt idx="166">
                  <c:v>5.8897357743525891E-3</c:v>
                </c:pt>
                <c:pt idx="167">
                  <c:v>6.1542462279673424E-3</c:v>
                </c:pt>
                <c:pt idx="168">
                  <c:v>4.9898157681087518E-3</c:v>
                </c:pt>
                <c:pt idx="169">
                  <c:v>6.8395179413700546E-3</c:v>
                </c:pt>
                <c:pt idx="170">
                  <c:v>6.2323462753999248E-3</c:v>
                </c:pt>
                <c:pt idx="171">
                  <c:v>4.0605316608099962E-3</c:v>
                </c:pt>
                <c:pt idx="172">
                  <c:v>3.7543499013028558E-3</c:v>
                </c:pt>
                <c:pt idx="173">
                  <c:v>6.7046067460774239E-5</c:v>
                </c:pt>
                <c:pt idx="174">
                  <c:v>-1.8553875736393441E-4</c:v>
                </c:pt>
                <c:pt idx="175">
                  <c:v>4.3318894780353112E-4</c:v>
                </c:pt>
                <c:pt idx="176">
                  <c:v>9.3050957613072249E-4</c:v>
                </c:pt>
                <c:pt idx="177">
                  <c:v>3.8083550404470761E-3</c:v>
                </c:pt>
                <c:pt idx="178">
                  <c:v>3.17131674846638E-3</c:v>
                </c:pt>
                <c:pt idx="179">
                  <c:v>7.1091801074407712E-4</c:v>
                </c:pt>
                <c:pt idx="180">
                  <c:v>9.2139365639676285E-4</c:v>
                </c:pt>
                <c:pt idx="181">
                  <c:v>1.407175711459097E-3</c:v>
                </c:pt>
                <c:pt idx="182">
                  <c:v>4.7408263565307251E-4</c:v>
                </c:pt>
                <c:pt idx="183">
                  <c:v>1.9507697858902611E-3</c:v>
                </c:pt>
                <c:pt idx="184">
                  <c:v>6.8177222809429061E-4</c:v>
                </c:pt>
                <c:pt idx="185">
                  <c:v>1.0995842615859619E-3</c:v>
                </c:pt>
                <c:pt idx="186">
                  <c:v>2.6279713407877381E-3</c:v>
                </c:pt>
                <c:pt idx="187">
                  <c:v>1.0262536332990011E-3</c:v>
                </c:pt>
                <c:pt idx="188">
                  <c:v>5.8801136364317053E-4</c:v>
                </c:pt>
                <c:pt idx="189">
                  <c:v>9.0125666936624604E-4</c:v>
                </c:pt>
                <c:pt idx="190">
                  <c:v>1.868384677288004E-3</c:v>
                </c:pt>
                <c:pt idx="191">
                  <c:v>1.0896241648477021E-3</c:v>
                </c:pt>
                <c:pt idx="192">
                  <c:v>1.4167493875207879E-3</c:v>
                </c:pt>
                <c:pt idx="193">
                  <c:v>1.716679436460922E-4</c:v>
                </c:pt>
                <c:pt idx="194">
                  <c:v>9.7054545848385132E-4</c:v>
                </c:pt>
                <c:pt idx="195">
                  <c:v>1.0006226789376349E-3</c:v>
                </c:pt>
                <c:pt idx="196">
                  <c:v>1.398154269063534E-3</c:v>
                </c:pt>
                <c:pt idx="197">
                  <c:v>1.4399316357183169E-3</c:v>
                </c:pt>
                <c:pt idx="198">
                  <c:v>1.3468369640212701E-3</c:v>
                </c:pt>
                <c:pt idx="199">
                  <c:v>1.5790776255066861E-3</c:v>
                </c:pt>
                <c:pt idx="200">
                  <c:v>-1.1845157592227371E-4</c:v>
                </c:pt>
                <c:pt idx="201">
                  <c:v>7.7068141222103037E-6</c:v>
                </c:pt>
                <c:pt idx="202">
                  <c:v>1.0218179313612461E-3</c:v>
                </c:pt>
                <c:pt idx="203">
                  <c:v>1.9593632489143249E-3</c:v>
                </c:pt>
                <c:pt idx="204">
                  <c:v>1.115794939391179E-3</c:v>
                </c:pt>
                <c:pt idx="205">
                  <c:v>-5.9231610510912525E-4</c:v>
                </c:pt>
                <c:pt idx="206">
                  <c:v>-3.9144362101284358E-5</c:v>
                </c:pt>
                <c:pt idx="207">
                  <c:v>1.106314273227049E-4</c:v>
                </c:pt>
                <c:pt idx="208">
                  <c:v>7.935175856021992E-5</c:v>
                </c:pt>
                <c:pt idx="209">
                  <c:v>1.8770639786191981E-4</c:v>
                </c:pt>
                <c:pt idx="210">
                  <c:v>6.5013016938197943E-4</c:v>
                </c:pt>
                <c:pt idx="211">
                  <c:v>2.008309263594299E-3</c:v>
                </c:pt>
                <c:pt idx="212">
                  <c:v>4.3312155562391652E-4</c:v>
                </c:pt>
                <c:pt idx="213">
                  <c:v>7.1881877148305406E-4</c:v>
                </c:pt>
                <c:pt idx="214">
                  <c:v>1.625849946199631E-3</c:v>
                </c:pt>
                <c:pt idx="215">
                  <c:v>2.577082203241154E-3</c:v>
                </c:pt>
                <c:pt idx="216">
                  <c:v>2.0094400391854621E-3</c:v>
                </c:pt>
                <c:pt idx="217">
                  <c:v>3.0626718298498718E-4</c:v>
                </c:pt>
                <c:pt idx="218">
                  <c:v>-6.4753440582787647E-4</c:v>
                </c:pt>
                <c:pt idx="219">
                  <c:v>-3.6680599846872219E-4</c:v>
                </c:pt>
                <c:pt idx="220">
                  <c:v>-6.9420389966334817E-4</c:v>
                </c:pt>
                <c:pt idx="221">
                  <c:v>-1.1020010917908161E-3</c:v>
                </c:pt>
                <c:pt idx="222">
                  <c:v>-5.1807330611963742E-4</c:v>
                </c:pt>
                <c:pt idx="223">
                  <c:v>-2.2975694473070801E-4</c:v>
                </c:pt>
                <c:pt idx="224">
                  <c:v>-9.2047252013593983E-4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DE-40F4-917B-2DCE02184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672664"/>
        <c:axId val="632682176"/>
      </c:lineChart>
      <c:dateAx>
        <c:axId val="632672664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682176"/>
        <c:crosses val="autoZero"/>
        <c:auto val="1"/>
        <c:lblOffset val="100"/>
        <c:baseTimeUnit val="days"/>
      </c:dateAx>
      <c:valAx>
        <c:axId val="63268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672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22-4B5D-BD82-F3E3BFAC5F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22-4B5D-BD82-F3E3BFAC5F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22-4B5D-BD82-F3E3BFAC5F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22-4B5D-BD82-F3E3BFAC5FF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22-4B5D-BD82-F3E3BFAC5FF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822-4B5D-BD82-F3E3BFAC5FF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822-4B5D-BD82-F3E3BFAC5FF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822-4B5D-BD82-F3E3BFAC5FF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822-4B5D-BD82-F3E3BFAC5FF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822-4B5D-BD82-F3E3BFAC5FF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822-4B5D-BD82-F3E3BFAC5FF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822-4B5D-BD82-F3E3BFAC5FF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822-4B5D-BD82-F3E3BFAC5FF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822-4B5D-BD82-F3E3BFAC5FF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822-4B5D-BD82-F3E3BFAC5FF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822-4B5D-BD82-F3E3BFAC5FF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1822-4B5D-BD82-F3E3BFAC5FF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1822-4B5D-BD82-F3E3BFAC5FF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1822-4B5D-BD82-F3E3BFAC5F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pesi_er_netti_fi!$A$2:$A$20</c:f>
              <c:strCache>
                <c:ptCount val="19"/>
                <c:pt idx="0">
                  <c:v>MBB Convertible Strategy Collection</c:v>
                </c:pt>
                <c:pt idx="1">
                  <c:v>MBB Emerging Markets Fixed Income</c:v>
                </c:pt>
                <c:pt idx="2">
                  <c:v>MBB Euro Fixed Income</c:v>
                </c:pt>
                <c:pt idx="3">
                  <c:v>MBB Global High Yield</c:v>
                </c:pt>
                <c:pt idx="4">
                  <c:v>CH Euro Bond</c:v>
                </c:pt>
                <c:pt idx="5">
                  <c:v>CH Euro Income</c:v>
                </c:pt>
                <c:pt idx="6">
                  <c:v>CH International Bond Cop</c:v>
                </c:pt>
                <c:pt idx="7">
                  <c:v>CH Liquidity Euro</c:v>
                </c:pt>
                <c:pt idx="8">
                  <c:v>CH Provident 3</c:v>
                </c:pt>
                <c:pt idx="9">
                  <c:v>CH Provident 4</c:v>
                </c:pt>
                <c:pt idx="10">
                  <c:v>CH Provident 5</c:v>
                </c:pt>
                <c:pt idx="11">
                  <c:v>CH Solidity &amp; Return</c:v>
                </c:pt>
                <c:pt idx="12">
                  <c:v>Strategia Eur High Yield</c:v>
                </c:pt>
                <c:pt idx="13">
                  <c:v>Risparmio Dinamico</c:v>
                </c:pt>
                <c:pt idx="14">
                  <c:v>Gam Maxi Bond</c:v>
                </c:pt>
                <c:pt idx="15">
                  <c:v>MBB Convertible Strategy Collection Cop</c:v>
                </c:pt>
                <c:pt idx="16">
                  <c:v>MBB Emerging Markets Fixed Income Cop</c:v>
                </c:pt>
                <c:pt idx="17">
                  <c:v>MBB Global High Yield Cop</c:v>
                </c:pt>
                <c:pt idx="18">
                  <c:v>CH International Bond</c:v>
                </c:pt>
              </c:strCache>
            </c:strRef>
          </c:cat>
          <c:val>
            <c:numRef>
              <c:f>pesi_er_netti_fi!$B$2:$B$20</c:f>
              <c:numCache>
                <c:formatCode>0%</c:formatCode>
                <c:ptCount val="19"/>
                <c:pt idx="0">
                  <c:v>2.000888722856153E-2</c:v>
                </c:pt>
                <c:pt idx="1">
                  <c:v>2.0663904193232031E-2</c:v>
                </c:pt>
                <c:pt idx="2">
                  <c:v>0.1170892306102277</c:v>
                </c:pt>
                <c:pt idx="3">
                  <c:v>9.6801553065988921E-2</c:v>
                </c:pt>
                <c:pt idx="4">
                  <c:v>4.9546439799388733E-2</c:v>
                </c:pt>
                <c:pt idx="5">
                  <c:v>5.7466979721534202E-2</c:v>
                </c:pt>
                <c:pt idx="6">
                  <c:v>3.0585393905633911E-2</c:v>
                </c:pt>
                <c:pt idx="7">
                  <c:v>0.14172157460881371</c:v>
                </c:pt>
                <c:pt idx="8">
                  <c:v>2.5437564436579241E-2</c:v>
                </c:pt>
                <c:pt idx="9">
                  <c:v>1.8827293245876241E-2</c:v>
                </c:pt>
                <c:pt idx="10">
                  <c:v>9.9807517883794425E-2</c:v>
                </c:pt>
                <c:pt idx="11">
                  <c:v>4.9560248565213842E-2</c:v>
                </c:pt>
                <c:pt idx="12">
                  <c:v>4.1676177447689949E-2</c:v>
                </c:pt>
                <c:pt idx="13">
                  <c:v>1.343002416514481E-2</c:v>
                </c:pt>
                <c:pt idx="14">
                  <c:v>5.5572801180331033E-2</c:v>
                </c:pt>
                <c:pt idx="15">
                  <c:v>1.8155386923891109E-2</c:v>
                </c:pt>
                <c:pt idx="16">
                  <c:v>1.6934557200083761E-2</c:v>
                </c:pt>
                <c:pt idx="17">
                  <c:v>8.9506354101207969E-2</c:v>
                </c:pt>
                <c:pt idx="18">
                  <c:v>3.7208111716807067E-2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1822-4B5D-BD82-F3E3BFAC5F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75249543297433"/>
          <c:y val="2.1329053890763403E-4"/>
          <c:w val="0.30636426475525763"/>
          <c:h val="0.99957324264901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er_netto_eq!$A$2:$A$226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er_netto_eq!$B$2:$B$226</c:f>
              <c:numCache>
                <c:formatCode>0.00%</c:formatCode>
                <c:ptCount val="225"/>
                <c:pt idx="0">
                  <c:v>0</c:v>
                </c:pt>
                <c:pt idx="1">
                  <c:v>1.5091516049303699E-3</c:v>
                </c:pt>
                <c:pt idx="2">
                  <c:v>2.0982564342020279E-5</c:v>
                </c:pt>
                <c:pt idx="3">
                  <c:v>2.352335706492958E-3</c:v>
                </c:pt>
                <c:pt idx="4">
                  <c:v>1.3635886908978101E-3</c:v>
                </c:pt>
                <c:pt idx="5">
                  <c:v>2.9394420163475492E-3</c:v>
                </c:pt>
                <c:pt idx="6">
                  <c:v>1.858556162739333E-3</c:v>
                </c:pt>
                <c:pt idx="7">
                  <c:v>1.2514871796558409E-3</c:v>
                </c:pt>
                <c:pt idx="8">
                  <c:v>5.1940478722944938E-4</c:v>
                </c:pt>
                <c:pt idx="9">
                  <c:v>5.5584195990276974E-4</c:v>
                </c:pt>
                <c:pt idx="10">
                  <c:v>1.6192010320374981E-3</c:v>
                </c:pt>
                <c:pt idx="11">
                  <c:v>4.1092856227524788E-3</c:v>
                </c:pt>
                <c:pt idx="12">
                  <c:v>-5.4086076456072441E-4</c:v>
                </c:pt>
                <c:pt idx="13">
                  <c:v>4.9863185948069164E-3</c:v>
                </c:pt>
                <c:pt idx="14">
                  <c:v>5.1534516538382924E-3</c:v>
                </c:pt>
                <c:pt idx="15">
                  <c:v>5.6074950862414763E-3</c:v>
                </c:pt>
                <c:pt idx="16">
                  <c:v>1.325859335903123E-3</c:v>
                </c:pt>
                <c:pt idx="17">
                  <c:v>2.6373177650271811E-3</c:v>
                </c:pt>
                <c:pt idx="18">
                  <c:v>6.9615323763549952E-4</c:v>
                </c:pt>
                <c:pt idx="19">
                  <c:v>6.6074531975308659E-3</c:v>
                </c:pt>
                <c:pt idx="20">
                  <c:v>7.0263065005131686E-3</c:v>
                </c:pt>
                <c:pt idx="21">
                  <c:v>7.0905152367641833E-3</c:v>
                </c:pt>
                <c:pt idx="22">
                  <c:v>5.737740554504267E-3</c:v>
                </c:pt>
                <c:pt idx="23">
                  <c:v>8.9594915850401691E-3</c:v>
                </c:pt>
                <c:pt idx="24">
                  <c:v>6.7074834866347466E-3</c:v>
                </c:pt>
                <c:pt idx="25">
                  <c:v>6.3647501955768071E-3</c:v>
                </c:pt>
                <c:pt idx="26">
                  <c:v>4.8582031599266884E-3</c:v>
                </c:pt>
                <c:pt idx="27">
                  <c:v>4.2686487560683606E-3</c:v>
                </c:pt>
                <c:pt idx="28">
                  <c:v>6.324649455589082E-3</c:v>
                </c:pt>
                <c:pt idx="29">
                  <c:v>5.065469458478189E-3</c:v>
                </c:pt>
                <c:pt idx="30">
                  <c:v>9.2701657360227951E-3</c:v>
                </c:pt>
                <c:pt idx="31">
                  <c:v>7.2298341695697932E-3</c:v>
                </c:pt>
                <c:pt idx="32">
                  <c:v>6.6481304124688112E-3</c:v>
                </c:pt>
                <c:pt idx="33">
                  <c:v>8.2452847305334309E-3</c:v>
                </c:pt>
                <c:pt idx="34">
                  <c:v>5.9897167762235082E-3</c:v>
                </c:pt>
                <c:pt idx="35">
                  <c:v>4.3573136498546994E-3</c:v>
                </c:pt>
                <c:pt idx="36">
                  <c:v>4.3055611570741448E-3</c:v>
                </c:pt>
                <c:pt idx="37">
                  <c:v>5.163521980648289E-3</c:v>
                </c:pt>
                <c:pt idx="38">
                  <c:v>6.5264951639987254E-3</c:v>
                </c:pt>
                <c:pt idx="39">
                  <c:v>-1.098516488539536E-3</c:v>
                </c:pt>
                <c:pt idx="40">
                  <c:v>6.6687970226375626E-4</c:v>
                </c:pt>
                <c:pt idx="41">
                  <c:v>1.677509074782924E-3</c:v>
                </c:pt>
                <c:pt idx="42">
                  <c:v>9.3206241442467253E-4</c:v>
                </c:pt>
                <c:pt idx="43">
                  <c:v>4.41141443820392E-3</c:v>
                </c:pt>
                <c:pt idx="44">
                  <c:v>9.6790400769908302E-4</c:v>
                </c:pt>
                <c:pt idx="45">
                  <c:v>2.5671070044546158E-3</c:v>
                </c:pt>
                <c:pt idx="46">
                  <c:v>2.0320243485163481E-3</c:v>
                </c:pt>
                <c:pt idx="47">
                  <c:v>5.8405596514583547E-3</c:v>
                </c:pt>
                <c:pt idx="48">
                  <c:v>6.235747116932755E-3</c:v>
                </c:pt>
                <c:pt idx="49">
                  <c:v>6.7290681032077249E-3</c:v>
                </c:pt>
                <c:pt idx="50">
                  <c:v>5.7124527265248748E-3</c:v>
                </c:pt>
                <c:pt idx="51">
                  <c:v>1.515237634555078E-4</c:v>
                </c:pt>
                <c:pt idx="52">
                  <c:v>3.513993242372671E-3</c:v>
                </c:pt>
                <c:pt idx="53">
                  <c:v>1.713329300849775E-3</c:v>
                </c:pt>
                <c:pt idx="54">
                  <c:v>1.759517442158298E-3</c:v>
                </c:pt>
                <c:pt idx="55">
                  <c:v>4.0096016535522416E-3</c:v>
                </c:pt>
                <c:pt idx="56">
                  <c:v>2.3019698060844358E-3</c:v>
                </c:pt>
                <c:pt idx="57">
                  <c:v>7.6911615730734795E-4</c:v>
                </c:pt>
                <c:pt idx="58">
                  <c:v>1.109200428043966E-3</c:v>
                </c:pt>
                <c:pt idx="59">
                  <c:v>1.345061884558296E-3</c:v>
                </c:pt>
                <c:pt idx="60">
                  <c:v>-6.8737939955754168E-4</c:v>
                </c:pt>
                <c:pt idx="61">
                  <c:v>-1.19087055955025E-3</c:v>
                </c:pt>
                <c:pt idx="62">
                  <c:v>3.6560205320478318E-3</c:v>
                </c:pt>
                <c:pt idx="63">
                  <c:v>-5.3468013263635594E-4</c:v>
                </c:pt>
                <c:pt idx="64">
                  <c:v>-1.1434291512419929E-3</c:v>
                </c:pt>
                <c:pt idx="65">
                  <c:v>3.7223056251481919E-3</c:v>
                </c:pt>
                <c:pt idx="66">
                  <c:v>4.4392068418780406E-3</c:v>
                </c:pt>
                <c:pt idx="67">
                  <c:v>4.7708484528197204E-3</c:v>
                </c:pt>
                <c:pt idx="68">
                  <c:v>2.807184335012813E-3</c:v>
                </c:pt>
                <c:pt idx="69">
                  <c:v>1.485610871300169E-4</c:v>
                </c:pt>
                <c:pt idx="70">
                  <c:v>9.1085077934871528E-5</c:v>
                </c:pt>
                <c:pt idx="71">
                  <c:v>1.2425053107736339E-3</c:v>
                </c:pt>
                <c:pt idx="72">
                  <c:v>1.3728472122841451E-3</c:v>
                </c:pt>
                <c:pt idx="73">
                  <c:v>6.0183258942250184E-3</c:v>
                </c:pt>
                <c:pt idx="74">
                  <c:v>-2.6289082515917879E-3</c:v>
                </c:pt>
                <c:pt idx="75">
                  <c:v>2.1930064214041871E-3</c:v>
                </c:pt>
                <c:pt idx="76">
                  <c:v>7.8278611037563284E-4</c:v>
                </c:pt>
                <c:pt idx="77">
                  <c:v>1.564121548696229E-3</c:v>
                </c:pt>
                <c:pt idx="78">
                  <c:v>1.3774409421107861E-4</c:v>
                </c:pt>
                <c:pt idx="79">
                  <c:v>5.2996857316341961E-3</c:v>
                </c:pt>
                <c:pt idx="80">
                  <c:v>5.1324624301196664E-3</c:v>
                </c:pt>
                <c:pt idx="81">
                  <c:v>5.2724384069104957E-3</c:v>
                </c:pt>
                <c:pt idx="82">
                  <c:v>1.575515324951815E-3</c:v>
                </c:pt>
                <c:pt idx="83">
                  <c:v>4.8071875344690712E-4</c:v>
                </c:pt>
                <c:pt idx="84">
                  <c:v>3.9622339366920389E-3</c:v>
                </c:pt>
                <c:pt idx="85">
                  <c:v>-3.7426138472074211E-3</c:v>
                </c:pt>
                <c:pt idx="86">
                  <c:v>-2.6667559698021481E-3</c:v>
                </c:pt>
                <c:pt idx="87">
                  <c:v>-3.902977893689874E-3</c:v>
                </c:pt>
                <c:pt idx="88">
                  <c:v>-3.2535434900569089E-3</c:v>
                </c:pt>
                <c:pt idx="89">
                  <c:v>-4.1242516565875853E-3</c:v>
                </c:pt>
                <c:pt idx="90">
                  <c:v>-6.1265625411766056E-3</c:v>
                </c:pt>
                <c:pt idx="91">
                  <c:v>-9.1943236455960253E-4</c:v>
                </c:pt>
                <c:pt idx="92">
                  <c:v>-3.0282405986967742E-3</c:v>
                </c:pt>
                <c:pt idx="93">
                  <c:v>-5.8922944247004061E-3</c:v>
                </c:pt>
                <c:pt idx="94">
                  <c:v>-5.4204647637814407E-3</c:v>
                </c:pt>
                <c:pt idx="95">
                  <c:v>-5.4738936939942029E-3</c:v>
                </c:pt>
                <c:pt idx="96">
                  <c:v>-3.9043136715970479E-3</c:v>
                </c:pt>
                <c:pt idx="97">
                  <c:v>-4.8518407814530651E-3</c:v>
                </c:pt>
                <c:pt idx="98">
                  <c:v>-4.9302995475499767E-3</c:v>
                </c:pt>
                <c:pt idx="99">
                  <c:v>-2.772462438625833E-3</c:v>
                </c:pt>
                <c:pt idx="100">
                  <c:v>-4.560575165595715E-3</c:v>
                </c:pt>
                <c:pt idx="101">
                  <c:v>-5.1974390252960134E-3</c:v>
                </c:pt>
                <c:pt idx="102">
                  <c:v>-5.1162479317394824E-3</c:v>
                </c:pt>
                <c:pt idx="103">
                  <c:v>-6.3389984360640028E-3</c:v>
                </c:pt>
                <c:pt idx="104">
                  <c:v>-6.6996267802050813E-3</c:v>
                </c:pt>
                <c:pt idx="105">
                  <c:v>-1.406579144487274E-3</c:v>
                </c:pt>
                <c:pt idx="106">
                  <c:v>-6.0705004007246544E-3</c:v>
                </c:pt>
                <c:pt idx="107">
                  <c:v>-5.7742456764775518E-3</c:v>
                </c:pt>
                <c:pt idx="108">
                  <c:v>-8.4508720268312576E-3</c:v>
                </c:pt>
                <c:pt idx="109">
                  <c:v>-8.3301353784297483E-3</c:v>
                </c:pt>
                <c:pt idx="110">
                  <c:v>-6.8008739747877911E-3</c:v>
                </c:pt>
                <c:pt idx="111">
                  <c:v>-8.8894417058060782E-3</c:v>
                </c:pt>
                <c:pt idx="112">
                  <c:v>-5.0594562196069059E-3</c:v>
                </c:pt>
                <c:pt idx="113">
                  <c:v>-7.6087582062629444E-3</c:v>
                </c:pt>
                <c:pt idx="114">
                  <c:v>-8.0402431700616894E-3</c:v>
                </c:pt>
                <c:pt idx="115">
                  <c:v>-8.6999584659706031E-3</c:v>
                </c:pt>
                <c:pt idx="116">
                  <c:v>-7.7583462601409359E-3</c:v>
                </c:pt>
                <c:pt idx="117">
                  <c:v>-8.022994052682586E-3</c:v>
                </c:pt>
                <c:pt idx="118">
                  <c:v>-6.2005844395136567E-3</c:v>
                </c:pt>
                <c:pt idx="119">
                  <c:v>-5.0531106830988834E-3</c:v>
                </c:pt>
                <c:pt idx="120">
                  <c:v>-7.7997767758124503E-3</c:v>
                </c:pt>
                <c:pt idx="121">
                  <c:v>-6.1396597601666159E-3</c:v>
                </c:pt>
                <c:pt idx="122">
                  <c:v>-5.5218646593744314E-3</c:v>
                </c:pt>
                <c:pt idx="123">
                  <c:v>-6.6019017590756013E-3</c:v>
                </c:pt>
                <c:pt idx="124">
                  <c:v>-9.0294690299330682E-3</c:v>
                </c:pt>
                <c:pt idx="125">
                  <c:v>-8.8435031555076371E-3</c:v>
                </c:pt>
                <c:pt idx="126">
                  <c:v>-1.076495972549885E-2</c:v>
                </c:pt>
                <c:pt idx="127">
                  <c:v>-1.0814208708805889E-2</c:v>
                </c:pt>
                <c:pt idx="128">
                  <c:v>-9.8625530380955784E-3</c:v>
                </c:pt>
                <c:pt idx="129">
                  <c:v>-8.8370336986149933E-3</c:v>
                </c:pt>
                <c:pt idx="130">
                  <c:v>-8.751735324805221E-3</c:v>
                </c:pt>
                <c:pt idx="131">
                  <c:v>-9.2417716544934692E-3</c:v>
                </c:pt>
                <c:pt idx="132">
                  <c:v>-9.7600248142182267E-3</c:v>
                </c:pt>
                <c:pt idx="133">
                  <c:v>-1.069623813939335E-2</c:v>
                </c:pt>
                <c:pt idx="134">
                  <c:v>-1.2883780679494359E-2</c:v>
                </c:pt>
                <c:pt idx="135">
                  <c:v>-1.045548849110167E-2</c:v>
                </c:pt>
                <c:pt idx="136">
                  <c:v>-7.203737965275625E-3</c:v>
                </c:pt>
                <c:pt idx="137">
                  <c:v>-7.2372530706383831E-3</c:v>
                </c:pt>
                <c:pt idx="138">
                  <c:v>-8.7992289453824313E-3</c:v>
                </c:pt>
                <c:pt idx="139">
                  <c:v>-8.1357123941510068E-3</c:v>
                </c:pt>
                <c:pt idx="140">
                  <c:v>-6.573018990413626E-3</c:v>
                </c:pt>
                <c:pt idx="141">
                  <c:v>-7.6330959927244368E-3</c:v>
                </c:pt>
                <c:pt idx="142">
                  <c:v>-1.0145298624406159E-2</c:v>
                </c:pt>
                <c:pt idx="143">
                  <c:v>-6.7334664290259472E-3</c:v>
                </c:pt>
                <c:pt idx="144">
                  <c:v>-7.6488939314101057E-3</c:v>
                </c:pt>
                <c:pt idx="145">
                  <c:v>-7.8347142568810924E-3</c:v>
                </c:pt>
                <c:pt idx="146">
                  <c:v>-9.4356729493636493E-3</c:v>
                </c:pt>
                <c:pt idx="147">
                  <c:v>-6.1286023732745054E-3</c:v>
                </c:pt>
                <c:pt idx="148">
                  <c:v>-9.5608717107817931E-3</c:v>
                </c:pt>
                <c:pt idx="149">
                  <c:v>-1.057372344554741E-2</c:v>
                </c:pt>
                <c:pt idx="150">
                  <c:v>-6.800698522531734E-3</c:v>
                </c:pt>
                <c:pt idx="151">
                  <c:v>-6.8382234526420671E-3</c:v>
                </c:pt>
                <c:pt idx="152">
                  <c:v>-6.7805233269691012E-3</c:v>
                </c:pt>
                <c:pt idx="153">
                  <c:v>-6.2898297186817498E-3</c:v>
                </c:pt>
                <c:pt idx="154">
                  <c:v>-8.9441201443043461E-3</c:v>
                </c:pt>
                <c:pt idx="155">
                  <c:v>-9.7345610683170491E-3</c:v>
                </c:pt>
                <c:pt idx="156">
                  <c:v>-9.4968604807752488E-3</c:v>
                </c:pt>
                <c:pt idx="157">
                  <c:v>-1.1463175951923921E-2</c:v>
                </c:pt>
                <c:pt idx="158">
                  <c:v>-9.3418816892882894E-3</c:v>
                </c:pt>
                <c:pt idx="159">
                  <c:v>-9.859512655179925E-3</c:v>
                </c:pt>
                <c:pt idx="160">
                  <c:v>-1.048293350714369E-2</c:v>
                </c:pt>
                <c:pt idx="161">
                  <c:v>-1.062678170649556E-2</c:v>
                </c:pt>
                <c:pt idx="162">
                  <c:v>-1.118441365459755E-2</c:v>
                </c:pt>
                <c:pt idx="163">
                  <c:v>-1.1776292203428129E-2</c:v>
                </c:pt>
                <c:pt idx="164">
                  <c:v>-9.2331570177024425E-3</c:v>
                </c:pt>
                <c:pt idx="165">
                  <c:v>-8.6238294988625341E-3</c:v>
                </c:pt>
                <c:pt idx="166">
                  <c:v>-1.106593004262146E-2</c:v>
                </c:pt>
                <c:pt idx="167">
                  <c:v>-1.142768328997157E-2</c:v>
                </c:pt>
                <c:pt idx="168">
                  <c:v>-1.0181890367597649E-2</c:v>
                </c:pt>
                <c:pt idx="169">
                  <c:v>-1.2754234294987791E-2</c:v>
                </c:pt>
                <c:pt idx="170">
                  <c:v>-1.356384845697778E-2</c:v>
                </c:pt>
                <c:pt idx="171">
                  <c:v>-1.167783485726104E-2</c:v>
                </c:pt>
                <c:pt idx="172">
                  <c:v>-8.5126295723370049E-3</c:v>
                </c:pt>
                <c:pt idx="173">
                  <c:v>-9.1132766801420573E-3</c:v>
                </c:pt>
                <c:pt idx="174">
                  <c:v>-7.6769039875941303E-3</c:v>
                </c:pt>
                <c:pt idx="175">
                  <c:v>-8.3719704458560251E-3</c:v>
                </c:pt>
                <c:pt idx="176">
                  <c:v>-7.0193104951488117E-3</c:v>
                </c:pt>
                <c:pt idx="177">
                  <c:v>-9.9438853459732357E-3</c:v>
                </c:pt>
                <c:pt idx="178">
                  <c:v>-1.0418370933243271E-2</c:v>
                </c:pt>
                <c:pt idx="179">
                  <c:v>-8.5043184950381878E-3</c:v>
                </c:pt>
                <c:pt idx="180">
                  <c:v>-9.8486599559945986E-3</c:v>
                </c:pt>
                <c:pt idx="181">
                  <c:v>-1.009637627946103E-2</c:v>
                </c:pt>
                <c:pt idx="182">
                  <c:v>-8.2829056626785302E-3</c:v>
                </c:pt>
                <c:pt idx="183">
                  <c:v>-9.4488069170224342E-3</c:v>
                </c:pt>
                <c:pt idx="184">
                  <c:v>-7.8193454510764315E-3</c:v>
                </c:pt>
                <c:pt idx="185">
                  <c:v>-8.3106746747707572E-3</c:v>
                </c:pt>
                <c:pt idx="186">
                  <c:v>-1.027104237895893E-2</c:v>
                </c:pt>
                <c:pt idx="187">
                  <c:v>-9.6807100812927871E-3</c:v>
                </c:pt>
                <c:pt idx="188">
                  <c:v>-8.5748808206942417E-3</c:v>
                </c:pt>
                <c:pt idx="189">
                  <c:v>-9.4479470510793195E-3</c:v>
                </c:pt>
                <c:pt idx="190">
                  <c:v>-1.0483537788928301E-2</c:v>
                </c:pt>
                <c:pt idx="191">
                  <c:v>-8.3361027749146999E-3</c:v>
                </c:pt>
                <c:pt idx="192">
                  <c:v>-9.4922380908661896E-3</c:v>
                </c:pt>
                <c:pt idx="193">
                  <c:v>-9.4829533745524053E-3</c:v>
                </c:pt>
                <c:pt idx="194">
                  <c:v>-9.8130134630043386E-3</c:v>
                </c:pt>
                <c:pt idx="195">
                  <c:v>-8.9510472201856928E-3</c:v>
                </c:pt>
                <c:pt idx="196">
                  <c:v>-9.3231485860045815E-3</c:v>
                </c:pt>
                <c:pt idx="197">
                  <c:v>-8.7199865497717965E-3</c:v>
                </c:pt>
                <c:pt idx="198">
                  <c:v>-9.7930711872997733E-3</c:v>
                </c:pt>
                <c:pt idx="199">
                  <c:v>-1.0346881773591891E-2</c:v>
                </c:pt>
                <c:pt idx="200">
                  <c:v>-7.0244884301851052E-3</c:v>
                </c:pt>
                <c:pt idx="201">
                  <c:v>-8.2042775840363014E-3</c:v>
                </c:pt>
                <c:pt idx="202">
                  <c:v>-9.5040699815400753E-3</c:v>
                </c:pt>
                <c:pt idx="203">
                  <c:v>-9.9696965852347219E-3</c:v>
                </c:pt>
                <c:pt idx="204">
                  <c:v>-9.9053465392344719E-3</c:v>
                </c:pt>
                <c:pt idx="205">
                  <c:v>-7.6673019999433656E-3</c:v>
                </c:pt>
                <c:pt idx="206">
                  <c:v>-8.1718805755766066E-3</c:v>
                </c:pt>
                <c:pt idx="207">
                  <c:v>-8.0688115968290397E-3</c:v>
                </c:pt>
                <c:pt idx="208">
                  <c:v>-7.917518527438272E-3</c:v>
                </c:pt>
                <c:pt idx="209">
                  <c:v>-8.1958466351548243E-3</c:v>
                </c:pt>
                <c:pt idx="210">
                  <c:v>-7.7771033060574091E-3</c:v>
                </c:pt>
                <c:pt idx="211">
                  <c:v>-8.1409668346079656E-3</c:v>
                </c:pt>
                <c:pt idx="212">
                  <c:v>-5.7475093237631114E-3</c:v>
                </c:pt>
                <c:pt idx="213">
                  <c:v>-5.8970595645864146E-3</c:v>
                </c:pt>
                <c:pt idx="214">
                  <c:v>-5.9115939383009852E-3</c:v>
                </c:pt>
                <c:pt idx="215">
                  <c:v>-7.9864761004118101E-3</c:v>
                </c:pt>
                <c:pt idx="216">
                  <c:v>-6.3496387806052379E-3</c:v>
                </c:pt>
                <c:pt idx="217">
                  <c:v>-3.508907609818479E-3</c:v>
                </c:pt>
                <c:pt idx="218">
                  <c:v>-1.507622522195051E-3</c:v>
                </c:pt>
                <c:pt idx="219">
                  <c:v>-4.4564768461310411E-3</c:v>
                </c:pt>
                <c:pt idx="220">
                  <c:v>-5.0780009675297499E-3</c:v>
                </c:pt>
                <c:pt idx="221">
                  <c:v>-3.9578432691182996E-3</c:v>
                </c:pt>
                <c:pt idx="222">
                  <c:v>-3.9460050844906114E-3</c:v>
                </c:pt>
                <c:pt idx="223">
                  <c:v>-7.1152225485255896E-3</c:v>
                </c:pt>
                <c:pt idx="224">
                  <c:v>-5.8851075175059284E-3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5-4D22-9718-D3517C40A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820184"/>
        <c:axId val="632825760"/>
      </c:lineChart>
      <c:dateAx>
        <c:axId val="632820184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825760"/>
        <c:crosses val="autoZero"/>
        <c:auto val="1"/>
        <c:lblOffset val="100"/>
        <c:baseTimeUnit val="days"/>
      </c:dateAx>
      <c:valAx>
        <c:axId val="6328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820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21-4619-8E81-B879D03B6D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21-4619-8E81-B879D03B6D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21-4619-8E81-B879D03B6D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21-4619-8E81-B879D03B6D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C21-4619-8E81-B879D03B6D6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C21-4619-8E81-B879D03B6D6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C21-4619-8E81-B879D03B6D6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C21-4619-8E81-B879D03B6D6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C21-4619-8E81-B879D03B6D6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C21-4619-8E81-B879D03B6D6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C21-4619-8E81-B879D03B6D6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C21-4619-8E81-B879D03B6D6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C21-4619-8E81-B879D03B6D6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C21-4619-8E81-B879D03B6D6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C21-4619-8E81-B879D03B6D6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C21-4619-8E81-B879D03B6D6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C21-4619-8E81-B879D03B6D61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0C21-4619-8E81-B879D03B6D61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0C21-4619-8E81-B879D03B6D61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0C21-4619-8E81-B879D03B6D61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0C21-4619-8E81-B879D03B6D61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0C21-4619-8E81-B879D03B6D61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0C21-4619-8E81-B879D03B6D61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0C21-4619-8E81-B879D03B6D61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0C21-4619-8E81-B879D03B6D61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0C21-4619-8E81-B879D03B6D61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0C21-4619-8E81-B879D03B6D61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0C21-4619-8E81-B879D03B6D61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0C21-4619-8E81-B879D03B6D61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0C21-4619-8E81-B879D03B6D61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0C21-4619-8E81-B879D03B6D61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0C21-4619-8E81-B879D03B6D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pesi_er_netti_eq!$A$2:$A$33</c:f>
              <c:strCache>
                <c:ptCount val="32"/>
                <c:pt idx="0">
                  <c:v>MBB Chinese Road Opportunity</c:v>
                </c:pt>
                <c:pt idx="1">
                  <c:v>MBB Dynamic International Value Opportunity</c:v>
                </c:pt>
                <c:pt idx="2">
                  <c:v>MBB Emerging Markets Collection</c:v>
                </c:pt>
                <c:pt idx="3">
                  <c:v>MBB Energy Transition</c:v>
                </c:pt>
                <c:pt idx="4">
                  <c:v>MBB Equity Power Coupon Collection</c:v>
                </c:pt>
                <c:pt idx="5">
                  <c:v>MBB European Collection</c:v>
                </c:pt>
                <c:pt idx="6">
                  <c:v>MBB European Small Cap Equity</c:v>
                </c:pt>
                <c:pt idx="7">
                  <c:v>MBB Global Demo Opp</c:v>
                </c:pt>
                <c:pt idx="8">
                  <c:v>MBB Global Impact</c:v>
                </c:pt>
                <c:pt idx="9">
                  <c:v>MBB Global Leaders</c:v>
                </c:pt>
                <c:pt idx="10">
                  <c:v>MBB Infrastructure Opportunity Collection</c:v>
                </c:pt>
                <c:pt idx="11">
                  <c:v>MBB Pacific Collection</c:v>
                </c:pt>
                <c:pt idx="12">
                  <c:v>MBB Us Collection</c:v>
                </c:pt>
                <c:pt idx="13">
                  <c:v>Med Circ Economy Opp</c:v>
                </c:pt>
                <c:pt idx="14">
                  <c:v>Med Innov Thematic Opp</c:v>
                </c:pt>
                <c:pt idx="15">
                  <c:v>CH Emerging Markets Equity</c:v>
                </c:pt>
                <c:pt idx="16">
                  <c:v>CH Energy Equity Evolution</c:v>
                </c:pt>
                <c:pt idx="17">
                  <c:v>CH European Equity</c:v>
                </c:pt>
                <c:pt idx="18">
                  <c:v>CH Financial Equity Evolution</c:v>
                </c:pt>
                <c:pt idx="19">
                  <c:v>CH Germany Equity</c:v>
                </c:pt>
                <c:pt idx="20">
                  <c:v>CH Healthcare Equity Evolution</c:v>
                </c:pt>
                <c:pt idx="21">
                  <c:v>CH Industrials And Materials Equity Evolution</c:v>
                </c:pt>
                <c:pt idx="22">
                  <c:v>CH International Equity</c:v>
                </c:pt>
                <c:pt idx="23">
                  <c:v>CH Italian Equity</c:v>
                </c:pt>
                <c:pt idx="24">
                  <c:v>CH North American Equity</c:v>
                </c:pt>
                <c:pt idx="25">
                  <c:v>CH Pacific Equity</c:v>
                </c:pt>
                <c:pt idx="26">
                  <c:v>CH Provident 1</c:v>
                </c:pt>
                <c:pt idx="27">
                  <c:v>CH Spain Equity</c:v>
                </c:pt>
                <c:pt idx="28">
                  <c:v>CH Technology Equity Evolution</c:v>
                </c:pt>
                <c:pt idx="29">
                  <c:v>Flessibile Futuro Italia</c:v>
                </c:pt>
                <c:pt idx="30">
                  <c:v>Gam Asia Pacific</c:v>
                </c:pt>
                <c:pt idx="31">
                  <c:v>Gam Junior</c:v>
                </c:pt>
              </c:strCache>
            </c:strRef>
          </c:cat>
          <c:val>
            <c:numRef>
              <c:f>pesi_er_netti_eq!$B$2:$B$33</c:f>
              <c:numCache>
                <c:formatCode>0%</c:formatCode>
                <c:ptCount val="32"/>
                <c:pt idx="0">
                  <c:v>5.88356247255577E-2</c:v>
                </c:pt>
                <c:pt idx="1">
                  <c:v>4.0458611795353393E-2</c:v>
                </c:pt>
                <c:pt idx="2">
                  <c:v>2.02224656778623E-2</c:v>
                </c:pt>
                <c:pt idx="3">
                  <c:v>4.0928839529563599E-3</c:v>
                </c:pt>
                <c:pt idx="4">
                  <c:v>1.641675066103938E-2</c:v>
                </c:pt>
                <c:pt idx="5">
                  <c:v>1.3724892661417489E-2</c:v>
                </c:pt>
                <c:pt idx="6">
                  <c:v>1.4898062855134691E-2</c:v>
                </c:pt>
                <c:pt idx="7">
                  <c:v>1.805893490247126E-2</c:v>
                </c:pt>
                <c:pt idx="8">
                  <c:v>2.717456883550623E-2</c:v>
                </c:pt>
                <c:pt idx="9">
                  <c:v>4.6670651228278168E-2</c:v>
                </c:pt>
                <c:pt idx="10">
                  <c:v>1.3869490609604081E-2</c:v>
                </c:pt>
                <c:pt idx="11">
                  <c:v>7.0568994889649832E-3</c:v>
                </c:pt>
                <c:pt idx="12">
                  <c:v>2.0415579533022039E-2</c:v>
                </c:pt>
                <c:pt idx="13">
                  <c:v>9.8853827687439624E-3</c:v>
                </c:pt>
                <c:pt idx="14">
                  <c:v>5.5561182067853272E-2</c:v>
                </c:pt>
                <c:pt idx="15">
                  <c:v>2.2075048104425642E-2</c:v>
                </c:pt>
                <c:pt idx="16">
                  <c:v>1.7144360981774371E-2</c:v>
                </c:pt>
                <c:pt idx="17">
                  <c:v>2.29335483958511E-2</c:v>
                </c:pt>
                <c:pt idx="18">
                  <c:v>2.5198210552159549E-2</c:v>
                </c:pt>
                <c:pt idx="19">
                  <c:v>4.1987353213438763E-3</c:v>
                </c:pt>
                <c:pt idx="20">
                  <c:v>2.9761296411266229E-2</c:v>
                </c:pt>
                <c:pt idx="21">
                  <c:v>3.8192628014629013E-2</c:v>
                </c:pt>
                <c:pt idx="22">
                  <c:v>6.1436808778074829E-2</c:v>
                </c:pt>
                <c:pt idx="23">
                  <c:v>8.4050865406092613E-3</c:v>
                </c:pt>
                <c:pt idx="24">
                  <c:v>5.7950761814449678E-2</c:v>
                </c:pt>
                <c:pt idx="25">
                  <c:v>1.2456668091682971E-2</c:v>
                </c:pt>
                <c:pt idx="26">
                  <c:v>0.11952901562281559</c:v>
                </c:pt>
                <c:pt idx="27">
                  <c:v>1.8043651079411251E-3</c:v>
                </c:pt>
                <c:pt idx="28">
                  <c:v>8.4234091925162013E-2</c:v>
                </c:pt>
                <c:pt idx="29">
                  <c:v>7.5079533325148509E-2</c:v>
                </c:pt>
                <c:pt idx="30">
                  <c:v>9.8035399076965447E-3</c:v>
                </c:pt>
                <c:pt idx="31">
                  <c:v>4.2454319341204652E-2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C21-4619-8E81-B879D03B6D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95188101487311"/>
          <c:y val="8.8627947655445238E-4"/>
          <c:w val="0.33938145231846018"/>
          <c:h val="0.99822726261333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er_netto_ma!$A$2:$A$226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er_netto_ma!$B$2:$B$226</c:f>
              <c:numCache>
                <c:formatCode>0.00%</c:formatCode>
                <c:ptCount val="225"/>
                <c:pt idx="0">
                  <c:v>0</c:v>
                </c:pt>
                <c:pt idx="1">
                  <c:v>3.5553473259943851E-3</c:v>
                </c:pt>
                <c:pt idx="2">
                  <c:v>3.126238804771253E-3</c:v>
                </c:pt>
                <c:pt idx="3">
                  <c:v>3.4567260151694419E-3</c:v>
                </c:pt>
                <c:pt idx="4">
                  <c:v>8.2040948282955384E-3</c:v>
                </c:pt>
                <c:pt idx="5">
                  <c:v>8.9983856912176918E-3</c:v>
                </c:pt>
                <c:pt idx="6">
                  <c:v>7.1222761799472067E-3</c:v>
                </c:pt>
                <c:pt idx="7">
                  <c:v>8.1852613920772033E-3</c:v>
                </c:pt>
                <c:pt idx="8">
                  <c:v>8.9686331602629732E-3</c:v>
                </c:pt>
                <c:pt idx="9">
                  <c:v>6.5693862238191958E-3</c:v>
                </c:pt>
                <c:pt idx="10">
                  <c:v>4.1155311429836861E-3</c:v>
                </c:pt>
                <c:pt idx="11">
                  <c:v>6.1417773815597432E-3</c:v>
                </c:pt>
                <c:pt idx="12">
                  <c:v>7.520537869458277E-3</c:v>
                </c:pt>
                <c:pt idx="13">
                  <c:v>5.5751520260143286E-3</c:v>
                </c:pt>
                <c:pt idx="14">
                  <c:v>6.9487857587477997E-3</c:v>
                </c:pt>
                <c:pt idx="15">
                  <c:v>8.1214540175928995E-3</c:v>
                </c:pt>
                <c:pt idx="16">
                  <c:v>9.829429312863347E-3</c:v>
                </c:pt>
                <c:pt idx="17">
                  <c:v>8.1392334587506721E-3</c:v>
                </c:pt>
                <c:pt idx="18">
                  <c:v>8.7662479927486103E-3</c:v>
                </c:pt>
                <c:pt idx="19">
                  <c:v>9.9105572522726337E-3</c:v>
                </c:pt>
                <c:pt idx="20">
                  <c:v>1.018627068563416E-2</c:v>
                </c:pt>
                <c:pt idx="21">
                  <c:v>1.1602408480760881E-2</c:v>
                </c:pt>
                <c:pt idx="22">
                  <c:v>1.126854896022378E-2</c:v>
                </c:pt>
                <c:pt idx="23">
                  <c:v>1.366718891705454E-2</c:v>
                </c:pt>
                <c:pt idx="24">
                  <c:v>1.4770127437358839E-2</c:v>
                </c:pt>
                <c:pt idx="25">
                  <c:v>1.2995943619421361E-2</c:v>
                </c:pt>
                <c:pt idx="26">
                  <c:v>1.520002645587382E-2</c:v>
                </c:pt>
                <c:pt idx="27">
                  <c:v>1.150843887645725E-2</c:v>
                </c:pt>
                <c:pt idx="28">
                  <c:v>1.27590298939253E-2</c:v>
                </c:pt>
                <c:pt idx="29">
                  <c:v>1.3366957562922501E-2</c:v>
                </c:pt>
                <c:pt idx="30">
                  <c:v>1.4212493064153181E-2</c:v>
                </c:pt>
                <c:pt idx="31">
                  <c:v>1.4729717013959091E-2</c:v>
                </c:pt>
                <c:pt idx="32">
                  <c:v>1.419639017889285E-2</c:v>
                </c:pt>
                <c:pt idx="33">
                  <c:v>1.3927491108090001E-2</c:v>
                </c:pt>
                <c:pt idx="34">
                  <c:v>1.29808308470678E-2</c:v>
                </c:pt>
                <c:pt idx="35">
                  <c:v>1.3820331151670031E-2</c:v>
                </c:pt>
                <c:pt idx="36">
                  <c:v>1.2699895177299639E-2</c:v>
                </c:pt>
                <c:pt idx="37">
                  <c:v>1.333381840966053E-2</c:v>
                </c:pt>
                <c:pt idx="38">
                  <c:v>1.340399509563861E-2</c:v>
                </c:pt>
                <c:pt idx="39">
                  <c:v>1.184997054062009E-2</c:v>
                </c:pt>
                <c:pt idx="40">
                  <c:v>9.3386121989462723E-3</c:v>
                </c:pt>
                <c:pt idx="41">
                  <c:v>1.111258116918412E-2</c:v>
                </c:pt>
                <c:pt idx="42">
                  <c:v>1.1646430677285879E-2</c:v>
                </c:pt>
                <c:pt idx="43">
                  <c:v>9.8247103728563712E-3</c:v>
                </c:pt>
                <c:pt idx="44">
                  <c:v>1.130334940132682E-2</c:v>
                </c:pt>
                <c:pt idx="45">
                  <c:v>1.0928993743766879E-2</c:v>
                </c:pt>
                <c:pt idx="46">
                  <c:v>1.044756064077168E-2</c:v>
                </c:pt>
                <c:pt idx="47">
                  <c:v>9.1374758874547268E-3</c:v>
                </c:pt>
                <c:pt idx="48">
                  <c:v>1.085733313906379E-2</c:v>
                </c:pt>
                <c:pt idx="49">
                  <c:v>1.088532756380522E-2</c:v>
                </c:pt>
                <c:pt idx="50">
                  <c:v>1.13919975921426E-2</c:v>
                </c:pt>
                <c:pt idx="51">
                  <c:v>9.5886325814082962E-3</c:v>
                </c:pt>
                <c:pt idx="52">
                  <c:v>1.0313183408533041E-2</c:v>
                </c:pt>
                <c:pt idx="53">
                  <c:v>1.174058597765471E-2</c:v>
                </c:pt>
                <c:pt idx="54">
                  <c:v>7.7100979830400096E-3</c:v>
                </c:pt>
                <c:pt idx="55">
                  <c:v>8.9851302115453446E-3</c:v>
                </c:pt>
                <c:pt idx="56">
                  <c:v>8.4014727032548642E-3</c:v>
                </c:pt>
                <c:pt idx="57">
                  <c:v>1.118274037534461E-2</c:v>
                </c:pt>
                <c:pt idx="58">
                  <c:v>8.9211230678699627E-3</c:v>
                </c:pt>
                <c:pt idx="59">
                  <c:v>8.4168973780208711E-3</c:v>
                </c:pt>
                <c:pt idx="60">
                  <c:v>1.1488510699079409E-2</c:v>
                </c:pt>
                <c:pt idx="61">
                  <c:v>1.143045961916522E-2</c:v>
                </c:pt>
                <c:pt idx="62">
                  <c:v>9.6986320438637863E-3</c:v>
                </c:pt>
                <c:pt idx="63">
                  <c:v>6.1791506097591542E-3</c:v>
                </c:pt>
                <c:pt idx="64">
                  <c:v>8.2924874937836401E-3</c:v>
                </c:pt>
                <c:pt idx="65">
                  <c:v>8.5674455266515626E-3</c:v>
                </c:pt>
                <c:pt idx="66">
                  <c:v>1.1552565509812649E-2</c:v>
                </c:pt>
                <c:pt idx="67">
                  <c:v>9.7785279997679719E-3</c:v>
                </c:pt>
                <c:pt idx="68">
                  <c:v>9.9391783935137701E-3</c:v>
                </c:pt>
                <c:pt idx="69">
                  <c:v>7.8539480660904104E-3</c:v>
                </c:pt>
                <c:pt idx="70">
                  <c:v>8.1903175163224873E-3</c:v>
                </c:pt>
                <c:pt idx="71">
                  <c:v>6.0243305645321099E-3</c:v>
                </c:pt>
                <c:pt idx="72">
                  <c:v>7.4429121881552929E-3</c:v>
                </c:pt>
                <c:pt idx="73">
                  <c:v>4.216370077147924E-3</c:v>
                </c:pt>
                <c:pt idx="74">
                  <c:v>9.2692668114709997E-3</c:v>
                </c:pt>
                <c:pt idx="75">
                  <c:v>8.3641824685910526E-3</c:v>
                </c:pt>
                <c:pt idx="76">
                  <c:v>8.8300084205966689E-3</c:v>
                </c:pt>
                <c:pt idx="77">
                  <c:v>6.0143850914669006E-3</c:v>
                </c:pt>
                <c:pt idx="78">
                  <c:v>6.872053068873063E-3</c:v>
                </c:pt>
                <c:pt idx="79">
                  <c:v>5.4037042144610137E-3</c:v>
                </c:pt>
                <c:pt idx="80">
                  <c:v>5.4422934419704472E-3</c:v>
                </c:pt>
                <c:pt idx="81">
                  <c:v>7.0832725170830724E-3</c:v>
                </c:pt>
                <c:pt idx="82">
                  <c:v>6.7676759970384248E-3</c:v>
                </c:pt>
                <c:pt idx="83">
                  <c:v>7.8511059967965036E-3</c:v>
                </c:pt>
                <c:pt idx="84">
                  <c:v>7.4378226282073578E-3</c:v>
                </c:pt>
                <c:pt idx="85">
                  <c:v>1.022694352211362E-2</c:v>
                </c:pt>
                <c:pt idx="86">
                  <c:v>9.6670185528150432E-3</c:v>
                </c:pt>
                <c:pt idx="87">
                  <c:v>8.2642196190878536E-3</c:v>
                </c:pt>
                <c:pt idx="88">
                  <c:v>7.0044324422202653E-3</c:v>
                </c:pt>
                <c:pt idx="89">
                  <c:v>7.2401602357863304E-3</c:v>
                </c:pt>
                <c:pt idx="90">
                  <c:v>6.6002653954626567E-3</c:v>
                </c:pt>
                <c:pt idx="91">
                  <c:v>1.029798418326777E-2</c:v>
                </c:pt>
                <c:pt idx="92">
                  <c:v>1.1393927503641431E-2</c:v>
                </c:pt>
                <c:pt idx="93">
                  <c:v>9.3493223127392167E-3</c:v>
                </c:pt>
                <c:pt idx="94">
                  <c:v>1.0649350211688001E-2</c:v>
                </c:pt>
                <c:pt idx="95">
                  <c:v>9.1105579609338516E-3</c:v>
                </c:pt>
                <c:pt idx="96">
                  <c:v>8.4059706148402746E-3</c:v>
                </c:pt>
                <c:pt idx="97">
                  <c:v>9.6656928870493264E-3</c:v>
                </c:pt>
                <c:pt idx="98">
                  <c:v>1.0551304245258301E-2</c:v>
                </c:pt>
                <c:pt idx="99">
                  <c:v>9.1746437290836091E-3</c:v>
                </c:pt>
                <c:pt idx="100">
                  <c:v>9.5292417388639361E-3</c:v>
                </c:pt>
                <c:pt idx="101">
                  <c:v>1.07528213520216E-2</c:v>
                </c:pt>
                <c:pt idx="102">
                  <c:v>9.5327129777815767E-3</c:v>
                </c:pt>
                <c:pt idx="103">
                  <c:v>9.160539900231468E-3</c:v>
                </c:pt>
                <c:pt idx="104">
                  <c:v>1.059310618941112E-2</c:v>
                </c:pt>
                <c:pt idx="105">
                  <c:v>9.7822848604876E-3</c:v>
                </c:pt>
                <c:pt idx="106">
                  <c:v>1.1667763855834901E-2</c:v>
                </c:pt>
                <c:pt idx="107">
                  <c:v>9.5679293385058095E-3</c:v>
                </c:pt>
                <c:pt idx="108">
                  <c:v>9.2252613673369233E-3</c:v>
                </c:pt>
                <c:pt idx="109">
                  <c:v>7.4684150838233432E-3</c:v>
                </c:pt>
                <c:pt idx="110">
                  <c:v>7.4556108528893716E-3</c:v>
                </c:pt>
                <c:pt idx="111">
                  <c:v>8.4095072352101674E-3</c:v>
                </c:pt>
                <c:pt idx="112">
                  <c:v>7.9107621502545467E-3</c:v>
                </c:pt>
                <c:pt idx="113">
                  <c:v>1.2126252106883451E-2</c:v>
                </c:pt>
                <c:pt idx="114">
                  <c:v>1.010492877121294E-2</c:v>
                </c:pt>
                <c:pt idx="115">
                  <c:v>4.6202306772431534E-3</c:v>
                </c:pt>
                <c:pt idx="116">
                  <c:v>7.0340936499837534E-3</c:v>
                </c:pt>
                <c:pt idx="117">
                  <c:v>7.6570903094728138E-3</c:v>
                </c:pt>
                <c:pt idx="118">
                  <c:v>6.2597314837906648E-3</c:v>
                </c:pt>
                <c:pt idx="119">
                  <c:v>8.4095517498564698E-3</c:v>
                </c:pt>
                <c:pt idx="120">
                  <c:v>6.7720314417685223E-3</c:v>
                </c:pt>
                <c:pt idx="121">
                  <c:v>6.2411361937437793E-3</c:v>
                </c:pt>
                <c:pt idx="122">
                  <c:v>9.3093093842766539E-3</c:v>
                </c:pt>
                <c:pt idx="123">
                  <c:v>6.7935064912978396E-3</c:v>
                </c:pt>
                <c:pt idx="124">
                  <c:v>1.181546167333092E-2</c:v>
                </c:pt>
                <c:pt idx="125">
                  <c:v>1.141474933298792E-2</c:v>
                </c:pt>
                <c:pt idx="126">
                  <c:v>1.0881041464349209E-2</c:v>
                </c:pt>
                <c:pt idx="127">
                  <c:v>1.119445085486781E-2</c:v>
                </c:pt>
                <c:pt idx="128">
                  <c:v>9.7809271200894887E-3</c:v>
                </c:pt>
                <c:pt idx="129">
                  <c:v>1.0496283474658471E-2</c:v>
                </c:pt>
                <c:pt idx="130">
                  <c:v>9.5508125218617401E-3</c:v>
                </c:pt>
                <c:pt idx="131">
                  <c:v>9.6334399897988199E-3</c:v>
                </c:pt>
                <c:pt idx="132">
                  <c:v>9.7079573187930368E-3</c:v>
                </c:pt>
                <c:pt idx="133">
                  <c:v>9.5662312867452748E-3</c:v>
                </c:pt>
                <c:pt idx="134">
                  <c:v>1.140319604443896E-2</c:v>
                </c:pt>
                <c:pt idx="135">
                  <c:v>9.5837821460338368E-3</c:v>
                </c:pt>
                <c:pt idx="136">
                  <c:v>1.0945035927977459E-2</c:v>
                </c:pt>
                <c:pt idx="137">
                  <c:v>1.227679780359647E-2</c:v>
                </c:pt>
                <c:pt idx="138">
                  <c:v>1.0719386312302291E-2</c:v>
                </c:pt>
                <c:pt idx="139">
                  <c:v>7.1152817699760007E-3</c:v>
                </c:pt>
                <c:pt idx="140">
                  <c:v>1.045040230359962E-2</c:v>
                </c:pt>
                <c:pt idx="141">
                  <c:v>1.032214714478563E-2</c:v>
                </c:pt>
                <c:pt idx="142">
                  <c:v>8.7912983560072266E-3</c:v>
                </c:pt>
                <c:pt idx="143">
                  <c:v>9.3610843217670769E-3</c:v>
                </c:pt>
                <c:pt idx="144">
                  <c:v>1.041296407918635E-2</c:v>
                </c:pt>
                <c:pt idx="145">
                  <c:v>1.2313093077511489E-2</c:v>
                </c:pt>
                <c:pt idx="146">
                  <c:v>1.0335085244467249E-2</c:v>
                </c:pt>
                <c:pt idx="147">
                  <c:v>1.1275464085190871E-2</c:v>
                </c:pt>
                <c:pt idx="148">
                  <c:v>1.2614470731566961E-2</c:v>
                </c:pt>
                <c:pt idx="149">
                  <c:v>1.283352665943727E-2</c:v>
                </c:pt>
                <c:pt idx="150">
                  <c:v>1.0272288097199709E-2</c:v>
                </c:pt>
                <c:pt idx="151">
                  <c:v>1.099028032479521E-2</c:v>
                </c:pt>
                <c:pt idx="152">
                  <c:v>1.07639804128763E-2</c:v>
                </c:pt>
                <c:pt idx="153">
                  <c:v>9.8290955555671022E-3</c:v>
                </c:pt>
                <c:pt idx="154">
                  <c:v>9.530248469981295E-3</c:v>
                </c:pt>
                <c:pt idx="155">
                  <c:v>8.0285278411562633E-3</c:v>
                </c:pt>
                <c:pt idx="156">
                  <c:v>7.979004400794576E-3</c:v>
                </c:pt>
                <c:pt idx="157">
                  <c:v>6.0850086490873423E-3</c:v>
                </c:pt>
                <c:pt idx="158">
                  <c:v>6.2517087978355423E-3</c:v>
                </c:pt>
                <c:pt idx="159">
                  <c:v>8.7715269243213712E-3</c:v>
                </c:pt>
                <c:pt idx="160">
                  <c:v>6.6820793717337068E-3</c:v>
                </c:pt>
                <c:pt idx="161">
                  <c:v>8.4513958314405002E-3</c:v>
                </c:pt>
                <c:pt idx="162">
                  <c:v>7.5003635376602604E-3</c:v>
                </c:pt>
                <c:pt idx="163">
                  <c:v>6.904771231531992E-3</c:v>
                </c:pt>
                <c:pt idx="164">
                  <c:v>7.798747580581189E-3</c:v>
                </c:pt>
                <c:pt idx="165">
                  <c:v>1.000215747661248E-2</c:v>
                </c:pt>
                <c:pt idx="166">
                  <c:v>9.1859180618081293E-3</c:v>
                </c:pt>
                <c:pt idx="167">
                  <c:v>8.54716639123132E-3</c:v>
                </c:pt>
                <c:pt idx="168">
                  <c:v>8.1659065678119092E-3</c:v>
                </c:pt>
                <c:pt idx="169">
                  <c:v>9.1305812389050889E-3</c:v>
                </c:pt>
                <c:pt idx="170">
                  <c:v>3.5738873452286768E-3</c:v>
                </c:pt>
                <c:pt idx="171">
                  <c:v>2.0650366119701058E-3</c:v>
                </c:pt>
                <c:pt idx="172">
                  <c:v>5.1472045683558232E-3</c:v>
                </c:pt>
                <c:pt idx="173">
                  <c:v>2.4377247518994061E-3</c:v>
                </c:pt>
                <c:pt idx="174">
                  <c:v>2.7827002921134709E-3</c:v>
                </c:pt>
                <c:pt idx="175">
                  <c:v>2.293479279169119E-3</c:v>
                </c:pt>
                <c:pt idx="176">
                  <c:v>3.571340749203511E-3</c:v>
                </c:pt>
                <c:pt idx="177">
                  <c:v>4.3214125238493217E-3</c:v>
                </c:pt>
                <c:pt idx="178">
                  <c:v>3.3806474178084129E-3</c:v>
                </c:pt>
                <c:pt idx="179">
                  <c:v>2.550703774698126E-3</c:v>
                </c:pt>
                <c:pt idx="180">
                  <c:v>2.7273276848984729E-3</c:v>
                </c:pt>
                <c:pt idx="181">
                  <c:v>2.3423940904825362E-3</c:v>
                </c:pt>
                <c:pt idx="182">
                  <c:v>4.4597775723775879E-3</c:v>
                </c:pt>
                <c:pt idx="183">
                  <c:v>4.3605100706676234E-3</c:v>
                </c:pt>
                <c:pt idx="184">
                  <c:v>5.1581611765156854E-3</c:v>
                </c:pt>
                <c:pt idx="185">
                  <c:v>5.6548399051761233E-3</c:v>
                </c:pt>
                <c:pt idx="186">
                  <c:v>5.7331034255068136E-3</c:v>
                </c:pt>
                <c:pt idx="187">
                  <c:v>5.8576536256476066E-3</c:v>
                </c:pt>
                <c:pt idx="188">
                  <c:v>5.1140145527566183E-3</c:v>
                </c:pt>
                <c:pt idx="189">
                  <c:v>5.6017383711945978E-3</c:v>
                </c:pt>
                <c:pt idx="190">
                  <c:v>4.5510322828703487E-3</c:v>
                </c:pt>
                <c:pt idx="191">
                  <c:v>4.3394277032955397E-3</c:v>
                </c:pt>
                <c:pt idx="192">
                  <c:v>4.768147085065122E-3</c:v>
                </c:pt>
                <c:pt idx="193">
                  <c:v>4.9657195732177861E-3</c:v>
                </c:pt>
                <c:pt idx="194">
                  <c:v>4.9295547956411667E-3</c:v>
                </c:pt>
                <c:pt idx="195">
                  <c:v>3.681114119440831E-3</c:v>
                </c:pt>
                <c:pt idx="196">
                  <c:v>3.4314754552013942E-3</c:v>
                </c:pt>
                <c:pt idx="197">
                  <c:v>4.3543423118204139E-3</c:v>
                </c:pt>
                <c:pt idx="198">
                  <c:v>4.1664889479029474E-3</c:v>
                </c:pt>
                <c:pt idx="199">
                  <c:v>2.0388382785123671E-3</c:v>
                </c:pt>
                <c:pt idx="200">
                  <c:v>4.7236897210922724E-3</c:v>
                </c:pt>
                <c:pt idx="201">
                  <c:v>5.4121890627527591E-3</c:v>
                </c:pt>
                <c:pt idx="202">
                  <c:v>4.9661006373427066E-3</c:v>
                </c:pt>
                <c:pt idx="203">
                  <c:v>4.9623018150430909E-3</c:v>
                </c:pt>
                <c:pt idx="204">
                  <c:v>5.1150075012784679E-3</c:v>
                </c:pt>
                <c:pt idx="205">
                  <c:v>6.023355418017351E-3</c:v>
                </c:pt>
                <c:pt idx="206">
                  <c:v>5.2900835179765524E-3</c:v>
                </c:pt>
                <c:pt idx="207">
                  <c:v>4.6497594937633391E-3</c:v>
                </c:pt>
                <c:pt idx="208">
                  <c:v>5.0507402204100771E-3</c:v>
                </c:pt>
                <c:pt idx="209">
                  <c:v>5.7616949614089918E-3</c:v>
                </c:pt>
                <c:pt idx="210">
                  <c:v>5.3651787711888046E-3</c:v>
                </c:pt>
                <c:pt idx="211">
                  <c:v>4.833922180162098E-3</c:v>
                </c:pt>
                <c:pt idx="212">
                  <c:v>5.3456466967467531E-3</c:v>
                </c:pt>
                <c:pt idx="213">
                  <c:v>6.3290752660332128E-3</c:v>
                </c:pt>
                <c:pt idx="214">
                  <c:v>6.699520423979477E-3</c:v>
                </c:pt>
                <c:pt idx="215">
                  <c:v>6.6654815918538723E-3</c:v>
                </c:pt>
                <c:pt idx="216">
                  <c:v>4.8566129574745256E-3</c:v>
                </c:pt>
                <c:pt idx="217">
                  <c:v>2.625956309850519E-3</c:v>
                </c:pt>
                <c:pt idx="218">
                  <c:v>4.6925098423584721E-3</c:v>
                </c:pt>
                <c:pt idx="219">
                  <c:v>4.0196370980527529E-3</c:v>
                </c:pt>
                <c:pt idx="220">
                  <c:v>3.8917451515343431E-3</c:v>
                </c:pt>
                <c:pt idx="221">
                  <c:v>4.5523773344315899E-3</c:v>
                </c:pt>
                <c:pt idx="222">
                  <c:v>6.5298234753061726E-3</c:v>
                </c:pt>
                <c:pt idx="223">
                  <c:v>5.9553496059421276E-3</c:v>
                </c:pt>
                <c:pt idx="224">
                  <c:v>6.0790718841399194E-3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00-4824-9A82-05994A41F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813184"/>
        <c:axId val="707813840"/>
      </c:lineChart>
      <c:dateAx>
        <c:axId val="707813184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7813840"/>
        <c:crosses val="autoZero"/>
        <c:auto val="1"/>
        <c:lblOffset val="100"/>
        <c:baseTimeUnit val="days"/>
      </c:dateAx>
      <c:valAx>
        <c:axId val="70781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781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19-43EE-88CE-BA647BDA1F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9-43EE-88CE-BA647BDA1F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19-43EE-88CE-BA647BDA1F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19-43EE-88CE-BA647BDA1F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19-43EE-88CE-BA647BDA1F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19-43EE-88CE-BA647BDA1FE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19-43EE-88CE-BA647BDA1FE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619-43EE-88CE-BA647BDA1FE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619-43EE-88CE-BA647BDA1FE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619-43EE-88CE-BA647BDA1FE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619-43EE-88CE-BA647BDA1FE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619-43EE-88CE-BA647BDA1FE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619-43EE-88CE-BA647BDA1FE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619-43EE-88CE-BA647BDA1FE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619-43EE-88CE-BA647BDA1FE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619-43EE-88CE-BA647BDA1FE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619-43EE-88CE-BA647BDA1FE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619-43EE-88CE-BA647BDA1F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pesi_er_netti_ma!$A$2:$A$19</c:f>
              <c:strCache>
                <c:ptCount val="18"/>
                <c:pt idx="0">
                  <c:v>MBB Carmignac Strategic Selection</c:v>
                </c:pt>
                <c:pt idx="1">
                  <c:v>MBB Coupon Strategy Collection</c:v>
                </c:pt>
                <c:pt idx="2">
                  <c:v>MBB Dynamic Collection</c:v>
                </c:pt>
                <c:pt idx="3">
                  <c:v>MBB Emerging Markets Multi Asset Collection</c:v>
                </c:pt>
                <c:pt idx="4">
                  <c:v>MBB Equilibrium</c:v>
                </c:pt>
                <c:pt idx="5">
                  <c:v>MBB European Coupon Strategy Collection</c:v>
                </c:pt>
                <c:pt idx="6">
                  <c:v>MBB Fidelity Asian Selection</c:v>
                </c:pt>
                <c:pt idx="7">
                  <c:v>MBB Invesco Balanced Risk Coupon Selection</c:v>
                </c:pt>
                <c:pt idx="8">
                  <c:v>MBB Morgan Stanley Global Selection</c:v>
                </c:pt>
                <c:pt idx="9">
                  <c:v>MBB Multiasset Esg Sel</c:v>
                </c:pt>
                <c:pt idx="10">
                  <c:v>MBB New Opportunities Collection</c:v>
                </c:pt>
                <c:pt idx="11">
                  <c:v>MBB Premium Coupon Collection</c:v>
                </c:pt>
                <c:pt idx="12">
                  <c:v>MBB Socially Responsible Collection</c:v>
                </c:pt>
                <c:pt idx="13">
                  <c:v>MBB Us Coupon Strategy Collection</c:v>
                </c:pt>
                <c:pt idx="14">
                  <c:v>CH Provident 2</c:v>
                </c:pt>
                <c:pt idx="15">
                  <c:v>Flessibile Strategico</c:v>
                </c:pt>
                <c:pt idx="16">
                  <c:v>Flessibile Sostenibile</c:v>
                </c:pt>
                <c:pt idx="17">
                  <c:v>Flessibile Sviluppo Italia</c:v>
                </c:pt>
              </c:strCache>
            </c:strRef>
          </c:cat>
          <c:val>
            <c:numRef>
              <c:f>pesi_er_netti_ma!$B$2:$B$19</c:f>
              <c:numCache>
                <c:formatCode>0%</c:formatCode>
                <c:ptCount val="18"/>
                <c:pt idx="0">
                  <c:v>3.1659682201194063E-2</c:v>
                </c:pt>
                <c:pt idx="1">
                  <c:v>7.4768395381808558E-2</c:v>
                </c:pt>
                <c:pt idx="2">
                  <c:v>1.8011062431364942E-2</c:v>
                </c:pt>
                <c:pt idx="3">
                  <c:v>1.3994653267693139E-2</c:v>
                </c:pt>
                <c:pt idx="4">
                  <c:v>6.6621080755002527E-3</c:v>
                </c:pt>
                <c:pt idx="5">
                  <c:v>1.3199264137398969E-2</c:v>
                </c:pt>
                <c:pt idx="6">
                  <c:v>1.9736651584485881E-2</c:v>
                </c:pt>
                <c:pt idx="7">
                  <c:v>6.1179114372129917E-2</c:v>
                </c:pt>
                <c:pt idx="8">
                  <c:v>0.33693489634613522</c:v>
                </c:pt>
                <c:pt idx="9">
                  <c:v>1.631960830122512E-3</c:v>
                </c:pt>
                <c:pt idx="10">
                  <c:v>3.1663198074345401E-2</c:v>
                </c:pt>
                <c:pt idx="11">
                  <c:v>3.9754700141725462E-2</c:v>
                </c:pt>
                <c:pt idx="12">
                  <c:v>2.0314029934654362E-2</c:v>
                </c:pt>
                <c:pt idx="13">
                  <c:v>1.4502916416552551E-2</c:v>
                </c:pt>
                <c:pt idx="14">
                  <c:v>4.9866041272649993E-2</c:v>
                </c:pt>
                <c:pt idx="15">
                  <c:v>4.5060422910030228E-2</c:v>
                </c:pt>
                <c:pt idx="16">
                  <c:v>3.077248207837922E-2</c:v>
                </c:pt>
                <c:pt idx="17">
                  <c:v>0.19028842054382941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4619-43EE-88CE-BA647BDA1F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66666666666672"/>
          <c:y val="0"/>
          <c:w val="0.34166666666666667"/>
          <c:h val="0.999165239081474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er_lordo_fixed_income!$A$2:$A$226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er_lordo_fixed_income!$B$2:$B$226</c:f>
              <c:numCache>
                <c:formatCode>0.00%</c:formatCode>
                <c:ptCount val="225"/>
                <c:pt idx="0">
                  <c:v>0</c:v>
                </c:pt>
                <c:pt idx="1">
                  <c:v>-9.6732950041844568E-4</c:v>
                </c:pt>
                <c:pt idx="2">
                  <c:v>-3.0643155556786539E-4</c:v>
                </c:pt>
                <c:pt idx="3">
                  <c:v>-7.780759192079767E-4</c:v>
                </c:pt>
                <c:pt idx="4">
                  <c:v>-9.867160946677167E-4</c:v>
                </c:pt>
                <c:pt idx="5">
                  <c:v>-1.0747583566068639E-3</c:v>
                </c:pt>
                <c:pt idx="6">
                  <c:v>-3.7910882242964128E-4</c:v>
                </c:pt>
                <c:pt idx="7">
                  <c:v>1.8455854600585301E-5</c:v>
                </c:pt>
                <c:pt idx="8">
                  <c:v>-1.189895008193442E-4</c:v>
                </c:pt>
                <c:pt idx="9">
                  <c:v>2.0877986151490721E-4</c:v>
                </c:pt>
                <c:pt idx="10">
                  <c:v>4.0571448222315182E-4</c:v>
                </c:pt>
                <c:pt idx="11">
                  <c:v>-5.2916903646837987E-4</c:v>
                </c:pt>
                <c:pt idx="12">
                  <c:v>-3.5969170590366423E-4</c:v>
                </c:pt>
                <c:pt idx="13">
                  <c:v>-2.316148564540654E-4</c:v>
                </c:pt>
                <c:pt idx="14">
                  <c:v>2.3944061253966531E-4</c:v>
                </c:pt>
                <c:pt idx="15">
                  <c:v>5.2635064072159572E-5</c:v>
                </c:pt>
                <c:pt idx="16">
                  <c:v>1.5134345050578091E-3</c:v>
                </c:pt>
                <c:pt idx="17">
                  <c:v>2.2307419246154758E-3</c:v>
                </c:pt>
                <c:pt idx="18">
                  <c:v>2.420862234454146E-3</c:v>
                </c:pt>
                <c:pt idx="19">
                  <c:v>1.7692285148764859E-3</c:v>
                </c:pt>
                <c:pt idx="20">
                  <c:v>2.24284578913525E-3</c:v>
                </c:pt>
                <c:pt idx="21">
                  <c:v>3.112672876864897E-3</c:v>
                </c:pt>
                <c:pt idx="22">
                  <c:v>3.2326329409584349E-3</c:v>
                </c:pt>
                <c:pt idx="23">
                  <c:v>3.9047445020972131E-3</c:v>
                </c:pt>
                <c:pt idx="24">
                  <c:v>4.1755434223245116E-3</c:v>
                </c:pt>
                <c:pt idx="25">
                  <c:v>4.5330961745404519E-3</c:v>
                </c:pt>
                <c:pt idx="26">
                  <c:v>4.480803928821997E-3</c:v>
                </c:pt>
                <c:pt idx="27">
                  <c:v>5.1384787349411098E-3</c:v>
                </c:pt>
                <c:pt idx="28">
                  <c:v>4.4538641839788617E-3</c:v>
                </c:pt>
                <c:pt idx="29">
                  <c:v>5.3359383921973702E-3</c:v>
                </c:pt>
                <c:pt idx="30">
                  <c:v>5.5399438230041556E-3</c:v>
                </c:pt>
                <c:pt idx="31">
                  <c:v>5.8962415704879589E-3</c:v>
                </c:pt>
                <c:pt idx="32">
                  <c:v>5.595104208938162E-3</c:v>
                </c:pt>
                <c:pt idx="33">
                  <c:v>5.0217443486049174E-3</c:v>
                </c:pt>
                <c:pt idx="34">
                  <c:v>5.2393437794640008E-3</c:v>
                </c:pt>
                <c:pt idx="35">
                  <c:v>4.4452285342835296E-3</c:v>
                </c:pt>
                <c:pt idx="36">
                  <c:v>4.6026436560262507E-3</c:v>
                </c:pt>
                <c:pt idx="37">
                  <c:v>4.2072324257096394E-3</c:v>
                </c:pt>
                <c:pt idx="38">
                  <c:v>4.313012290343865E-3</c:v>
                </c:pt>
                <c:pt idx="39">
                  <c:v>4.6342220113668731E-3</c:v>
                </c:pt>
                <c:pt idx="40">
                  <c:v>3.6002638941681209E-3</c:v>
                </c:pt>
                <c:pt idx="41">
                  <c:v>4.3302805643190556E-3</c:v>
                </c:pt>
                <c:pt idx="42">
                  <c:v>3.7673831635169912E-3</c:v>
                </c:pt>
                <c:pt idx="43">
                  <c:v>3.5174703264155842E-3</c:v>
                </c:pt>
                <c:pt idx="44">
                  <c:v>3.061549904924465E-3</c:v>
                </c:pt>
                <c:pt idx="45">
                  <c:v>2.8418097929763242E-3</c:v>
                </c:pt>
                <c:pt idx="46">
                  <c:v>2.372435501540648E-3</c:v>
                </c:pt>
                <c:pt idx="47">
                  <c:v>2.4042703536695238E-3</c:v>
                </c:pt>
                <c:pt idx="48">
                  <c:v>2.7704216867607818E-3</c:v>
                </c:pt>
                <c:pt idx="49">
                  <c:v>3.1433028580800659E-3</c:v>
                </c:pt>
                <c:pt idx="50">
                  <c:v>3.5365496713757332E-3</c:v>
                </c:pt>
                <c:pt idx="51">
                  <c:v>4.226516851872697E-3</c:v>
                </c:pt>
                <c:pt idx="52">
                  <c:v>3.8454410405930339E-3</c:v>
                </c:pt>
                <c:pt idx="53">
                  <c:v>3.5061518485766112E-3</c:v>
                </c:pt>
                <c:pt idx="54">
                  <c:v>4.4296163858896787E-3</c:v>
                </c:pt>
                <c:pt idx="55">
                  <c:v>3.52464891018256E-3</c:v>
                </c:pt>
                <c:pt idx="56">
                  <c:v>3.9036050283951522E-3</c:v>
                </c:pt>
                <c:pt idx="57">
                  <c:v>3.4907480959447401E-3</c:v>
                </c:pt>
                <c:pt idx="58">
                  <c:v>3.8415638515371109E-3</c:v>
                </c:pt>
                <c:pt idx="59">
                  <c:v>3.6013287090483899E-3</c:v>
                </c:pt>
                <c:pt idx="60">
                  <c:v>2.1174705126300042E-3</c:v>
                </c:pt>
                <c:pt idx="61">
                  <c:v>1.536479425974457E-3</c:v>
                </c:pt>
                <c:pt idx="62">
                  <c:v>5.5769588054599417E-4</c:v>
                </c:pt>
                <c:pt idx="63">
                  <c:v>1.2446129824095209E-4</c:v>
                </c:pt>
                <c:pt idx="64">
                  <c:v>-4.106586887083763E-4</c:v>
                </c:pt>
                <c:pt idx="65">
                  <c:v>-1.6108220593114011E-3</c:v>
                </c:pt>
                <c:pt idx="66">
                  <c:v>-7.0503879705097194E-4</c:v>
                </c:pt>
                <c:pt idx="67">
                  <c:v>-1.0889729930327881E-3</c:v>
                </c:pt>
                <c:pt idx="68">
                  <c:v>-1.142501304808641E-3</c:v>
                </c:pt>
                <c:pt idx="69">
                  <c:v>-1.0843241286885299E-3</c:v>
                </c:pt>
                <c:pt idx="70">
                  <c:v>-1.574394187126904E-3</c:v>
                </c:pt>
                <c:pt idx="71">
                  <c:v>-1.902476156004473E-3</c:v>
                </c:pt>
                <c:pt idx="72">
                  <c:v>-2.1274992933569829E-3</c:v>
                </c:pt>
                <c:pt idx="73">
                  <c:v>-2.3199502493016499E-3</c:v>
                </c:pt>
                <c:pt idx="74">
                  <c:v>-2.4313991951192548E-3</c:v>
                </c:pt>
                <c:pt idx="75">
                  <c:v>-2.2925787885815781E-3</c:v>
                </c:pt>
                <c:pt idx="76">
                  <c:v>-2.513568536481325E-3</c:v>
                </c:pt>
                <c:pt idx="77">
                  <c:v>-2.1789748971130511E-3</c:v>
                </c:pt>
                <c:pt idx="78">
                  <c:v>-2.1452877520635738E-3</c:v>
                </c:pt>
                <c:pt idx="79">
                  <c:v>-2.3671877160383881E-3</c:v>
                </c:pt>
                <c:pt idx="80">
                  <c:v>-2.154705687695158E-3</c:v>
                </c:pt>
                <c:pt idx="81">
                  <c:v>-1.7695807009763249E-3</c:v>
                </c:pt>
                <c:pt idx="82">
                  <c:v>-1.2508913315870669E-3</c:v>
                </c:pt>
                <c:pt idx="83">
                  <c:v>-6.7362528786807374E-4</c:v>
                </c:pt>
                <c:pt idx="84">
                  <c:v>-1.3332960606377009E-3</c:v>
                </c:pt>
                <c:pt idx="85">
                  <c:v>-3.3125269339029367E-4</c:v>
                </c:pt>
                <c:pt idx="86">
                  <c:v>-1.0868222761273311E-4</c:v>
                </c:pt>
                <c:pt idx="87">
                  <c:v>1.3547024639803951E-4</c:v>
                </c:pt>
                <c:pt idx="88">
                  <c:v>-2.646586570993481E-4</c:v>
                </c:pt>
                <c:pt idx="89">
                  <c:v>3.7674513680707728E-4</c:v>
                </c:pt>
                <c:pt idx="90">
                  <c:v>7.1470859598044001E-4</c:v>
                </c:pt>
                <c:pt idx="91">
                  <c:v>1.2002503038943681E-4</c:v>
                </c:pt>
                <c:pt idx="92">
                  <c:v>2.009306344208039E-3</c:v>
                </c:pt>
                <c:pt idx="93">
                  <c:v>1.649900683317052E-3</c:v>
                </c:pt>
                <c:pt idx="94">
                  <c:v>1.621729746060341E-3</c:v>
                </c:pt>
                <c:pt idx="95">
                  <c:v>2.2618531145710552E-3</c:v>
                </c:pt>
                <c:pt idx="96">
                  <c:v>2.3239215543889862E-3</c:v>
                </c:pt>
                <c:pt idx="97">
                  <c:v>1.6418079737705591E-3</c:v>
                </c:pt>
                <c:pt idx="98">
                  <c:v>1.3994879567887919E-3</c:v>
                </c:pt>
                <c:pt idx="99">
                  <c:v>1.7107800746101189E-3</c:v>
                </c:pt>
                <c:pt idx="100">
                  <c:v>1.917039387390518E-3</c:v>
                </c:pt>
                <c:pt idx="101">
                  <c:v>2.5532764220891351E-3</c:v>
                </c:pt>
                <c:pt idx="102">
                  <c:v>2.911738216115789E-3</c:v>
                </c:pt>
                <c:pt idx="103">
                  <c:v>2.9417221974739061E-3</c:v>
                </c:pt>
                <c:pt idx="104">
                  <c:v>2.2879836796965152E-3</c:v>
                </c:pt>
                <c:pt idx="105">
                  <c:v>2.0335355709470981E-3</c:v>
                </c:pt>
                <c:pt idx="106">
                  <c:v>2.4325821460648989E-3</c:v>
                </c:pt>
                <c:pt idx="107">
                  <c:v>3.014057988442564E-3</c:v>
                </c:pt>
                <c:pt idx="108">
                  <c:v>3.8984774784560638E-3</c:v>
                </c:pt>
                <c:pt idx="109">
                  <c:v>3.727721541767925E-3</c:v>
                </c:pt>
                <c:pt idx="110">
                  <c:v>3.7229573615893412E-3</c:v>
                </c:pt>
                <c:pt idx="111">
                  <c:v>3.06467445507641E-3</c:v>
                </c:pt>
                <c:pt idx="112">
                  <c:v>2.7549599913048168E-3</c:v>
                </c:pt>
                <c:pt idx="113">
                  <c:v>2.539397773043905E-3</c:v>
                </c:pt>
                <c:pt idx="114">
                  <c:v>2.7556818073073419E-3</c:v>
                </c:pt>
                <c:pt idx="115">
                  <c:v>3.549575198638633E-3</c:v>
                </c:pt>
                <c:pt idx="116">
                  <c:v>3.6977016359039938E-3</c:v>
                </c:pt>
                <c:pt idx="117">
                  <c:v>3.6372619664103429E-3</c:v>
                </c:pt>
                <c:pt idx="118">
                  <c:v>3.3801535226620771E-3</c:v>
                </c:pt>
                <c:pt idx="119">
                  <c:v>2.6616879607823658E-3</c:v>
                </c:pt>
                <c:pt idx="120">
                  <c:v>2.948624818628343E-3</c:v>
                </c:pt>
                <c:pt idx="121">
                  <c:v>3.0218838786538749E-3</c:v>
                </c:pt>
                <c:pt idx="122">
                  <c:v>3.3947218489177589E-3</c:v>
                </c:pt>
                <c:pt idx="123">
                  <c:v>2.8788507650500121E-3</c:v>
                </c:pt>
                <c:pt idx="124">
                  <c:v>2.6775795471224439E-3</c:v>
                </c:pt>
                <c:pt idx="125">
                  <c:v>2.7107515856376052E-3</c:v>
                </c:pt>
                <c:pt idx="126">
                  <c:v>2.7983236261930329E-3</c:v>
                </c:pt>
                <c:pt idx="127">
                  <c:v>2.9974784953028522E-3</c:v>
                </c:pt>
                <c:pt idx="128">
                  <c:v>3.0893249608887619E-3</c:v>
                </c:pt>
                <c:pt idx="129">
                  <c:v>3.445844170307466E-3</c:v>
                </c:pt>
                <c:pt idx="130">
                  <c:v>3.6768626314993562E-3</c:v>
                </c:pt>
                <c:pt idx="131">
                  <c:v>4.168834586007697E-3</c:v>
                </c:pt>
                <c:pt idx="132">
                  <c:v>4.3543864256782028E-3</c:v>
                </c:pt>
                <c:pt idx="133">
                  <c:v>4.3029285239799542E-3</c:v>
                </c:pt>
                <c:pt idx="134">
                  <c:v>4.785955774907702E-3</c:v>
                </c:pt>
                <c:pt idx="135">
                  <c:v>5.4494114580641018E-3</c:v>
                </c:pt>
                <c:pt idx="136">
                  <c:v>5.3046653847175218E-3</c:v>
                </c:pt>
                <c:pt idx="137">
                  <c:v>5.1676022355304774E-3</c:v>
                </c:pt>
                <c:pt idx="138">
                  <c:v>5.6989864443508509E-3</c:v>
                </c:pt>
                <c:pt idx="139">
                  <c:v>6.0443086196795281E-3</c:v>
                </c:pt>
                <c:pt idx="140">
                  <c:v>5.8796273930938892E-3</c:v>
                </c:pt>
                <c:pt idx="141">
                  <c:v>6.0839227900253423E-3</c:v>
                </c:pt>
                <c:pt idx="142">
                  <c:v>6.2874478318422078E-3</c:v>
                </c:pt>
                <c:pt idx="143">
                  <c:v>5.9820543542231652E-3</c:v>
                </c:pt>
                <c:pt idx="144">
                  <c:v>6.4481551908113222E-3</c:v>
                </c:pt>
                <c:pt idx="145">
                  <c:v>6.0853827358791079E-3</c:v>
                </c:pt>
                <c:pt idx="146">
                  <c:v>7.3216190645812862E-3</c:v>
                </c:pt>
                <c:pt idx="147">
                  <c:v>6.0034815304395028E-3</c:v>
                </c:pt>
                <c:pt idx="148">
                  <c:v>6.9323214326850744E-3</c:v>
                </c:pt>
                <c:pt idx="149">
                  <c:v>7.20255106727552E-3</c:v>
                </c:pt>
                <c:pt idx="150">
                  <c:v>7.408815359069898E-3</c:v>
                </c:pt>
                <c:pt idx="151">
                  <c:v>6.971960839264546E-3</c:v>
                </c:pt>
                <c:pt idx="152">
                  <c:v>6.9959403173348589E-3</c:v>
                </c:pt>
                <c:pt idx="153">
                  <c:v>6.8236547038559303E-3</c:v>
                </c:pt>
                <c:pt idx="154">
                  <c:v>7.1412200941854964E-3</c:v>
                </c:pt>
                <c:pt idx="155">
                  <c:v>6.9160526965547087E-3</c:v>
                </c:pt>
                <c:pt idx="156">
                  <c:v>6.7630178196737001E-3</c:v>
                </c:pt>
                <c:pt idx="157">
                  <c:v>7.1652083110479436E-3</c:v>
                </c:pt>
                <c:pt idx="158">
                  <c:v>6.2654148638913174E-3</c:v>
                </c:pt>
                <c:pt idx="159">
                  <c:v>6.0497678122147791E-3</c:v>
                </c:pt>
                <c:pt idx="160">
                  <c:v>6.3222885774664173E-3</c:v>
                </c:pt>
                <c:pt idx="161">
                  <c:v>6.12416856417064E-3</c:v>
                </c:pt>
                <c:pt idx="162">
                  <c:v>6.0892468618369833E-3</c:v>
                </c:pt>
                <c:pt idx="163">
                  <c:v>6.2793145825053021E-3</c:v>
                </c:pt>
                <c:pt idx="164">
                  <c:v>5.8306853328391473E-3</c:v>
                </c:pt>
                <c:pt idx="165">
                  <c:v>5.572037454647738E-3</c:v>
                </c:pt>
                <c:pt idx="166">
                  <c:v>5.735164937127446E-3</c:v>
                </c:pt>
                <c:pt idx="167">
                  <c:v>5.9353723820227966E-3</c:v>
                </c:pt>
                <c:pt idx="168">
                  <c:v>5.8610344817578994E-3</c:v>
                </c:pt>
                <c:pt idx="169">
                  <c:v>6.4432463264717521E-3</c:v>
                </c:pt>
                <c:pt idx="170">
                  <c:v>6.3813664618558308E-3</c:v>
                </c:pt>
                <c:pt idx="171">
                  <c:v>6.4379912132480621E-3</c:v>
                </c:pt>
                <c:pt idx="172">
                  <c:v>6.2957228475221116E-3</c:v>
                </c:pt>
                <c:pt idx="173">
                  <c:v>4.191803508734937E-3</c:v>
                </c:pt>
                <c:pt idx="174">
                  <c:v>2.6852529365659632E-3</c:v>
                </c:pt>
                <c:pt idx="175">
                  <c:v>3.0487237385076189E-3</c:v>
                </c:pt>
                <c:pt idx="176">
                  <c:v>3.3206785495170088E-3</c:v>
                </c:pt>
                <c:pt idx="177">
                  <c:v>4.4876628505539076E-3</c:v>
                </c:pt>
                <c:pt idx="178">
                  <c:v>4.6276517529745256E-3</c:v>
                </c:pt>
                <c:pt idx="179">
                  <c:v>4.2488955539519146E-3</c:v>
                </c:pt>
                <c:pt idx="180">
                  <c:v>3.8722125483808818E-3</c:v>
                </c:pt>
                <c:pt idx="181">
                  <c:v>4.1215165668682108E-3</c:v>
                </c:pt>
                <c:pt idx="182">
                  <c:v>3.283209145490185E-3</c:v>
                </c:pt>
                <c:pt idx="183">
                  <c:v>3.5704887807063161E-3</c:v>
                </c:pt>
                <c:pt idx="184">
                  <c:v>3.435094236718728E-3</c:v>
                </c:pt>
                <c:pt idx="185">
                  <c:v>3.847872307012556E-3</c:v>
                </c:pt>
                <c:pt idx="186">
                  <c:v>4.9278257795086766E-3</c:v>
                </c:pt>
                <c:pt idx="187">
                  <c:v>4.4988264242500353E-3</c:v>
                </c:pt>
                <c:pt idx="188">
                  <c:v>4.556512899649201E-3</c:v>
                </c:pt>
                <c:pt idx="189">
                  <c:v>3.9404487617433759E-3</c:v>
                </c:pt>
                <c:pt idx="190">
                  <c:v>4.131918631502085E-3</c:v>
                </c:pt>
                <c:pt idx="191">
                  <c:v>4.0740829401104683E-3</c:v>
                </c:pt>
                <c:pt idx="192">
                  <c:v>3.8040889491072209E-3</c:v>
                </c:pt>
                <c:pt idx="193">
                  <c:v>3.839343031928566E-3</c:v>
                </c:pt>
                <c:pt idx="194">
                  <c:v>3.758150252639814E-3</c:v>
                </c:pt>
                <c:pt idx="195">
                  <c:v>3.9692405309026402E-3</c:v>
                </c:pt>
                <c:pt idx="196">
                  <c:v>4.4278476422966451E-3</c:v>
                </c:pt>
                <c:pt idx="197">
                  <c:v>4.5054821861988392E-3</c:v>
                </c:pt>
                <c:pt idx="198">
                  <c:v>4.5041976149580174E-3</c:v>
                </c:pt>
                <c:pt idx="199">
                  <c:v>4.6594845269966054E-3</c:v>
                </c:pt>
                <c:pt idx="200">
                  <c:v>4.3707862621140681E-3</c:v>
                </c:pt>
                <c:pt idx="201">
                  <c:v>4.5269628703562548E-3</c:v>
                </c:pt>
                <c:pt idx="202">
                  <c:v>4.8042904152496568E-3</c:v>
                </c:pt>
                <c:pt idx="203">
                  <c:v>5.0486841868840893E-3</c:v>
                </c:pt>
                <c:pt idx="204">
                  <c:v>5.3692519680255124E-3</c:v>
                </c:pt>
                <c:pt idx="205">
                  <c:v>5.0209133362082436E-3</c:v>
                </c:pt>
                <c:pt idx="206">
                  <c:v>5.2413140988113449E-3</c:v>
                </c:pt>
                <c:pt idx="207">
                  <c:v>4.9189245376100033E-3</c:v>
                </c:pt>
                <c:pt idx="208">
                  <c:v>4.8508917647811511E-3</c:v>
                </c:pt>
                <c:pt idx="209">
                  <c:v>4.7288112945831351E-3</c:v>
                </c:pt>
                <c:pt idx="210">
                  <c:v>4.9432549874417484E-3</c:v>
                </c:pt>
                <c:pt idx="211">
                  <c:v>5.392515648995122E-3</c:v>
                </c:pt>
                <c:pt idx="212">
                  <c:v>5.2662837269688012E-3</c:v>
                </c:pt>
                <c:pt idx="213">
                  <c:v>5.3486477662161303E-3</c:v>
                </c:pt>
                <c:pt idx="214">
                  <c:v>5.0678723728152519E-3</c:v>
                </c:pt>
                <c:pt idx="215">
                  <c:v>5.4087948167016453E-3</c:v>
                </c:pt>
                <c:pt idx="216">
                  <c:v>5.2472970813909336E-3</c:v>
                </c:pt>
                <c:pt idx="217">
                  <c:v>4.7332414852314653E-3</c:v>
                </c:pt>
                <c:pt idx="218">
                  <c:v>5.1905806723058223E-3</c:v>
                </c:pt>
                <c:pt idx="219">
                  <c:v>4.9624617804298046E-3</c:v>
                </c:pt>
                <c:pt idx="220">
                  <c:v>4.7663838480096477E-3</c:v>
                </c:pt>
                <c:pt idx="221">
                  <c:v>5.1318877617714254E-3</c:v>
                </c:pt>
                <c:pt idx="222">
                  <c:v>4.8436369806885704E-3</c:v>
                </c:pt>
                <c:pt idx="223">
                  <c:v>4.6400230936844977E-3</c:v>
                </c:pt>
                <c:pt idx="224">
                  <c:v>5.2167052818736792E-3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DD5-89EF-797CF229A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970680"/>
        <c:axId val="461978880"/>
      </c:lineChart>
      <c:dateAx>
        <c:axId val="461970680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1978880"/>
        <c:crosses val="autoZero"/>
        <c:auto val="1"/>
        <c:lblOffset val="100"/>
        <c:baseTimeUnit val="days"/>
      </c:dateAx>
      <c:valAx>
        <c:axId val="46197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1970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41-492B-AC01-3B30BAA0C5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41-492B-AC01-3B30BAA0C5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41-492B-AC01-3B30BAA0C5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41-492B-AC01-3B30BAA0C5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41-492B-AC01-3B30BAA0C5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A41-492B-AC01-3B30BAA0C55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A41-492B-AC01-3B30BAA0C55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A41-492B-AC01-3B30BAA0C55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A41-492B-AC01-3B30BAA0C55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A41-492B-AC01-3B30BAA0C55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A41-492B-AC01-3B30BAA0C55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A41-492B-AC01-3B30BAA0C55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A41-492B-AC01-3B30BAA0C55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A41-492B-AC01-3B30BAA0C55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A41-492B-AC01-3B30BAA0C55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A41-492B-AC01-3B30BAA0C55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A41-492B-AC01-3B30BAA0C55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A41-492B-AC01-3B30BAA0C5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pesi_er_lordo_fixed_income!$A$2:$A$19</c:f>
              <c:strCache>
                <c:ptCount val="18"/>
                <c:pt idx="0">
                  <c:v>MBB Convertible Strategy Collection</c:v>
                </c:pt>
                <c:pt idx="1">
                  <c:v>MBB Emerging Markets Fixed Income</c:v>
                </c:pt>
                <c:pt idx="2">
                  <c:v>MBB Euro Fixed Income</c:v>
                </c:pt>
                <c:pt idx="3">
                  <c:v>MBB Global High Yield</c:v>
                </c:pt>
                <c:pt idx="4">
                  <c:v>CH Euro Bond</c:v>
                </c:pt>
                <c:pt idx="5">
                  <c:v>CH Euro Income</c:v>
                </c:pt>
                <c:pt idx="6">
                  <c:v>CH International Bond Cop</c:v>
                </c:pt>
                <c:pt idx="7">
                  <c:v>CH International Income Cop</c:v>
                </c:pt>
                <c:pt idx="8">
                  <c:v>CH Liquidity Euro</c:v>
                </c:pt>
                <c:pt idx="9">
                  <c:v>CH Liquidity Us Dollar</c:v>
                </c:pt>
                <c:pt idx="10">
                  <c:v>CH Provident 3</c:v>
                </c:pt>
                <c:pt idx="11">
                  <c:v>CH Provident 4</c:v>
                </c:pt>
                <c:pt idx="12">
                  <c:v>CH Provident 5</c:v>
                </c:pt>
                <c:pt idx="13">
                  <c:v>CH Solidity &amp; Return</c:v>
                </c:pt>
                <c:pt idx="14">
                  <c:v>Strategia Glob Mult Bond</c:v>
                </c:pt>
                <c:pt idx="15">
                  <c:v>Strategia Eur High Yield</c:v>
                </c:pt>
                <c:pt idx="16">
                  <c:v>Risparmio Dinamico</c:v>
                </c:pt>
                <c:pt idx="17">
                  <c:v>Gam Maxi Bond</c:v>
                </c:pt>
              </c:strCache>
            </c:strRef>
          </c:cat>
          <c:val>
            <c:numRef>
              <c:f>pesi_er_lordo_fixed_income!$B$2:$B$19</c:f>
              <c:numCache>
                <c:formatCode>0%</c:formatCode>
                <c:ptCount val="18"/>
                <c:pt idx="0">
                  <c:v>2.038239970049956E-2</c:v>
                </c:pt>
                <c:pt idx="1">
                  <c:v>2.104964408205939E-2</c:v>
                </c:pt>
                <c:pt idx="2">
                  <c:v>0.1192749737484127</c:v>
                </c:pt>
                <c:pt idx="3">
                  <c:v>9.8608579461814963E-2</c:v>
                </c:pt>
                <c:pt idx="4">
                  <c:v>5.0471339469910219E-2</c:v>
                </c:pt>
                <c:pt idx="5">
                  <c:v>5.8539734713124278E-2</c:v>
                </c:pt>
                <c:pt idx="6">
                  <c:v>3.1156341502688902E-2</c:v>
                </c:pt>
                <c:pt idx="7">
                  <c:v>1.7255484337639199E-2</c:v>
                </c:pt>
                <c:pt idx="8">
                  <c:v>0.14436713780552779</c:v>
                </c:pt>
                <c:pt idx="9">
                  <c:v>4.7588731065377086E-3</c:v>
                </c:pt>
                <c:pt idx="10">
                  <c:v>2.591241580958447E-2</c:v>
                </c:pt>
                <c:pt idx="11">
                  <c:v>1.917874851471954E-2</c:v>
                </c:pt>
                <c:pt idx="12">
                  <c:v>0.1016706576125026</c:v>
                </c:pt>
                <c:pt idx="13">
                  <c:v>5.0485406008503937E-2</c:v>
                </c:pt>
                <c:pt idx="14">
                  <c:v>0.1241431800239044</c:v>
                </c:pt>
                <c:pt idx="15">
                  <c:v>4.2454160345069367E-2</c:v>
                </c:pt>
                <c:pt idx="16">
                  <c:v>1.368072683875228E-2</c:v>
                </c:pt>
                <c:pt idx="17">
                  <c:v>5.6610196918748523E-2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FA41-492B-AC01-3B30BAA0C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er_lordo_equity!$A$2:$A$226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er_lordo_equity!$B$2:$B$226</c:f>
              <c:numCache>
                <c:formatCode>0.00%</c:formatCode>
                <c:ptCount val="225"/>
                <c:pt idx="0">
                  <c:v>0</c:v>
                </c:pt>
                <c:pt idx="1">
                  <c:v>-2.8532987843472579E-3</c:v>
                </c:pt>
                <c:pt idx="2">
                  <c:v>-2.799008617149434E-3</c:v>
                </c:pt>
                <c:pt idx="3">
                  <c:v>-3.641785027854727E-3</c:v>
                </c:pt>
                <c:pt idx="4">
                  <c:v>-2.6156767742304692E-3</c:v>
                </c:pt>
                <c:pt idx="5">
                  <c:v>-2.4417444155047101E-3</c:v>
                </c:pt>
                <c:pt idx="6">
                  <c:v>-6.9274572814737034E-4</c:v>
                </c:pt>
                <c:pt idx="7">
                  <c:v>-1.4170525961221261E-3</c:v>
                </c:pt>
                <c:pt idx="8">
                  <c:v>-2.0657130650765239E-3</c:v>
                </c:pt>
                <c:pt idx="9">
                  <c:v>-1.3222518879489891E-3</c:v>
                </c:pt>
                <c:pt idx="10">
                  <c:v>-2.6786065562078849E-3</c:v>
                </c:pt>
                <c:pt idx="11">
                  <c:v>-2.7129020456619908E-3</c:v>
                </c:pt>
                <c:pt idx="12">
                  <c:v>1.437163954347564E-4</c:v>
                </c:pt>
                <c:pt idx="13">
                  <c:v>-9.6078564888180118E-4</c:v>
                </c:pt>
                <c:pt idx="14">
                  <c:v>1.7568468056750051E-3</c:v>
                </c:pt>
                <c:pt idx="15">
                  <c:v>1.8143086955435539E-3</c:v>
                </c:pt>
                <c:pt idx="16">
                  <c:v>2.66385905151223E-3</c:v>
                </c:pt>
                <c:pt idx="17">
                  <c:v>6.2764859448471988E-4</c:v>
                </c:pt>
                <c:pt idx="18">
                  <c:v>-3.6327008703085362E-4</c:v>
                </c:pt>
                <c:pt idx="19">
                  <c:v>-8.0378894359411923E-4</c:v>
                </c:pt>
                <c:pt idx="20">
                  <c:v>6.6901834164512231E-4</c:v>
                </c:pt>
                <c:pt idx="21">
                  <c:v>5.7626304123670202E-4</c:v>
                </c:pt>
                <c:pt idx="22">
                  <c:v>2.1809085148660761E-3</c:v>
                </c:pt>
                <c:pt idx="23">
                  <c:v>1.215638674715747E-3</c:v>
                </c:pt>
                <c:pt idx="24">
                  <c:v>3.7193565414546099E-3</c:v>
                </c:pt>
                <c:pt idx="25">
                  <c:v>3.2774405589972582E-3</c:v>
                </c:pt>
                <c:pt idx="26">
                  <c:v>4.3117968625248082E-3</c:v>
                </c:pt>
                <c:pt idx="27">
                  <c:v>2.1800495487862559E-3</c:v>
                </c:pt>
                <c:pt idx="28">
                  <c:v>1.8376232996795141E-3</c:v>
                </c:pt>
                <c:pt idx="29">
                  <c:v>3.0020184968364561E-3</c:v>
                </c:pt>
                <c:pt idx="30">
                  <c:v>8.789638521331522E-4</c:v>
                </c:pt>
                <c:pt idx="31">
                  <c:v>4.7574792414040168E-4</c:v>
                </c:pt>
                <c:pt idx="32">
                  <c:v>-7.2774078162174405E-4</c:v>
                </c:pt>
                <c:pt idx="33">
                  <c:v>-1.1634545616798771E-3</c:v>
                </c:pt>
                <c:pt idx="34">
                  <c:v>-2.382998452274077E-3</c:v>
                </c:pt>
                <c:pt idx="35">
                  <c:v>-3.1789651842679678E-3</c:v>
                </c:pt>
                <c:pt idx="36">
                  <c:v>-3.5347707660267069E-3</c:v>
                </c:pt>
                <c:pt idx="37">
                  <c:v>-2.960108166844444E-3</c:v>
                </c:pt>
                <c:pt idx="38">
                  <c:v>-4.5180803674305103E-3</c:v>
                </c:pt>
                <c:pt idx="39">
                  <c:v>-8.4506451784327474E-4</c:v>
                </c:pt>
                <c:pt idx="40">
                  <c:v>-2.456701957650687E-3</c:v>
                </c:pt>
                <c:pt idx="41">
                  <c:v>-2.6664221777281671E-3</c:v>
                </c:pt>
                <c:pt idx="42">
                  <c:v>-1.097927241070273E-3</c:v>
                </c:pt>
                <c:pt idx="43">
                  <c:v>-4.0676177849081618E-3</c:v>
                </c:pt>
                <c:pt idx="44">
                  <c:v>-2.4527038511990011E-3</c:v>
                </c:pt>
                <c:pt idx="45">
                  <c:v>-4.2262591078261469E-3</c:v>
                </c:pt>
                <c:pt idx="46">
                  <c:v>-3.9675743470501956E-3</c:v>
                </c:pt>
                <c:pt idx="47">
                  <c:v>-3.7541087747348101E-3</c:v>
                </c:pt>
                <c:pt idx="48">
                  <c:v>-2.9423533164341098E-3</c:v>
                </c:pt>
                <c:pt idx="49">
                  <c:v>-2.4710326171513142E-3</c:v>
                </c:pt>
                <c:pt idx="50">
                  <c:v>-2.138410910966337E-3</c:v>
                </c:pt>
                <c:pt idx="51">
                  <c:v>3.6488035243453792E-4</c:v>
                </c:pt>
                <c:pt idx="52">
                  <c:v>-1.1219594906193291E-3</c:v>
                </c:pt>
                <c:pt idx="53">
                  <c:v>-1.074268971633874E-3</c:v>
                </c:pt>
                <c:pt idx="54">
                  <c:v>-1.907027376685466E-3</c:v>
                </c:pt>
                <c:pt idx="55">
                  <c:v>-4.0137088013589839E-3</c:v>
                </c:pt>
                <c:pt idx="56">
                  <c:v>-4.2320280907643948E-3</c:v>
                </c:pt>
                <c:pt idx="57">
                  <c:v>-3.2388600829953429E-3</c:v>
                </c:pt>
                <c:pt idx="58">
                  <c:v>-6.6099156965797601E-3</c:v>
                </c:pt>
                <c:pt idx="59">
                  <c:v>-6.8636612466801417E-3</c:v>
                </c:pt>
                <c:pt idx="60">
                  <c:v>-5.819465325168971E-3</c:v>
                </c:pt>
                <c:pt idx="61">
                  <c:v>-6.039088892180855E-3</c:v>
                </c:pt>
                <c:pt idx="62">
                  <c:v>-6.7089579730166271E-3</c:v>
                </c:pt>
                <c:pt idx="63">
                  <c:v>-2.7559186134041851E-3</c:v>
                </c:pt>
                <c:pt idx="64">
                  <c:v>-9.9881341181196071E-4</c:v>
                </c:pt>
                <c:pt idx="65">
                  <c:v>-3.0295824197851262E-3</c:v>
                </c:pt>
                <c:pt idx="66">
                  <c:v>-2.4596345788563401E-3</c:v>
                </c:pt>
                <c:pt idx="67">
                  <c:v>-1.196759424330285E-3</c:v>
                </c:pt>
                <c:pt idx="68">
                  <c:v>1.159027249246547E-3</c:v>
                </c:pt>
                <c:pt idx="69">
                  <c:v>2.5846635376083338E-3</c:v>
                </c:pt>
                <c:pt idx="70">
                  <c:v>1.390991893557292E-6</c:v>
                </c:pt>
                <c:pt idx="71">
                  <c:v>-8.0877903845888444E-4</c:v>
                </c:pt>
                <c:pt idx="72">
                  <c:v>-9.6383230950070065E-4</c:v>
                </c:pt>
                <c:pt idx="73">
                  <c:v>-3.5137799609646909E-3</c:v>
                </c:pt>
                <c:pt idx="74">
                  <c:v>-1.635338125795305E-3</c:v>
                </c:pt>
                <c:pt idx="75">
                  <c:v>-2.7122471577820662E-3</c:v>
                </c:pt>
                <c:pt idx="76">
                  <c:v>-3.5441575947642301E-3</c:v>
                </c:pt>
                <c:pt idx="77">
                  <c:v>-3.14301507171777E-3</c:v>
                </c:pt>
                <c:pt idx="78">
                  <c:v>-2.1371646203850458E-3</c:v>
                </c:pt>
                <c:pt idx="79">
                  <c:v>-5.6249118326506808E-3</c:v>
                </c:pt>
                <c:pt idx="80">
                  <c:v>-5.080473001773389E-3</c:v>
                </c:pt>
                <c:pt idx="81">
                  <c:v>-5.4567826376443751E-3</c:v>
                </c:pt>
                <c:pt idx="82">
                  <c:v>-3.7042271591574139E-3</c:v>
                </c:pt>
                <c:pt idx="83">
                  <c:v>-3.9734747442046192E-3</c:v>
                </c:pt>
                <c:pt idx="84">
                  <c:v>-7.9353028189679264E-3</c:v>
                </c:pt>
                <c:pt idx="85">
                  <c:v>-5.5058899948610129E-3</c:v>
                </c:pt>
                <c:pt idx="86">
                  <c:v>-5.9201774578554467E-3</c:v>
                </c:pt>
                <c:pt idx="87">
                  <c:v>-7.2777006612099182E-3</c:v>
                </c:pt>
                <c:pt idx="88">
                  <c:v>-6.3774598906938262E-3</c:v>
                </c:pt>
                <c:pt idx="89">
                  <c:v>-6.1362063580094883E-3</c:v>
                </c:pt>
                <c:pt idx="90">
                  <c:v>-4.6465812228573267E-3</c:v>
                </c:pt>
                <c:pt idx="91">
                  <c:v>-8.0680774536829869E-3</c:v>
                </c:pt>
                <c:pt idx="92">
                  <c:v>-6.3575075184498786E-3</c:v>
                </c:pt>
                <c:pt idx="93">
                  <c:v>-4.3361370517658324E-3</c:v>
                </c:pt>
                <c:pt idx="94">
                  <c:v>-4.7650147644053842E-3</c:v>
                </c:pt>
                <c:pt idx="95">
                  <c:v>-3.1919663188244569E-3</c:v>
                </c:pt>
                <c:pt idx="96">
                  <c:v>-5.2331373789324953E-3</c:v>
                </c:pt>
                <c:pt idx="97">
                  <c:v>-5.5083295182916103E-3</c:v>
                </c:pt>
                <c:pt idx="98">
                  <c:v>-6.2056240903516358E-3</c:v>
                </c:pt>
                <c:pt idx="99">
                  <c:v>-7.7342977112553326E-3</c:v>
                </c:pt>
                <c:pt idx="100">
                  <c:v>-7.1945507860438074E-3</c:v>
                </c:pt>
                <c:pt idx="101">
                  <c:v>-7.4274948245764971E-3</c:v>
                </c:pt>
                <c:pt idx="102">
                  <c:v>-6.8629469948739974E-3</c:v>
                </c:pt>
                <c:pt idx="103">
                  <c:v>-5.3069396292846349E-3</c:v>
                </c:pt>
                <c:pt idx="104">
                  <c:v>-6.474321746624323E-3</c:v>
                </c:pt>
                <c:pt idx="105">
                  <c:v>-9.5403526055468646E-3</c:v>
                </c:pt>
                <c:pt idx="106">
                  <c:v>-5.4347796237226298E-3</c:v>
                </c:pt>
                <c:pt idx="107">
                  <c:v>-5.4388817974602146E-3</c:v>
                </c:pt>
                <c:pt idx="108">
                  <c:v>-3.5919180036623199E-3</c:v>
                </c:pt>
                <c:pt idx="109">
                  <c:v>-2.5461252900160769E-3</c:v>
                </c:pt>
                <c:pt idx="110">
                  <c:v>-3.3071844874079659E-3</c:v>
                </c:pt>
                <c:pt idx="111">
                  <c:v>-3.3298976600673051E-3</c:v>
                </c:pt>
                <c:pt idx="112">
                  <c:v>-4.1858111097150541E-3</c:v>
                </c:pt>
                <c:pt idx="113">
                  <c:v>-2.8280341547950449E-3</c:v>
                </c:pt>
                <c:pt idx="114">
                  <c:v>-2.5703629192379558E-3</c:v>
                </c:pt>
                <c:pt idx="115">
                  <c:v>2.7018865396577499E-5</c:v>
                </c:pt>
                <c:pt idx="116">
                  <c:v>-4.6776633687617419E-4</c:v>
                </c:pt>
                <c:pt idx="117">
                  <c:v>-5.3506462667129995E-4</c:v>
                </c:pt>
                <c:pt idx="118">
                  <c:v>2.4620096199678981E-4</c:v>
                </c:pt>
                <c:pt idx="119">
                  <c:v>-1.27864438290537E-3</c:v>
                </c:pt>
                <c:pt idx="120">
                  <c:v>4.4842742900730309E-4</c:v>
                </c:pt>
                <c:pt idx="121">
                  <c:v>-1.163408255522302E-4</c:v>
                </c:pt>
                <c:pt idx="122">
                  <c:v>1.111927227658738E-3</c:v>
                </c:pt>
                <c:pt idx="123">
                  <c:v>1.528574787246439E-3</c:v>
                </c:pt>
                <c:pt idx="124">
                  <c:v>5.9933588718097397E-4</c:v>
                </c:pt>
                <c:pt idx="125">
                  <c:v>1.6960102340879411E-3</c:v>
                </c:pt>
                <c:pt idx="126">
                  <c:v>1.8235704406166511E-3</c:v>
                </c:pt>
                <c:pt idx="127">
                  <c:v>3.8809478458012858E-3</c:v>
                </c:pt>
                <c:pt idx="128">
                  <c:v>3.2332689995107078E-3</c:v>
                </c:pt>
                <c:pt idx="129">
                  <c:v>3.0459390576751399E-3</c:v>
                </c:pt>
                <c:pt idx="130">
                  <c:v>4.3613374292412743E-3</c:v>
                </c:pt>
                <c:pt idx="131">
                  <c:v>4.6300898583142569E-3</c:v>
                </c:pt>
                <c:pt idx="132">
                  <c:v>5.2715925177388989E-3</c:v>
                </c:pt>
                <c:pt idx="133">
                  <c:v>5.2620130236527007E-3</c:v>
                </c:pt>
                <c:pt idx="134">
                  <c:v>7.4020324336401266E-3</c:v>
                </c:pt>
                <c:pt idx="135">
                  <c:v>7.7162517754865156E-3</c:v>
                </c:pt>
                <c:pt idx="136">
                  <c:v>6.516225310494006E-3</c:v>
                </c:pt>
                <c:pt idx="137">
                  <c:v>7.3635021317219884E-3</c:v>
                </c:pt>
                <c:pt idx="138">
                  <c:v>6.6264364563812794E-3</c:v>
                </c:pt>
                <c:pt idx="139">
                  <c:v>6.404152929540885E-3</c:v>
                </c:pt>
                <c:pt idx="140">
                  <c:v>5.8857341127698248E-3</c:v>
                </c:pt>
                <c:pt idx="141">
                  <c:v>5.8944825056976846E-3</c:v>
                </c:pt>
                <c:pt idx="142">
                  <c:v>7.3318810344125129E-3</c:v>
                </c:pt>
                <c:pt idx="143">
                  <c:v>6.148229135745753E-3</c:v>
                </c:pt>
                <c:pt idx="144">
                  <c:v>6.3955041965249038E-3</c:v>
                </c:pt>
                <c:pt idx="145">
                  <c:v>6.0988973635691668E-3</c:v>
                </c:pt>
                <c:pt idx="146">
                  <c:v>7.0782458954912197E-3</c:v>
                </c:pt>
                <c:pt idx="147">
                  <c:v>4.3191491247385194E-3</c:v>
                </c:pt>
                <c:pt idx="148">
                  <c:v>5.7698003364727857E-3</c:v>
                </c:pt>
                <c:pt idx="149">
                  <c:v>6.7674965087642924E-3</c:v>
                </c:pt>
                <c:pt idx="150">
                  <c:v>5.1751098199510634E-3</c:v>
                </c:pt>
                <c:pt idx="151">
                  <c:v>4.8200503324919994E-3</c:v>
                </c:pt>
                <c:pt idx="152">
                  <c:v>5.4660271824398246E-3</c:v>
                </c:pt>
                <c:pt idx="153">
                  <c:v>5.2395808556831014E-3</c:v>
                </c:pt>
                <c:pt idx="154">
                  <c:v>6.5667786109382398E-3</c:v>
                </c:pt>
                <c:pt idx="155">
                  <c:v>4.9493708013046422E-3</c:v>
                </c:pt>
                <c:pt idx="156">
                  <c:v>4.4974977321057263E-3</c:v>
                </c:pt>
                <c:pt idx="157">
                  <c:v>6.0541967479115222E-3</c:v>
                </c:pt>
                <c:pt idx="158">
                  <c:v>4.9329127229931213E-3</c:v>
                </c:pt>
                <c:pt idx="159">
                  <c:v>3.3436444284118409E-3</c:v>
                </c:pt>
                <c:pt idx="160">
                  <c:v>3.4131326060631299E-3</c:v>
                </c:pt>
                <c:pt idx="161">
                  <c:v>3.3780852299811759E-3</c:v>
                </c:pt>
                <c:pt idx="162">
                  <c:v>3.8771531707602058E-3</c:v>
                </c:pt>
                <c:pt idx="163">
                  <c:v>5.1753882696261577E-3</c:v>
                </c:pt>
                <c:pt idx="164">
                  <c:v>4.3401289174238578E-3</c:v>
                </c:pt>
                <c:pt idx="165">
                  <c:v>2.8500342454986778E-3</c:v>
                </c:pt>
                <c:pt idx="166">
                  <c:v>3.8209795315846669E-3</c:v>
                </c:pt>
                <c:pt idx="167">
                  <c:v>4.2922002501137868E-3</c:v>
                </c:pt>
                <c:pt idx="168">
                  <c:v>3.2041117428656118E-3</c:v>
                </c:pt>
                <c:pt idx="169">
                  <c:v>4.1979908261415844E-3</c:v>
                </c:pt>
                <c:pt idx="170">
                  <c:v>4.141137496336933E-3</c:v>
                </c:pt>
                <c:pt idx="171">
                  <c:v>1.806288999518735E-3</c:v>
                </c:pt>
                <c:pt idx="172">
                  <c:v>1.2973239901337139E-3</c:v>
                </c:pt>
                <c:pt idx="173">
                  <c:v>-1.54555532062095E-3</c:v>
                </c:pt>
                <c:pt idx="174">
                  <c:v>-1.346460532092308E-3</c:v>
                </c:pt>
                <c:pt idx="175">
                  <c:v>-7.2217746010183603E-4</c:v>
                </c:pt>
                <c:pt idx="176">
                  <c:v>-5.5188802559280603E-5</c:v>
                </c:pt>
                <c:pt idx="177">
                  <c:v>2.578225363314202E-3</c:v>
                </c:pt>
                <c:pt idx="178">
                  <c:v>1.803443757625534E-3</c:v>
                </c:pt>
                <c:pt idx="179">
                  <c:v>-3.5456892023311148E-4</c:v>
                </c:pt>
                <c:pt idx="180">
                  <c:v>-5.1760668765288287E-4</c:v>
                </c:pt>
                <c:pt idx="181">
                  <c:v>-9.1114194880947963E-5</c:v>
                </c:pt>
                <c:pt idx="182">
                  <c:v>-8.5963989420156928E-4</c:v>
                </c:pt>
                <c:pt idx="183">
                  <c:v>5.3053417536719216E-4</c:v>
                </c:pt>
                <c:pt idx="184">
                  <c:v>-9.0531620356903986E-4</c:v>
                </c:pt>
                <c:pt idx="185">
                  <c:v>-9.0091280909576632E-4</c:v>
                </c:pt>
                <c:pt idx="186">
                  <c:v>-2.8791573893660599E-4</c:v>
                </c:pt>
                <c:pt idx="187">
                  <c:v>-1.9983919621833208E-3</c:v>
                </c:pt>
                <c:pt idx="188">
                  <c:v>-2.523855696887622E-3</c:v>
                </c:pt>
                <c:pt idx="189">
                  <c:v>-1.910781495677361E-3</c:v>
                </c:pt>
                <c:pt idx="190">
                  <c:v>-8.8827966463500552E-4</c:v>
                </c:pt>
                <c:pt idx="191">
                  <c:v>-1.4677027235350251E-3</c:v>
                </c:pt>
                <c:pt idx="192">
                  <c:v>-1.2514263992191581E-3</c:v>
                </c:pt>
                <c:pt idx="193">
                  <c:v>-2.9165796171968239E-3</c:v>
                </c:pt>
                <c:pt idx="194">
                  <c:v>-1.9678188774456822E-3</c:v>
                </c:pt>
                <c:pt idx="195">
                  <c:v>-1.6072667171123101E-3</c:v>
                </c:pt>
                <c:pt idx="196">
                  <c:v>-1.3998040143730071E-3</c:v>
                </c:pt>
                <c:pt idx="197">
                  <c:v>-1.595128409052071E-3</c:v>
                </c:pt>
                <c:pt idx="198">
                  <c:v>-2.0619605022955678E-3</c:v>
                </c:pt>
                <c:pt idx="199">
                  <c:v>-1.7003526274812499E-3</c:v>
                </c:pt>
                <c:pt idx="200">
                  <c:v>-3.6670933456990351E-3</c:v>
                </c:pt>
                <c:pt idx="201">
                  <c:v>-3.820809202883968E-3</c:v>
                </c:pt>
                <c:pt idx="202">
                  <c:v>-2.818425423285253E-3</c:v>
                </c:pt>
                <c:pt idx="203">
                  <c:v>-2.1577678619366658E-3</c:v>
                </c:pt>
                <c:pt idx="204">
                  <c:v>-3.2348217482931489E-3</c:v>
                </c:pt>
                <c:pt idx="205">
                  <c:v>-5.0615904751887264E-3</c:v>
                </c:pt>
                <c:pt idx="206">
                  <c:v>-4.3475859448980358E-3</c:v>
                </c:pt>
                <c:pt idx="207">
                  <c:v>-3.7921268604279579E-3</c:v>
                </c:pt>
                <c:pt idx="208">
                  <c:v>-3.615918805331741E-3</c:v>
                </c:pt>
                <c:pt idx="209">
                  <c:v>-3.711087229517851E-3</c:v>
                </c:pt>
                <c:pt idx="210">
                  <c:v>-2.8076969514112542E-3</c:v>
                </c:pt>
                <c:pt idx="211">
                  <c:v>-1.13296725348544E-3</c:v>
                </c:pt>
                <c:pt idx="212">
                  <c:v>-2.7802407673269691E-3</c:v>
                </c:pt>
                <c:pt idx="213">
                  <c:v>-2.4007544643696028E-3</c:v>
                </c:pt>
                <c:pt idx="214">
                  <c:v>-1.2140927558237371E-3</c:v>
                </c:pt>
                <c:pt idx="215">
                  <c:v>-5.6210888905461331E-4</c:v>
                </c:pt>
                <c:pt idx="216">
                  <c:v>-8.8441229477931316E-4</c:v>
                </c:pt>
                <c:pt idx="217">
                  <c:v>-1.712892060518723E-3</c:v>
                </c:pt>
                <c:pt idx="218">
                  <c:v>-3.216121951516993E-3</c:v>
                </c:pt>
                <c:pt idx="219">
                  <c:v>-3.0196297295901342E-3</c:v>
                </c:pt>
                <c:pt idx="220">
                  <c:v>-3.4703375085429759E-3</c:v>
                </c:pt>
                <c:pt idx="221">
                  <c:v>-4.2567287629724504E-3</c:v>
                </c:pt>
                <c:pt idx="222">
                  <c:v>-3.457055735091918E-3</c:v>
                </c:pt>
                <c:pt idx="223">
                  <c:v>-3.5078779132695641E-3</c:v>
                </c:pt>
                <c:pt idx="224">
                  <c:v>-4.751153514223283E-3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2-48E8-80FB-F9F9BC721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396568"/>
        <c:axId val="832402144"/>
      </c:lineChart>
      <c:dateAx>
        <c:axId val="832396568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32402144"/>
        <c:crosses val="autoZero"/>
        <c:auto val="1"/>
        <c:lblOffset val="100"/>
        <c:baseTimeUnit val="days"/>
      </c:dateAx>
      <c:valAx>
        <c:axId val="83240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32396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A-4724-A172-84A6913B2D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A-4724-A172-84A6913B2D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CA-4724-A172-84A6913B2D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CA-4724-A172-84A6913B2D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CA-4724-A172-84A6913B2DE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7CA-4724-A172-84A6913B2DE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7CA-4724-A172-84A6913B2DE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7CA-4724-A172-84A6913B2DE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7CA-4724-A172-84A6913B2DE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7CA-4724-A172-84A6913B2DE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7CA-4724-A172-84A6913B2DE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7CA-4724-A172-84A6913B2DE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7CA-4724-A172-84A6913B2DE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7CA-4724-A172-84A6913B2DE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7CA-4724-A172-84A6913B2DE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7CA-4724-A172-84A6913B2DE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E7CA-4724-A172-84A6913B2DE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E7CA-4724-A172-84A6913B2DE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E7CA-4724-A172-84A6913B2DE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E7CA-4724-A172-84A6913B2DE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E7CA-4724-A172-84A6913B2DEF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E7CA-4724-A172-84A6913B2DEF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E7CA-4724-A172-84A6913B2DEF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E7CA-4724-A172-84A6913B2DEF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E7CA-4724-A172-84A6913B2DEF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E7CA-4724-A172-84A6913B2DEF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E7CA-4724-A172-84A6913B2DEF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E7CA-4724-A172-84A6913B2DEF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E7CA-4724-A172-84A6913B2DEF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E7CA-4724-A172-84A6913B2DEF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E7CA-4724-A172-84A6913B2DEF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E7CA-4724-A172-84A6913B2D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pesi_er_lordo_equity!$A$2:$A$33</c:f>
              <c:strCache>
                <c:ptCount val="32"/>
                <c:pt idx="0">
                  <c:v>MBB Chinese Road Opportunity</c:v>
                </c:pt>
                <c:pt idx="1">
                  <c:v>MBB Dynamic International Value Opportunity</c:v>
                </c:pt>
                <c:pt idx="2">
                  <c:v>MBB Emerging Markets Collection</c:v>
                </c:pt>
                <c:pt idx="3">
                  <c:v>MBB Energy Transition</c:v>
                </c:pt>
                <c:pt idx="4">
                  <c:v>MBB Equity Power Coupon Collection</c:v>
                </c:pt>
                <c:pt idx="5">
                  <c:v>MBB European Collection</c:v>
                </c:pt>
                <c:pt idx="6">
                  <c:v>MBB European Small Cap Equity</c:v>
                </c:pt>
                <c:pt idx="7">
                  <c:v>MBB Global Demo Opp</c:v>
                </c:pt>
                <c:pt idx="8">
                  <c:v>MBB Global Impact</c:v>
                </c:pt>
                <c:pt idx="9">
                  <c:v>MBB Global Leaders</c:v>
                </c:pt>
                <c:pt idx="10">
                  <c:v>MBB Infrastructure Opportunity Collection</c:v>
                </c:pt>
                <c:pt idx="11">
                  <c:v>MBB Pacific Collection</c:v>
                </c:pt>
                <c:pt idx="12">
                  <c:v>MBB Us Collection</c:v>
                </c:pt>
                <c:pt idx="13">
                  <c:v>Med Circ Economy Opp</c:v>
                </c:pt>
                <c:pt idx="14">
                  <c:v>Med Innov Thematic Opp</c:v>
                </c:pt>
                <c:pt idx="15">
                  <c:v>CH Emerging Markets Equity</c:v>
                </c:pt>
                <c:pt idx="16">
                  <c:v>CH Energy Equity Evolution</c:v>
                </c:pt>
                <c:pt idx="17">
                  <c:v>CH European Equity</c:v>
                </c:pt>
                <c:pt idx="18">
                  <c:v>CH Financial Equity Evolution</c:v>
                </c:pt>
                <c:pt idx="19">
                  <c:v>CH Germany Equity</c:v>
                </c:pt>
                <c:pt idx="20">
                  <c:v>CH Healthcare Equity Evolution</c:v>
                </c:pt>
                <c:pt idx="21">
                  <c:v>CH Industrials And Materials Equity Evolution</c:v>
                </c:pt>
                <c:pt idx="22">
                  <c:v>CH International Equity</c:v>
                </c:pt>
                <c:pt idx="23">
                  <c:v>CH Italian Equity</c:v>
                </c:pt>
                <c:pt idx="24">
                  <c:v>CH North American Equity</c:v>
                </c:pt>
                <c:pt idx="25">
                  <c:v>CH Pacific Equity</c:v>
                </c:pt>
                <c:pt idx="26">
                  <c:v>CH Provident 1</c:v>
                </c:pt>
                <c:pt idx="27">
                  <c:v>CH Spain Equity</c:v>
                </c:pt>
                <c:pt idx="28">
                  <c:v>CH Technology Equity Evolution</c:v>
                </c:pt>
                <c:pt idx="29">
                  <c:v>Flessibile Futuro Italia</c:v>
                </c:pt>
                <c:pt idx="30">
                  <c:v>Gam Asia Pacific</c:v>
                </c:pt>
                <c:pt idx="31">
                  <c:v>Gam Junior</c:v>
                </c:pt>
              </c:strCache>
            </c:strRef>
          </c:cat>
          <c:val>
            <c:numRef>
              <c:f>pesi_er_lordo_equity!$B$2:$B$33</c:f>
              <c:numCache>
                <c:formatCode>0%</c:formatCode>
                <c:ptCount val="32"/>
                <c:pt idx="0">
                  <c:v>5.8835624725557679E-2</c:v>
                </c:pt>
                <c:pt idx="1">
                  <c:v>4.0458611795353379E-2</c:v>
                </c:pt>
                <c:pt idx="2">
                  <c:v>2.0222465677862289E-2</c:v>
                </c:pt>
                <c:pt idx="3">
                  <c:v>4.0928839529563582E-3</c:v>
                </c:pt>
                <c:pt idx="4">
                  <c:v>1.641675066103937E-2</c:v>
                </c:pt>
                <c:pt idx="5">
                  <c:v>1.3724892661417481E-2</c:v>
                </c:pt>
                <c:pt idx="6">
                  <c:v>1.489806285513468E-2</c:v>
                </c:pt>
                <c:pt idx="7">
                  <c:v>1.8058934902471249E-2</c:v>
                </c:pt>
                <c:pt idx="8">
                  <c:v>2.7174568835506219E-2</c:v>
                </c:pt>
                <c:pt idx="9">
                  <c:v>4.6670651228278147E-2</c:v>
                </c:pt>
                <c:pt idx="10">
                  <c:v>1.386949060960407E-2</c:v>
                </c:pt>
                <c:pt idx="11">
                  <c:v>7.0568994889649806E-3</c:v>
                </c:pt>
                <c:pt idx="12">
                  <c:v>2.0415579533022029E-2</c:v>
                </c:pt>
                <c:pt idx="13">
                  <c:v>9.885382768743959E-3</c:v>
                </c:pt>
                <c:pt idx="14">
                  <c:v>5.5561182067853251E-2</c:v>
                </c:pt>
                <c:pt idx="15">
                  <c:v>2.2075048104425631E-2</c:v>
                </c:pt>
                <c:pt idx="16">
                  <c:v>1.7144360981774361E-2</c:v>
                </c:pt>
                <c:pt idx="17">
                  <c:v>2.293354839585109E-2</c:v>
                </c:pt>
                <c:pt idx="18">
                  <c:v>2.5198210552159539E-2</c:v>
                </c:pt>
                <c:pt idx="19">
                  <c:v>4.1987353213438746E-3</c:v>
                </c:pt>
                <c:pt idx="20">
                  <c:v>2.9761296411266219E-2</c:v>
                </c:pt>
                <c:pt idx="21">
                  <c:v>3.8192628014628999E-2</c:v>
                </c:pt>
                <c:pt idx="22">
                  <c:v>6.1436808778074808E-2</c:v>
                </c:pt>
                <c:pt idx="23">
                  <c:v>8.4050865406092596E-3</c:v>
                </c:pt>
                <c:pt idx="24">
                  <c:v>5.795076181444965E-2</c:v>
                </c:pt>
                <c:pt idx="25">
                  <c:v>1.2456668091682971E-2</c:v>
                </c:pt>
                <c:pt idx="26">
                  <c:v>0.11952901562281559</c:v>
                </c:pt>
                <c:pt idx="27">
                  <c:v>1.804365107941124E-3</c:v>
                </c:pt>
                <c:pt idx="28">
                  <c:v>8.4234091925161972E-2</c:v>
                </c:pt>
                <c:pt idx="29">
                  <c:v>7.5079533325148481E-2</c:v>
                </c:pt>
                <c:pt idx="30">
                  <c:v>9.8035399076965412E-3</c:v>
                </c:pt>
                <c:pt idx="31">
                  <c:v>4.2454319341204631E-2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7CA-4724-A172-84A6913B2D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46239415715201"/>
          <c:y val="9.6008642749277704E-4"/>
          <c:w val="0.34106809083650491"/>
          <c:h val="0.998079827145014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er_lordo_multiasset!$A$2:$A$226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er_lordo_multiasset!$B$2:$B$226</c:f>
              <c:numCache>
                <c:formatCode>0.00%</c:formatCode>
                <c:ptCount val="225"/>
                <c:pt idx="0">
                  <c:v>0</c:v>
                </c:pt>
                <c:pt idx="1">
                  <c:v>-2.4023251844798028E-3</c:v>
                </c:pt>
                <c:pt idx="2">
                  <c:v>-3.7878900419507922E-4</c:v>
                </c:pt>
                <c:pt idx="3">
                  <c:v>-5.4990514377033506E-3</c:v>
                </c:pt>
                <c:pt idx="4">
                  <c:v>-1.964833758439033E-3</c:v>
                </c:pt>
                <c:pt idx="5">
                  <c:v>-3.887793650477311E-3</c:v>
                </c:pt>
                <c:pt idx="6">
                  <c:v>-3.4765316266160968E-3</c:v>
                </c:pt>
                <c:pt idx="7">
                  <c:v>-2.692505845718562E-3</c:v>
                </c:pt>
                <c:pt idx="8">
                  <c:v>-2.189372488672348E-3</c:v>
                </c:pt>
                <c:pt idx="9">
                  <c:v>-2.4453696246493628E-3</c:v>
                </c:pt>
                <c:pt idx="10">
                  <c:v>-5.9195580708222284E-3</c:v>
                </c:pt>
                <c:pt idx="11">
                  <c:v>-7.140269349816597E-3</c:v>
                </c:pt>
                <c:pt idx="12">
                  <c:v>-1.489914677714754E-4</c:v>
                </c:pt>
                <c:pt idx="13">
                  <c:v>-6.6152658496589911E-3</c:v>
                </c:pt>
                <c:pt idx="14">
                  <c:v>-5.4365535358311678E-3</c:v>
                </c:pt>
                <c:pt idx="15">
                  <c:v>-5.8364448234269339E-3</c:v>
                </c:pt>
                <c:pt idx="16">
                  <c:v>-1.568538287906263E-3</c:v>
                </c:pt>
                <c:pt idx="17">
                  <c:v>-4.1861989180405068E-3</c:v>
                </c:pt>
                <c:pt idx="18">
                  <c:v>-3.8833224408125751E-3</c:v>
                </c:pt>
                <c:pt idx="19">
                  <c:v>-8.2369395588843819E-3</c:v>
                </c:pt>
                <c:pt idx="20">
                  <c:v>-9.5689568641394995E-3</c:v>
                </c:pt>
                <c:pt idx="21">
                  <c:v>-8.0212641123855732E-3</c:v>
                </c:pt>
                <c:pt idx="22">
                  <c:v>-4.9894638693201987E-3</c:v>
                </c:pt>
                <c:pt idx="23">
                  <c:v>-7.6649164643951551E-3</c:v>
                </c:pt>
                <c:pt idx="24">
                  <c:v>-4.0553188179928146E-3</c:v>
                </c:pt>
                <c:pt idx="25">
                  <c:v>-4.7100626132223766E-3</c:v>
                </c:pt>
                <c:pt idx="26">
                  <c:v>-1.352352848363658E-3</c:v>
                </c:pt>
                <c:pt idx="27">
                  <c:v>-3.3851906596815699E-3</c:v>
                </c:pt>
                <c:pt idx="28">
                  <c:v>-4.5372839890678307E-3</c:v>
                </c:pt>
                <c:pt idx="29">
                  <c:v>-2.418072021794115E-3</c:v>
                </c:pt>
                <c:pt idx="30">
                  <c:v>-7.3916635948825249E-3</c:v>
                </c:pt>
                <c:pt idx="31">
                  <c:v>-6.5581872263029686E-3</c:v>
                </c:pt>
                <c:pt idx="32">
                  <c:v>-4.8775800384672774E-3</c:v>
                </c:pt>
                <c:pt idx="33">
                  <c:v>-7.470234848828472E-3</c:v>
                </c:pt>
                <c:pt idx="34">
                  <c:v>-5.6082396880718921E-3</c:v>
                </c:pt>
                <c:pt idx="35">
                  <c:v>-2.440869600554008E-3</c:v>
                </c:pt>
                <c:pt idx="36">
                  <c:v>-4.1312508726694119E-3</c:v>
                </c:pt>
                <c:pt idx="37">
                  <c:v>-3.9989997124050269E-3</c:v>
                </c:pt>
                <c:pt idx="38">
                  <c:v>-8.3413601087469758E-3</c:v>
                </c:pt>
                <c:pt idx="39">
                  <c:v>7.0247443694015921E-4</c:v>
                </c:pt>
                <c:pt idx="40">
                  <c:v>-3.06668484179351E-3</c:v>
                </c:pt>
                <c:pt idx="41">
                  <c:v>-1.100433804899215E-3</c:v>
                </c:pt>
                <c:pt idx="42">
                  <c:v>2.2490710518332509E-3</c:v>
                </c:pt>
                <c:pt idx="43">
                  <c:v>-3.5884820413172309E-3</c:v>
                </c:pt>
                <c:pt idx="44">
                  <c:v>8.816360587140526E-4</c:v>
                </c:pt>
                <c:pt idx="45">
                  <c:v>-1.569593994093843E-3</c:v>
                </c:pt>
                <c:pt idx="46">
                  <c:v>-1.0944110106339E-3</c:v>
                </c:pt>
                <c:pt idx="47">
                  <c:v>-4.6420531333171136E-3</c:v>
                </c:pt>
                <c:pt idx="48">
                  <c:v>-2.883471407117089E-3</c:v>
                </c:pt>
                <c:pt idx="49">
                  <c:v>-3.3836763026724448E-3</c:v>
                </c:pt>
                <c:pt idx="50">
                  <c:v>-2.9541870083780179E-3</c:v>
                </c:pt>
                <c:pt idx="51">
                  <c:v>2.9016944754676199E-3</c:v>
                </c:pt>
                <c:pt idx="52">
                  <c:v>1.6739486649575139E-4</c:v>
                </c:pt>
                <c:pt idx="53">
                  <c:v>3.0812820571359811E-3</c:v>
                </c:pt>
                <c:pt idx="54">
                  <c:v>1.357800324734981E-3</c:v>
                </c:pt>
                <c:pt idx="55">
                  <c:v>-1.2869829052259969E-3</c:v>
                </c:pt>
                <c:pt idx="56">
                  <c:v>1.1137991438971979E-3</c:v>
                </c:pt>
                <c:pt idx="57">
                  <c:v>4.1357895334919181E-3</c:v>
                </c:pt>
                <c:pt idx="58">
                  <c:v>2.1984974625526288E-3</c:v>
                </c:pt>
                <c:pt idx="59">
                  <c:v>2.4513307745577251E-3</c:v>
                </c:pt>
                <c:pt idx="60">
                  <c:v>5.7492868541613174E-3</c:v>
                </c:pt>
                <c:pt idx="61">
                  <c:v>5.2528199276556942E-3</c:v>
                </c:pt>
                <c:pt idx="62">
                  <c:v>-9.1345560352262822E-4</c:v>
                </c:pt>
                <c:pt idx="63">
                  <c:v>4.3814729307474209E-3</c:v>
                </c:pt>
                <c:pt idx="64">
                  <c:v>7.2522651412260108E-3</c:v>
                </c:pt>
                <c:pt idx="65">
                  <c:v>1.2736282697545229E-4</c:v>
                </c:pt>
                <c:pt idx="66">
                  <c:v>1.2745828304376869E-3</c:v>
                </c:pt>
                <c:pt idx="67">
                  <c:v>3.4365047798523563E-4</c:v>
                </c:pt>
                <c:pt idx="68">
                  <c:v>4.1110684006046014E-3</c:v>
                </c:pt>
                <c:pt idx="69">
                  <c:v>6.5020431078691709E-3</c:v>
                </c:pt>
                <c:pt idx="70">
                  <c:v>4.4964163020358994E-3</c:v>
                </c:pt>
                <c:pt idx="71">
                  <c:v>3.7394749169900039E-3</c:v>
                </c:pt>
                <c:pt idx="72">
                  <c:v>4.7234213915413603E-3</c:v>
                </c:pt>
                <c:pt idx="73">
                  <c:v>-3.4935266037442458E-3</c:v>
                </c:pt>
                <c:pt idx="74">
                  <c:v>8.2275215507110477E-3</c:v>
                </c:pt>
                <c:pt idx="75">
                  <c:v>2.8523718598624241E-3</c:v>
                </c:pt>
                <c:pt idx="76">
                  <c:v>2.1611562385612788E-3</c:v>
                </c:pt>
                <c:pt idx="77">
                  <c:v>1.112396249872138E-3</c:v>
                </c:pt>
                <c:pt idx="78">
                  <c:v>4.4256287811079709E-3</c:v>
                </c:pt>
                <c:pt idx="79">
                  <c:v>-3.2588472020635968E-3</c:v>
                </c:pt>
                <c:pt idx="80">
                  <c:v>-1.584569344522557E-3</c:v>
                </c:pt>
                <c:pt idx="81">
                  <c:v>-1.976962793701964E-3</c:v>
                </c:pt>
                <c:pt idx="82">
                  <c:v>1.9753355127370979E-3</c:v>
                </c:pt>
                <c:pt idx="83">
                  <c:v>1.6619925871790291E-3</c:v>
                </c:pt>
                <c:pt idx="84">
                  <c:v>-3.0716104933943278E-3</c:v>
                </c:pt>
                <c:pt idx="85">
                  <c:v>5.2856429729086774E-3</c:v>
                </c:pt>
                <c:pt idx="86">
                  <c:v>3.5931867493901311E-3</c:v>
                </c:pt>
                <c:pt idx="87">
                  <c:v>1.316684082603325E-3</c:v>
                </c:pt>
                <c:pt idx="88">
                  <c:v>5.0740255507619736E-4</c:v>
                </c:pt>
                <c:pt idx="89">
                  <c:v>1.811407125423603E-3</c:v>
                </c:pt>
                <c:pt idx="90">
                  <c:v>4.2998737245576457E-3</c:v>
                </c:pt>
                <c:pt idx="91">
                  <c:v>-9.7900912578063881E-4</c:v>
                </c:pt>
                <c:pt idx="92">
                  <c:v>2.8897334420916469E-3</c:v>
                </c:pt>
                <c:pt idx="93">
                  <c:v>4.7238560692697273E-3</c:v>
                </c:pt>
                <c:pt idx="94">
                  <c:v>3.4424443296781071E-3</c:v>
                </c:pt>
                <c:pt idx="95">
                  <c:v>4.3938692663065826E-3</c:v>
                </c:pt>
                <c:pt idx="96">
                  <c:v>2.0524968535344801E-3</c:v>
                </c:pt>
                <c:pt idx="97">
                  <c:v>2.585885956787326E-3</c:v>
                </c:pt>
                <c:pt idx="98">
                  <c:v>2.9674794958467481E-3</c:v>
                </c:pt>
                <c:pt idx="99">
                  <c:v>-2.7866901047435277E-4</c:v>
                </c:pt>
                <c:pt idx="100">
                  <c:v>1.0615737409824799E-3</c:v>
                </c:pt>
                <c:pt idx="101">
                  <c:v>2.687937712947841E-3</c:v>
                </c:pt>
                <c:pt idx="102">
                  <c:v>2.79038299219736E-3</c:v>
                </c:pt>
                <c:pt idx="103">
                  <c:v>5.2094781772076271E-3</c:v>
                </c:pt>
                <c:pt idx="104">
                  <c:v>3.5664478154717738E-3</c:v>
                </c:pt>
                <c:pt idx="105">
                  <c:v>-5.5548538611487341E-3</c:v>
                </c:pt>
                <c:pt idx="106">
                  <c:v>2.456825864413759E-3</c:v>
                </c:pt>
                <c:pt idx="107">
                  <c:v>1.7283048694691769E-3</c:v>
                </c:pt>
                <c:pt idx="108">
                  <c:v>5.8220744857364606E-3</c:v>
                </c:pt>
                <c:pt idx="109">
                  <c:v>5.2580881925701206E-3</c:v>
                </c:pt>
                <c:pt idx="110">
                  <c:v>3.9810304390985873E-3</c:v>
                </c:pt>
                <c:pt idx="111">
                  <c:v>5.4759478326964484E-3</c:v>
                </c:pt>
                <c:pt idx="112">
                  <c:v>1.9634804819297358E-3</c:v>
                </c:pt>
                <c:pt idx="113">
                  <c:v>7.7490009762344334E-3</c:v>
                </c:pt>
                <c:pt idx="114">
                  <c:v>7.0361788458728203E-3</c:v>
                </c:pt>
                <c:pt idx="115">
                  <c:v>7.8800202095217209E-3</c:v>
                </c:pt>
                <c:pt idx="116">
                  <c:v>8.4930570583368059E-3</c:v>
                </c:pt>
                <c:pt idx="117">
                  <c:v>8.3501306980144907E-3</c:v>
                </c:pt>
                <c:pt idx="118">
                  <c:v>8.0946003003936617E-3</c:v>
                </c:pt>
                <c:pt idx="119">
                  <c:v>6.1273787244633393E-3</c:v>
                </c:pt>
                <c:pt idx="120">
                  <c:v>8.1778212235821268E-3</c:v>
                </c:pt>
                <c:pt idx="121">
                  <c:v>6.9221804981751678E-3</c:v>
                </c:pt>
                <c:pt idx="122">
                  <c:v>1.0035116419480289E-2</c:v>
                </c:pt>
                <c:pt idx="123">
                  <c:v>9.3787132934228801E-3</c:v>
                </c:pt>
                <c:pt idx="124">
                  <c:v>1.1266177041421299E-2</c:v>
                </c:pt>
                <c:pt idx="125">
                  <c:v>1.1222479057670929E-2</c:v>
                </c:pt>
                <c:pt idx="126">
                  <c:v>1.2315353052963159E-2</c:v>
                </c:pt>
                <c:pt idx="127">
                  <c:v>1.347596532388895E-2</c:v>
                </c:pt>
                <c:pt idx="128">
                  <c:v>1.1106263270444391E-2</c:v>
                </c:pt>
                <c:pt idx="129">
                  <c:v>1.007913851647158E-2</c:v>
                </c:pt>
                <c:pt idx="130">
                  <c:v>1.033495796312622E-2</c:v>
                </c:pt>
                <c:pt idx="131">
                  <c:v>1.083232602034445E-2</c:v>
                </c:pt>
                <c:pt idx="132">
                  <c:v>1.181071458558303E-2</c:v>
                </c:pt>
                <c:pt idx="133">
                  <c:v>1.1143921425694311E-2</c:v>
                </c:pt>
                <c:pt idx="134">
                  <c:v>1.5678485418674001E-2</c:v>
                </c:pt>
                <c:pt idx="135">
                  <c:v>1.4072685065017019E-2</c:v>
                </c:pt>
                <c:pt idx="136">
                  <c:v>1.1670347932883461E-2</c:v>
                </c:pt>
                <c:pt idx="137">
                  <c:v>1.289350407084711E-2</c:v>
                </c:pt>
                <c:pt idx="138">
                  <c:v>1.2514363531008099E-2</c:v>
                </c:pt>
                <c:pt idx="139">
                  <c:v>9.1200293310120806E-3</c:v>
                </c:pt>
                <c:pt idx="140">
                  <c:v>9.2783994405261083E-3</c:v>
                </c:pt>
                <c:pt idx="141">
                  <c:v>9.7598325440477751E-3</c:v>
                </c:pt>
                <c:pt idx="142">
                  <c:v>1.247096603699038E-2</c:v>
                </c:pt>
                <c:pt idx="143">
                  <c:v>9.1581473658137735E-3</c:v>
                </c:pt>
                <c:pt idx="144">
                  <c:v>9.6735633706577229E-3</c:v>
                </c:pt>
                <c:pt idx="145">
                  <c:v>9.6806792775059325E-3</c:v>
                </c:pt>
                <c:pt idx="146">
                  <c:v>1.150925584790885E-2</c:v>
                </c:pt>
                <c:pt idx="147">
                  <c:v>6.3657784145354501E-3</c:v>
                </c:pt>
                <c:pt idx="148">
                  <c:v>1.1747284794052289E-2</c:v>
                </c:pt>
                <c:pt idx="149">
                  <c:v>1.3878706997255691E-2</c:v>
                </c:pt>
                <c:pt idx="150">
                  <c:v>8.5410031129389274E-3</c:v>
                </c:pt>
                <c:pt idx="151">
                  <c:v>7.7255495747881042E-3</c:v>
                </c:pt>
                <c:pt idx="152">
                  <c:v>7.8167880770707576E-3</c:v>
                </c:pt>
                <c:pt idx="153">
                  <c:v>5.9812881458463094E-3</c:v>
                </c:pt>
                <c:pt idx="154">
                  <c:v>8.9344626050877896E-3</c:v>
                </c:pt>
                <c:pt idx="155">
                  <c:v>7.1688652448527179E-3</c:v>
                </c:pt>
                <c:pt idx="156">
                  <c:v>7.2418268439566891E-3</c:v>
                </c:pt>
                <c:pt idx="157">
                  <c:v>9.8480078318499142E-3</c:v>
                </c:pt>
                <c:pt idx="158">
                  <c:v>7.2052345610453816E-3</c:v>
                </c:pt>
                <c:pt idx="159">
                  <c:v>7.0674113106814476E-3</c:v>
                </c:pt>
                <c:pt idx="160">
                  <c:v>7.0321398957136072E-3</c:v>
                </c:pt>
                <c:pt idx="161">
                  <c:v>8.7936524456793119E-3</c:v>
                </c:pt>
                <c:pt idx="162">
                  <c:v>8.4396215264559427E-3</c:v>
                </c:pt>
                <c:pt idx="163">
                  <c:v>1.008446978254196E-2</c:v>
                </c:pt>
                <c:pt idx="164">
                  <c:v>7.4397947223521221E-3</c:v>
                </c:pt>
                <c:pt idx="165">
                  <c:v>6.9199125210392953E-3</c:v>
                </c:pt>
                <c:pt idx="166">
                  <c:v>9.6569670306894118E-3</c:v>
                </c:pt>
                <c:pt idx="167">
                  <c:v>9.576923060906406E-3</c:v>
                </c:pt>
                <c:pt idx="168">
                  <c:v>7.1772405905161651E-3</c:v>
                </c:pt>
                <c:pt idx="169">
                  <c:v>1.2040110465975751E-2</c:v>
                </c:pt>
                <c:pt idx="170">
                  <c:v>9.847888388087922E-3</c:v>
                </c:pt>
                <c:pt idx="171">
                  <c:v>5.810014651738804E-3</c:v>
                </c:pt>
                <c:pt idx="172">
                  <c:v>5.7146389711231196E-3</c:v>
                </c:pt>
                <c:pt idx="173">
                  <c:v>-1.253885798124577E-3</c:v>
                </c:pt>
                <c:pt idx="174">
                  <c:v>-1.222832221763559E-3</c:v>
                </c:pt>
                <c:pt idx="175">
                  <c:v>-3.4070769592831057E-4</c:v>
                </c:pt>
                <c:pt idx="176">
                  <c:v>-2.3545273761804708E-6</c:v>
                </c:pt>
                <c:pt idx="177">
                  <c:v>5.0696047139551226E-3</c:v>
                </c:pt>
                <c:pt idx="178">
                  <c:v>3.9501082011308419E-3</c:v>
                </c:pt>
                <c:pt idx="179">
                  <c:v>-1.198501261603147E-3</c:v>
                </c:pt>
                <c:pt idx="180">
                  <c:v>3.4845076770095851E-4</c:v>
                </c:pt>
                <c:pt idx="181">
                  <c:v>1.190439160603685E-3</c:v>
                </c:pt>
                <c:pt idx="182">
                  <c:v>-2.108470383770378E-4</c:v>
                </c:pt>
                <c:pt idx="183">
                  <c:v>2.5961351418215539E-3</c:v>
                </c:pt>
                <c:pt idx="184">
                  <c:v>5.30542602631634E-4</c:v>
                </c:pt>
                <c:pt idx="185">
                  <c:v>1.796176181283027E-3</c:v>
                </c:pt>
                <c:pt idx="186">
                  <c:v>5.653764790351179E-3</c:v>
                </c:pt>
                <c:pt idx="187">
                  <c:v>3.128474716600937E-3</c:v>
                </c:pt>
                <c:pt idx="188">
                  <c:v>2.3735369611670438E-3</c:v>
                </c:pt>
                <c:pt idx="189">
                  <c:v>2.9417446258275248E-3</c:v>
                </c:pt>
                <c:pt idx="190">
                  <c:v>4.5794848410554154E-3</c:v>
                </c:pt>
                <c:pt idx="191">
                  <c:v>2.6672027571512662E-3</c:v>
                </c:pt>
                <c:pt idx="192">
                  <c:v>3.787359233638155E-3</c:v>
                </c:pt>
                <c:pt idx="193">
                  <c:v>2.1205761547302688E-3</c:v>
                </c:pt>
                <c:pt idx="194">
                  <c:v>3.4806980751311829E-3</c:v>
                </c:pt>
                <c:pt idx="195">
                  <c:v>2.659096968463448E-3</c:v>
                </c:pt>
                <c:pt idx="196">
                  <c:v>3.4089548357225659E-3</c:v>
                </c:pt>
                <c:pt idx="197">
                  <c:v>3.905787933305982E-3</c:v>
                </c:pt>
                <c:pt idx="198">
                  <c:v>4.5073935452157876E-3</c:v>
                </c:pt>
                <c:pt idx="199">
                  <c:v>4.6467473432902917E-3</c:v>
                </c:pt>
                <c:pt idx="200">
                  <c:v>2.066120394640603E-3</c:v>
                </c:pt>
                <c:pt idx="201">
                  <c:v>2.7245383264433709E-3</c:v>
                </c:pt>
                <c:pt idx="202">
                  <c:v>4.5235661509164249E-3</c:v>
                </c:pt>
                <c:pt idx="203">
                  <c:v>6.7498884678010018E-3</c:v>
                </c:pt>
                <c:pt idx="204">
                  <c:v>5.247833098656729E-3</c:v>
                </c:pt>
                <c:pt idx="205">
                  <c:v>2.3653792354372261E-3</c:v>
                </c:pt>
                <c:pt idx="206">
                  <c:v>2.8853804747237528E-3</c:v>
                </c:pt>
                <c:pt idx="207">
                  <c:v>2.6736868845071982E-3</c:v>
                </c:pt>
                <c:pt idx="208">
                  <c:v>2.2501708063977781E-3</c:v>
                </c:pt>
                <c:pt idx="209">
                  <c:v>2.983539489907816E-3</c:v>
                </c:pt>
                <c:pt idx="210">
                  <c:v>2.7374368696171381E-3</c:v>
                </c:pt>
                <c:pt idx="211">
                  <c:v>4.3486338950973202E-3</c:v>
                </c:pt>
                <c:pt idx="212">
                  <c:v>1.4724111416828389E-3</c:v>
                </c:pt>
                <c:pt idx="213">
                  <c:v>1.695133767244839E-3</c:v>
                </c:pt>
                <c:pt idx="214">
                  <c:v>3.17358328095807E-3</c:v>
                </c:pt>
                <c:pt idx="215">
                  <c:v>5.3734049077631676E-3</c:v>
                </c:pt>
                <c:pt idx="216">
                  <c:v>3.951711376844802E-3</c:v>
                </c:pt>
                <c:pt idx="217">
                  <c:v>-7.5447016753171781E-4</c:v>
                </c:pt>
                <c:pt idx="218">
                  <c:v>-2.0004758927707482E-3</c:v>
                </c:pt>
                <c:pt idx="219">
                  <c:v>-1.011133242281526E-3</c:v>
                </c:pt>
                <c:pt idx="220">
                  <c:v>-1.1729225466727831E-3</c:v>
                </c:pt>
                <c:pt idx="221">
                  <c:v>-1.5813811387195289E-3</c:v>
                </c:pt>
                <c:pt idx="222">
                  <c:v>-7.36420232817947E-4</c:v>
                </c:pt>
                <c:pt idx="223">
                  <c:v>7.498046881195819E-4</c:v>
                </c:pt>
                <c:pt idx="224">
                  <c:v>-3.7522304796588912E-5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B2-4A37-AE9F-90731281E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410016"/>
        <c:axId val="832410344"/>
      </c:lineChart>
      <c:dateAx>
        <c:axId val="832410016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32410344"/>
        <c:crosses val="autoZero"/>
        <c:auto val="1"/>
        <c:lblOffset val="100"/>
        <c:baseTimeUnit val="days"/>
      </c:dateAx>
      <c:valAx>
        <c:axId val="83241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3241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C6-415E-9D55-8F57CFEE48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C6-415E-9D55-8F57CFEE48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C6-415E-9D55-8F57CFEE48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6C6-415E-9D55-8F57CFEE48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6C6-415E-9D55-8F57CFEE480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6C6-415E-9D55-8F57CFEE480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6C6-415E-9D55-8F57CFEE480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6C6-415E-9D55-8F57CFEE480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6C6-415E-9D55-8F57CFEE480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6C6-415E-9D55-8F57CFEE480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6C6-415E-9D55-8F57CFEE480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6C6-415E-9D55-8F57CFEE480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6C6-415E-9D55-8F57CFEE480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6C6-415E-9D55-8F57CFEE480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6C6-415E-9D55-8F57CFEE480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6C6-415E-9D55-8F57CFEE480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16C6-415E-9D55-8F57CFEE480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16C6-415E-9D55-8F57CFEE480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16C6-415E-9D55-8F57CFEE48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pesi_er_lordo_multiasset!$A$2:$A$20</c:f>
              <c:strCache>
                <c:ptCount val="19"/>
                <c:pt idx="0">
                  <c:v>MBB Carmignac Strategic Selection</c:v>
                </c:pt>
                <c:pt idx="1">
                  <c:v>MBB Coupon Strategy Collection</c:v>
                </c:pt>
                <c:pt idx="2">
                  <c:v>MBB Dynamic Collection</c:v>
                </c:pt>
                <c:pt idx="3">
                  <c:v>MBB Emerging Markets Multi Asset Collection</c:v>
                </c:pt>
                <c:pt idx="4">
                  <c:v>MBB Equilibrium</c:v>
                </c:pt>
                <c:pt idx="5">
                  <c:v>MBB European Coupon Strategy Collection</c:v>
                </c:pt>
                <c:pt idx="6">
                  <c:v>MBB Fidelity Asian Selection</c:v>
                </c:pt>
                <c:pt idx="7">
                  <c:v>MBB Financial Income Strategy</c:v>
                </c:pt>
                <c:pt idx="8">
                  <c:v>MBB Invesco Balanced Risk Coupon Selection</c:v>
                </c:pt>
                <c:pt idx="9">
                  <c:v>MBB Morgan Stanley Global Selection</c:v>
                </c:pt>
                <c:pt idx="10">
                  <c:v>MBB Multiasset Esg Sel</c:v>
                </c:pt>
                <c:pt idx="11">
                  <c:v>MBB New Opportunities Collection</c:v>
                </c:pt>
                <c:pt idx="12">
                  <c:v>MBB Premium Coupon Collection</c:v>
                </c:pt>
                <c:pt idx="13">
                  <c:v>MBB Socially Responsible Collection</c:v>
                </c:pt>
                <c:pt idx="14">
                  <c:v>MBB Us Coupon Strategy Collection</c:v>
                </c:pt>
                <c:pt idx="15">
                  <c:v>CH Provident 2</c:v>
                </c:pt>
                <c:pt idx="16">
                  <c:v>Flessibile Strategico</c:v>
                </c:pt>
                <c:pt idx="17">
                  <c:v>Flessibile Sostenibile</c:v>
                </c:pt>
                <c:pt idx="18">
                  <c:v>Flessibile Sviluppo Italia</c:v>
                </c:pt>
              </c:strCache>
            </c:strRef>
          </c:cat>
          <c:val>
            <c:numRef>
              <c:f>pesi_er_lordo_multiasset!$B$2:$B$20</c:f>
              <c:numCache>
                <c:formatCode>0%</c:formatCode>
                <c:ptCount val="19"/>
                <c:pt idx="0">
                  <c:v>2.9031028098473091E-2</c:v>
                </c:pt>
                <c:pt idx="1">
                  <c:v>6.8560491966187978E-2</c:v>
                </c:pt>
                <c:pt idx="2">
                  <c:v>1.6515631970196721E-2</c:v>
                </c:pt>
                <c:pt idx="3">
                  <c:v>1.283269900376526E-2</c:v>
                </c:pt>
                <c:pt idx="4">
                  <c:v>6.1089636183277252E-3</c:v>
                </c:pt>
                <c:pt idx="5">
                  <c:v>1.2103349794128559E-2</c:v>
                </c:pt>
                <c:pt idx="6">
                  <c:v>1.809794814356579E-2</c:v>
                </c:pt>
                <c:pt idx="7">
                  <c:v>8.3028442484549811E-2</c:v>
                </c:pt>
                <c:pt idx="8">
                  <c:v>5.6099507793227837E-2</c:v>
                </c:pt>
                <c:pt idx="9">
                  <c:v>0.30895971668382233</c:v>
                </c:pt>
                <c:pt idx="10">
                  <c:v>1.496461664201647E-3</c:v>
                </c:pt>
                <c:pt idx="11">
                  <c:v>2.903425205415271E-2</c:v>
                </c:pt>
                <c:pt idx="12">
                  <c:v>3.6453929307517681E-2</c:v>
                </c:pt>
                <c:pt idx="13">
                  <c:v>1.862738766859549E-2</c:v>
                </c:pt>
                <c:pt idx="14">
                  <c:v>1.329876185500258E-2</c:v>
                </c:pt>
                <c:pt idx="15">
                  <c:v>4.5725741532911583E-2</c:v>
                </c:pt>
                <c:pt idx="16">
                  <c:v>4.1319126178115298E-2</c:v>
                </c:pt>
                <c:pt idx="17">
                  <c:v>2.8217490820027669E-2</c:v>
                </c:pt>
                <c:pt idx="18">
                  <c:v>0.1744890693632303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16C6-415E-9D55-8F57CFEE48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er_netto_totale!$A$2:$A$226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er_netto_totale!$B$2:$B$226</c:f>
              <c:numCache>
                <c:formatCode>0.00%</c:formatCode>
                <c:ptCount val="225"/>
                <c:pt idx="0">
                  <c:v>0</c:v>
                </c:pt>
                <c:pt idx="1">
                  <c:v>1.5163373360687069E-3</c:v>
                </c:pt>
                <c:pt idx="2">
                  <c:v>6.9720780498783164E-4</c:v>
                </c:pt>
                <c:pt idx="3">
                  <c:v>1.988155424773375E-3</c:v>
                </c:pt>
                <c:pt idx="4">
                  <c:v>2.531347763853331E-3</c:v>
                </c:pt>
                <c:pt idx="5">
                  <c:v>3.36131385803129E-3</c:v>
                </c:pt>
                <c:pt idx="6">
                  <c:v>2.4828615177967528E-3</c:v>
                </c:pt>
                <c:pt idx="7">
                  <c:v>2.4956856521569648E-3</c:v>
                </c:pt>
                <c:pt idx="8">
                  <c:v>2.232455186509386E-3</c:v>
                </c:pt>
                <c:pt idx="9">
                  <c:v>1.529808447606529E-3</c:v>
                </c:pt>
                <c:pt idx="10">
                  <c:v>1.4176810070856141E-3</c:v>
                </c:pt>
                <c:pt idx="11">
                  <c:v>3.012948367327573E-3</c:v>
                </c:pt>
                <c:pt idx="12">
                  <c:v>1.070107461954795E-3</c:v>
                </c:pt>
                <c:pt idx="13">
                  <c:v>3.291328887095712E-3</c:v>
                </c:pt>
                <c:pt idx="14">
                  <c:v>3.6657428925273021E-3</c:v>
                </c:pt>
                <c:pt idx="15">
                  <c:v>4.1098631111442518E-3</c:v>
                </c:pt>
                <c:pt idx="16">
                  <c:v>2.6901073607503712E-3</c:v>
                </c:pt>
                <c:pt idx="17">
                  <c:v>2.8451834821310311E-3</c:v>
                </c:pt>
                <c:pt idx="18">
                  <c:v>2.0211861317314121E-3</c:v>
                </c:pt>
                <c:pt idx="19">
                  <c:v>5.0686846426011289E-3</c:v>
                </c:pt>
                <c:pt idx="20">
                  <c:v>5.5018380974403147E-3</c:v>
                </c:pt>
                <c:pt idx="21">
                  <c:v>5.9012779932474668E-3</c:v>
                </c:pt>
                <c:pt idx="22">
                  <c:v>5.0184494361169563E-3</c:v>
                </c:pt>
                <c:pt idx="23">
                  <c:v>7.3667371127301706E-3</c:v>
                </c:pt>
                <c:pt idx="24">
                  <c:v>6.6048245017433782E-3</c:v>
                </c:pt>
                <c:pt idx="25">
                  <c:v>5.9585425678665427E-3</c:v>
                </c:pt>
                <c:pt idx="26">
                  <c:v>5.7772819827885957E-3</c:v>
                </c:pt>
                <c:pt idx="27">
                  <c:v>4.6924236130876373E-3</c:v>
                </c:pt>
                <c:pt idx="28">
                  <c:v>5.8545538583782966E-3</c:v>
                </c:pt>
                <c:pt idx="29">
                  <c:v>5.4720092111044671E-3</c:v>
                </c:pt>
                <c:pt idx="30">
                  <c:v>7.7945345358430007E-3</c:v>
                </c:pt>
                <c:pt idx="31">
                  <c:v>6.8527091622352376E-3</c:v>
                </c:pt>
                <c:pt idx="32">
                  <c:v>6.3655934292319314E-3</c:v>
                </c:pt>
                <c:pt idx="33">
                  <c:v>7.1531427785127546E-3</c:v>
                </c:pt>
                <c:pt idx="34">
                  <c:v>5.8665489588640707E-3</c:v>
                </c:pt>
                <c:pt idx="35">
                  <c:v>5.251504806373708E-3</c:v>
                </c:pt>
                <c:pt idx="36">
                  <c:v>5.0840163197156674E-3</c:v>
                </c:pt>
                <c:pt idx="37">
                  <c:v>5.5725373103514553E-3</c:v>
                </c:pt>
                <c:pt idx="38">
                  <c:v>6.4277063299258419E-3</c:v>
                </c:pt>
                <c:pt idx="39">
                  <c:v>2.2526242629044009E-3</c:v>
                </c:pt>
                <c:pt idx="40">
                  <c:v>2.31213031976929E-3</c:v>
                </c:pt>
                <c:pt idx="41">
                  <c:v>3.40387206722137E-3</c:v>
                </c:pt>
                <c:pt idx="42">
                  <c:v>2.9424482502438121E-3</c:v>
                </c:pt>
                <c:pt idx="43">
                  <c:v>4.3296089369300184E-3</c:v>
                </c:pt>
                <c:pt idx="44">
                  <c:v>2.9270822201807878E-3</c:v>
                </c:pt>
                <c:pt idx="45">
                  <c:v>3.6459235476320462E-3</c:v>
                </c:pt>
                <c:pt idx="46">
                  <c:v>3.1253556485291161E-3</c:v>
                </c:pt>
                <c:pt idx="47">
                  <c:v>4.7539567112837577E-3</c:v>
                </c:pt>
                <c:pt idx="48">
                  <c:v>5.2641254653935654E-3</c:v>
                </c:pt>
                <c:pt idx="49">
                  <c:v>5.5185937634907312E-3</c:v>
                </c:pt>
                <c:pt idx="50">
                  <c:v>5.0412719719030719E-3</c:v>
                </c:pt>
                <c:pt idx="51">
                  <c:v>2.013234674884012E-3</c:v>
                </c:pt>
                <c:pt idx="52">
                  <c:v>3.8695462126194791E-3</c:v>
                </c:pt>
                <c:pt idx="53">
                  <c:v>3.1978957309137801E-3</c:v>
                </c:pt>
                <c:pt idx="54">
                  <c:v>2.3981463795785811E-3</c:v>
                </c:pt>
                <c:pt idx="55">
                  <c:v>3.7267324334491199E-3</c:v>
                </c:pt>
                <c:pt idx="56">
                  <c:v>2.8194671512540288E-3</c:v>
                </c:pt>
                <c:pt idx="57">
                  <c:v>2.7821535174821221E-3</c:v>
                </c:pt>
                <c:pt idx="58">
                  <c:v>2.4866738801847532E-3</c:v>
                </c:pt>
                <c:pt idx="59">
                  <c:v>2.4390705480923369E-3</c:v>
                </c:pt>
                <c:pt idx="60">
                  <c:v>1.8876349775717169E-3</c:v>
                </c:pt>
                <c:pt idx="61">
                  <c:v>1.553544187368638E-3</c:v>
                </c:pt>
                <c:pt idx="62">
                  <c:v>3.83494432753595E-3</c:v>
                </c:pt>
                <c:pt idx="63">
                  <c:v>7.7396433232101991E-4</c:v>
                </c:pt>
                <c:pt idx="64">
                  <c:v>9.2310385732896627E-4</c:v>
                </c:pt>
                <c:pt idx="65">
                  <c:v>3.2484685639284638E-3</c:v>
                </c:pt>
                <c:pt idx="66">
                  <c:v>4.0965717978681537E-3</c:v>
                </c:pt>
                <c:pt idx="67">
                  <c:v>3.702434729865534E-3</c:v>
                </c:pt>
                <c:pt idx="68">
                  <c:v>2.8110674639668649E-3</c:v>
                </c:pt>
                <c:pt idx="69">
                  <c:v>1.0678584007609571E-3</c:v>
                </c:pt>
                <c:pt idx="70">
                  <c:v>1.3613432709114191E-3</c:v>
                </c:pt>
                <c:pt idx="71">
                  <c:v>1.368051653511837E-3</c:v>
                </c:pt>
                <c:pt idx="72">
                  <c:v>1.7452586336651481E-3</c:v>
                </c:pt>
                <c:pt idx="73">
                  <c:v>3.252908344361205E-3</c:v>
                </c:pt>
                <c:pt idx="74">
                  <c:v>5.4330620889997414E-6</c:v>
                </c:pt>
                <c:pt idx="75">
                  <c:v>2.1903345551855802E-3</c:v>
                </c:pt>
                <c:pt idx="76">
                  <c:v>1.472963603138089E-3</c:v>
                </c:pt>
                <c:pt idx="77">
                  <c:v>1.2027115251606051E-3</c:v>
                </c:pt>
                <c:pt idx="78">
                  <c:v>6.5988793500315612E-4</c:v>
                </c:pt>
                <c:pt idx="79">
                  <c:v>2.9893951102500931E-3</c:v>
                </c:pt>
                <c:pt idx="80">
                  <c:v>2.7982366197342179E-3</c:v>
                </c:pt>
                <c:pt idx="81">
                  <c:v>3.25595866567574E-3</c:v>
                </c:pt>
                <c:pt idx="82">
                  <c:v>1.357723275402956E-3</c:v>
                </c:pt>
                <c:pt idx="83">
                  <c:v>1.163378205984333E-3</c:v>
                </c:pt>
                <c:pt idx="84">
                  <c:v>2.5790023167556742E-3</c:v>
                </c:pt>
                <c:pt idx="85">
                  <c:v>-6.3416477423006157E-4</c:v>
                </c:pt>
                <c:pt idx="86">
                  <c:v>-1.3140442012249401E-4</c:v>
                </c:pt>
                <c:pt idx="87">
                  <c:v>-1.092359153102684E-3</c:v>
                </c:pt>
                <c:pt idx="88">
                  <c:v>-1.208956784752635E-3</c:v>
                </c:pt>
                <c:pt idx="89">
                  <c:v>-1.5672036289842151E-3</c:v>
                </c:pt>
                <c:pt idx="90">
                  <c:v>-2.7139205541831801E-3</c:v>
                </c:pt>
                <c:pt idx="91">
                  <c:v>8.0552203750583473E-4</c:v>
                </c:pt>
                <c:pt idx="92">
                  <c:v>3.910227537740063E-5</c:v>
                </c:pt>
                <c:pt idx="93">
                  <c:v>-2.0697461644680888E-3</c:v>
                </c:pt>
                <c:pt idx="94">
                  <c:v>-1.438316998966682E-3</c:v>
                </c:pt>
                <c:pt idx="95">
                  <c:v>-1.7512612098233851E-3</c:v>
                </c:pt>
                <c:pt idx="96">
                  <c:v>-1.160679100288275E-3</c:v>
                </c:pt>
                <c:pt idx="97">
                  <c:v>-1.5041173367296161E-3</c:v>
                </c:pt>
                <c:pt idx="98">
                  <c:v>-1.4186794659005739E-3</c:v>
                </c:pt>
                <c:pt idx="99">
                  <c:v>-5.9133550663026391E-4</c:v>
                </c:pt>
                <c:pt idx="100">
                  <c:v>-1.490257498286462E-3</c:v>
                </c:pt>
                <c:pt idx="101">
                  <c:v>-1.514034887682314E-3</c:v>
                </c:pt>
                <c:pt idx="102">
                  <c:v>-1.823486782157824E-3</c:v>
                </c:pt>
                <c:pt idx="103">
                  <c:v>-2.5340013853607508E-3</c:v>
                </c:pt>
                <c:pt idx="104">
                  <c:v>-2.4672503617730879E-3</c:v>
                </c:pt>
                <c:pt idx="105">
                  <c:v>1.4235204152446279E-4</c:v>
                </c:pt>
                <c:pt idx="106">
                  <c:v>-1.7913128534232661E-3</c:v>
                </c:pt>
                <c:pt idx="107">
                  <c:v>-2.13459334219479E-3</c:v>
                </c:pt>
                <c:pt idx="108">
                  <c:v>-3.5294370945178071E-3</c:v>
                </c:pt>
                <c:pt idx="109">
                  <c:v>-3.9655284965591786E-3</c:v>
                </c:pt>
                <c:pt idx="110">
                  <c:v>-3.11643464521083E-3</c:v>
                </c:pt>
                <c:pt idx="111">
                  <c:v>-4.0990403411877976E-3</c:v>
                </c:pt>
                <c:pt idx="112">
                  <c:v>-2.2612356312905479E-3</c:v>
                </c:pt>
                <c:pt idx="113">
                  <c:v>-2.578480209999956E-3</c:v>
                </c:pt>
                <c:pt idx="114">
                  <c:v>-3.3422972069816481E-3</c:v>
                </c:pt>
                <c:pt idx="115">
                  <c:v>-4.9528411733967834E-3</c:v>
                </c:pt>
                <c:pt idx="116">
                  <c:v>-3.7587485937182752E-3</c:v>
                </c:pt>
                <c:pt idx="117">
                  <c:v>-3.759221745966768E-3</c:v>
                </c:pt>
                <c:pt idx="118">
                  <c:v>-3.1363038925950049E-3</c:v>
                </c:pt>
                <c:pt idx="119">
                  <c:v>-1.971664062662359E-3</c:v>
                </c:pt>
                <c:pt idx="120">
                  <c:v>-3.7344013319249299E-3</c:v>
                </c:pt>
                <c:pt idx="121">
                  <c:v>-3.0632613477962201E-3</c:v>
                </c:pt>
                <c:pt idx="122">
                  <c:v>-2.0129685736568481E-3</c:v>
                </c:pt>
                <c:pt idx="123">
                  <c:v>-3.221130215028456E-3</c:v>
                </c:pt>
                <c:pt idx="124">
                  <c:v>-3.2505637882880301E-3</c:v>
                </c:pt>
                <c:pt idx="125">
                  <c:v>-3.294987654882231E-3</c:v>
                </c:pt>
                <c:pt idx="126">
                  <c:v>-4.4097111674192826E-3</c:v>
                </c:pt>
                <c:pt idx="127">
                  <c:v>-4.4452198013194E-3</c:v>
                </c:pt>
                <c:pt idx="128">
                  <c:v>-4.3063363047448622E-3</c:v>
                </c:pt>
                <c:pt idx="129">
                  <c:v>-3.5461212582075241E-3</c:v>
                </c:pt>
                <c:pt idx="130">
                  <c:v>-3.7678741476301352E-3</c:v>
                </c:pt>
                <c:pt idx="131">
                  <c:v>-4.0607623371216039E-3</c:v>
                </c:pt>
                <c:pt idx="132">
                  <c:v>-4.2552393712598216E-3</c:v>
                </c:pt>
                <c:pt idx="133">
                  <c:v>-4.8426455985159933E-3</c:v>
                </c:pt>
                <c:pt idx="134">
                  <c:v>-5.528903977964239E-3</c:v>
                </c:pt>
                <c:pt idx="135">
                  <c:v>-4.6613107200850212E-3</c:v>
                </c:pt>
                <c:pt idx="136">
                  <c:v>-2.7072171130477769E-3</c:v>
                </c:pt>
                <c:pt idx="137">
                  <c:v>-2.367736700271017E-3</c:v>
                </c:pt>
                <c:pt idx="138">
                  <c:v>-3.400201486607024E-3</c:v>
                </c:pt>
                <c:pt idx="139">
                  <c:v>-3.9447539690871114E-3</c:v>
                </c:pt>
                <c:pt idx="140">
                  <c:v>-2.3395231773273299E-3</c:v>
                </c:pt>
                <c:pt idx="141">
                  <c:v>-2.86772104900801E-3</c:v>
                </c:pt>
                <c:pt idx="142">
                  <c:v>-4.527344564679181E-3</c:v>
                </c:pt>
                <c:pt idx="143">
                  <c:v>-2.6209361539182301E-3</c:v>
                </c:pt>
                <c:pt idx="144">
                  <c:v>-2.77143620338971E-3</c:v>
                </c:pt>
                <c:pt idx="145">
                  <c:v>-2.5180131239541659E-3</c:v>
                </c:pt>
                <c:pt idx="146">
                  <c:v>-3.8098154583099402E-3</c:v>
                </c:pt>
                <c:pt idx="147">
                  <c:v>-1.9011933345358669E-3</c:v>
                </c:pt>
                <c:pt idx="148">
                  <c:v>-3.254117609100549E-3</c:v>
                </c:pt>
                <c:pt idx="149">
                  <c:v>-3.8086159033206002E-3</c:v>
                </c:pt>
                <c:pt idx="150">
                  <c:v>-2.440841809288496E-3</c:v>
                </c:pt>
                <c:pt idx="151">
                  <c:v>-2.3148265655184019E-3</c:v>
                </c:pt>
                <c:pt idx="152">
                  <c:v>-2.2975221485586061E-3</c:v>
                </c:pt>
                <c:pt idx="153">
                  <c:v>-2.2558850993275041E-3</c:v>
                </c:pt>
                <c:pt idx="154">
                  <c:v>-3.6737784509E-3</c:v>
                </c:pt>
                <c:pt idx="155">
                  <c:v>-4.4683657738888716E-3</c:v>
                </c:pt>
                <c:pt idx="156">
                  <c:v>-4.4015072416192513E-3</c:v>
                </c:pt>
                <c:pt idx="157">
                  <c:v>-5.9351963649643116E-3</c:v>
                </c:pt>
                <c:pt idx="158">
                  <c:v>-4.7185920641690249E-3</c:v>
                </c:pt>
                <c:pt idx="159">
                  <c:v>-4.3563350670070564E-3</c:v>
                </c:pt>
                <c:pt idx="160">
                  <c:v>-5.2261457083278007E-3</c:v>
                </c:pt>
                <c:pt idx="161">
                  <c:v>-4.8438866566618E-3</c:v>
                </c:pt>
                <c:pt idx="162">
                  <c:v>-5.2667524998857296E-3</c:v>
                </c:pt>
                <c:pt idx="163">
                  <c:v>-5.7704933819124893E-3</c:v>
                </c:pt>
                <c:pt idx="164">
                  <c:v>-4.2417529093921047E-3</c:v>
                </c:pt>
                <c:pt idx="165">
                  <c:v>-3.3112452173582612E-3</c:v>
                </c:pt>
                <c:pt idx="166">
                  <c:v>-4.8818841698583526E-3</c:v>
                </c:pt>
                <c:pt idx="167">
                  <c:v>-5.2076534634206686E-3</c:v>
                </c:pt>
                <c:pt idx="168">
                  <c:v>-4.6948149061647459E-3</c:v>
                </c:pt>
                <c:pt idx="169">
                  <c:v>-5.706573234163681E-3</c:v>
                </c:pt>
                <c:pt idx="170">
                  <c:v>-7.4872315598832886E-3</c:v>
                </c:pt>
                <c:pt idx="171">
                  <c:v>-6.9201804732306194E-3</c:v>
                </c:pt>
                <c:pt idx="172">
                  <c:v>-4.6007036838986437E-3</c:v>
                </c:pt>
                <c:pt idx="173">
                  <c:v>-5.6316809803507173E-3</c:v>
                </c:pt>
                <c:pt idx="174">
                  <c:v>-5.0741932448845617E-3</c:v>
                </c:pt>
                <c:pt idx="175">
                  <c:v>-5.3026005066922899E-3</c:v>
                </c:pt>
                <c:pt idx="176">
                  <c:v>-4.4180513442613201E-3</c:v>
                </c:pt>
                <c:pt idx="177">
                  <c:v>-5.589382956122213E-3</c:v>
                </c:pt>
                <c:pt idx="178">
                  <c:v>-6.1230361441837466E-3</c:v>
                </c:pt>
                <c:pt idx="179">
                  <c:v>-5.2485364064807083E-3</c:v>
                </c:pt>
                <c:pt idx="180">
                  <c:v>-6.0654103196982057E-3</c:v>
                </c:pt>
                <c:pt idx="181">
                  <c:v>-6.2480501968056323E-3</c:v>
                </c:pt>
                <c:pt idx="182">
                  <c:v>-4.9185596500413986E-3</c:v>
                </c:pt>
                <c:pt idx="183">
                  <c:v>-5.6362925284447751E-3</c:v>
                </c:pt>
                <c:pt idx="184">
                  <c:v>-4.6011885221000082E-3</c:v>
                </c:pt>
                <c:pt idx="185">
                  <c:v>-4.7532888187868938E-3</c:v>
                </c:pt>
                <c:pt idx="186">
                  <c:v>-5.6708416815003382E-3</c:v>
                </c:pt>
                <c:pt idx="187">
                  <c:v>-5.3359346568555566E-3</c:v>
                </c:pt>
                <c:pt idx="188">
                  <c:v>-5.0140468391393078E-3</c:v>
                </c:pt>
                <c:pt idx="189">
                  <c:v>-5.4869802670527426E-3</c:v>
                </c:pt>
                <c:pt idx="190">
                  <c:v>-6.2425925728728524E-3</c:v>
                </c:pt>
                <c:pt idx="191">
                  <c:v>-5.2147449706083648E-3</c:v>
                </c:pt>
                <c:pt idx="192">
                  <c:v>-5.8153200440269606E-3</c:v>
                </c:pt>
                <c:pt idx="193">
                  <c:v>-5.7485383385063038E-3</c:v>
                </c:pt>
                <c:pt idx="194">
                  <c:v>-5.9138304593095992E-3</c:v>
                </c:pt>
                <c:pt idx="195">
                  <c:v>-5.7548264182447628E-3</c:v>
                </c:pt>
                <c:pt idx="196">
                  <c:v>-5.9041111654878353E-3</c:v>
                </c:pt>
                <c:pt idx="197">
                  <c:v>-5.4028215129311441E-3</c:v>
                </c:pt>
                <c:pt idx="198">
                  <c:v>-5.9855927000196374E-3</c:v>
                </c:pt>
                <c:pt idx="199">
                  <c:v>-6.7723004113109386E-3</c:v>
                </c:pt>
                <c:pt idx="200">
                  <c:v>-4.4612972089330682E-3</c:v>
                </c:pt>
                <c:pt idx="201">
                  <c:v>-4.8645703009972951E-3</c:v>
                </c:pt>
                <c:pt idx="202">
                  <c:v>-5.6786066630429843E-3</c:v>
                </c:pt>
                <c:pt idx="203">
                  <c:v>-5.9465055283278723E-3</c:v>
                </c:pt>
                <c:pt idx="204">
                  <c:v>-5.7746489119281366E-3</c:v>
                </c:pt>
                <c:pt idx="205">
                  <c:v>-4.4747155784654602E-3</c:v>
                </c:pt>
                <c:pt idx="206">
                  <c:v>-4.956735535683654E-3</c:v>
                </c:pt>
                <c:pt idx="207">
                  <c:v>-4.9127374768989096E-3</c:v>
                </c:pt>
                <c:pt idx="208">
                  <c:v>-4.7219052054157107E-3</c:v>
                </c:pt>
                <c:pt idx="209">
                  <c:v>-4.8038470665021649E-3</c:v>
                </c:pt>
                <c:pt idx="210">
                  <c:v>-4.6820342193201192E-3</c:v>
                </c:pt>
                <c:pt idx="211">
                  <c:v>-4.9412287004222399E-3</c:v>
                </c:pt>
                <c:pt idx="212">
                  <c:v>-3.541753493736088E-3</c:v>
                </c:pt>
                <c:pt idx="213">
                  <c:v>-3.3698917220559288E-3</c:v>
                </c:pt>
                <c:pt idx="214">
                  <c:v>-3.346627346468622E-3</c:v>
                </c:pt>
                <c:pt idx="215">
                  <c:v>-4.3465704962908358E-3</c:v>
                </c:pt>
                <c:pt idx="216">
                  <c:v>-4.0108805980081366E-3</c:v>
                </c:pt>
                <c:pt idx="217">
                  <c:v>-3.0953428038906772E-3</c:v>
                </c:pt>
                <c:pt idx="218">
                  <c:v>-1.429895825702632E-3</c:v>
                </c:pt>
                <c:pt idx="219">
                  <c:v>-3.162132012145991E-3</c:v>
                </c:pt>
                <c:pt idx="220">
                  <c:v>-3.5933792023377098E-3</c:v>
                </c:pt>
                <c:pt idx="221">
                  <c:v>-2.851347554134076E-3</c:v>
                </c:pt>
                <c:pt idx="222">
                  <c:v>-2.45051269515506E-3</c:v>
                </c:pt>
                <c:pt idx="223">
                  <c:v>-4.3654787821003627E-3</c:v>
                </c:pt>
                <c:pt idx="224">
                  <c:v>-3.5585372358317709E-3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8-488C-B6AA-27C960BF5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897208"/>
        <c:axId val="760895568"/>
      </c:lineChart>
      <c:dateAx>
        <c:axId val="760897208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0895568"/>
        <c:crosses val="autoZero"/>
        <c:auto val="1"/>
        <c:lblOffset val="100"/>
        <c:baseTimeUnit val="days"/>
      </c:dateAx>
      <c:valAx>
        <c:axId val="76089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0897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er_netto_fi!$A$2:$A$226</c:f>
              <c:numCache>
                <c:formatCode>m/d/yyyy</c:formatCode>
                <c:ptCount val="225"/>
                <c:pt idx="0">
                  <c:v>44742</c:v>
                </c:pt>
                <c:pt idx="1">
                  <c:v>44743</c:v>
                </c:pt>
                <c:pt idx="2">
                  <c:v>44746</c:v>
                </c:pt>
                <c:pt idx="3">
                  <c:v>44747</c:v>
                </c:pt>
                <c:pt idx="4">
                  <c:v>44748</c:v>
                </c:pt>
                <c:pt idx="5">
                  <c:v>44749</c:v>
                </c:pt>
                <c:pt idx="6">
                  <c:v>44750</c:v>
                </c:pt>
                <c:pt idx="7">
                  <c:v>44753</c:v>
                </c:pt>
                <c:pt idx="8">
                  <c:v>44754</c:v>
                </c:pt>
                <c:pt idx="9">
                  <c:v>44755</c:v>
                </c:pt>
                <c:pt idx="10">
                  <c:v>44756</c:v>
                </c:pt>
                <c:pt idx="11">
                  <c:v>44757</c:v>
                </c:pt>
                <c:pt idx="12">
                  <c:v>44760</c:v>
                </c:pt>
                <c:pt idx="13">
                  <c:v>44761</c:v>
                </c:pt>
                <c:pt idx="14">
                  <c:v>44762</c:v>
                </c:pt>
                <c:pt idx="15">
                  <c:v>44763</c:v>
                </c:pt>
                <c:pt idx="16">
                  <c:v>44764</c:v>
                </c:pt>
                <c:pt idx="17">
                  <c:v>44767</c:v>
                </c:pt>
                <c:pt idx="18">
                  <c:v>44768</c:v>
                </c:pt>
                <c:pt idx="19">
                  <c:v>44769</c:v>
                </c:pt>
                <c:pt idx="20">
                  <c:v>44770</c:v>
                </c:pt>
                <c:pt idx="21">
                  <c:v>44771</c:v>
                </c:pt>
                <c:pt idx="22">
                  <c:v>44775</c:v>
                </c:pt>
                <c:pt idx="23">
                  <c:v>44776</c:v>
                </c:pt>
                <c:pt idx="24">
                  <c:v>44777</c:v>
                </c:pt>
                <c:pt idx="25">
                  <c:v>44778</c:v>
                </c:pt>
                <c:pt idx="26">
                  <c:v>44781</c:v>
                </c:pt>
                <c:pt idx="27">
                  <c:v>44782</c:v>
                </c:pt>
                <c:pt idx="28">
                  <c:v>44783</c:v>
                </c:pt>
                <c:pt idx="29">
                  <c:v>44784</c:v>
                </c:pt>
                <c:pt idx="30">
                  <c:v>44785</c:v>
                </c:pt>
                <c:pt idx="31">
                  <c:v>44789</c:v>
                </c:pt>
                <c:pt idx="32">
                  <c:v>44790</c:v>
                </c:pt>
                <c:pt idx="33">
                  <c:v>44791</c:v>
                </c:pt>
                <c:pt idx="34">
                  <c:v>44792</c:v>
                </c:pt>
                <c:pt idx="35">
                  <c:v>44795</c:v>
                </c:pt>
                <c:pt idx="36">
                  <c:v>44796</c:v>
                </c:pt>
                <c:pt idx="37">
                  <c:v>44797</c:v>
                </c:pt>
                <c:pt idx="38">
                  <c:v>44798</c:v>
                </c:pt>
                <c:pt idx="39">
                  <c:v>44799</c:v>
                </c:pt>
                <c:pt idx="40">
                  <c:v>44802</c:v>
                </c:pt>
                <c:pt idx="41">
                  <c:v>44803</c:v>
                </c:pt>
                <c:pt idx="42">
                  <c:v>44804</c:v>
                </c:pt>
                <c:pt idx="43">
                  <c:v>44805</c:v>
                </c:pt>
                <c:pt idx="44">
                  <c:v>44806</c:v>
                </c:pt>
                <c:pt idx="45">
                  <c:v>44809</c:v>
                </c:pt>
                <c:pt idx="46">
                  <c:v>44810</c:v>
                </c:pt>
                <c:pt idx="47">
                  <c:v>44811</c:v>
                </c:pt>
                <c:pt idx="48">
                  <c:v>44812</c:v>
                </c:pt>
                <c:pt idx="49">
                  <c:v>44813</c:v>
                </c:pt>
                <c:pt idx="50">
                  <c:v>44816</c:v>
                </c:pt>
                <c:pt idx="51">
                  <c:v>44817</c:v>
                </c:pt>
                <c:pt idx="52">
                  <c:v>44818</c:v>
                </c:pt>
                <c:pt idx="53">
                  <c:v>44819</c:v>
                </c:pt>
                <c:pt idx="54">
                  <c:v>44820</c:v>
                </c:pt>
                <c:pt idx="55">
                  <c:v>44823</c:v>
                </c:pt>
                <c:pt idx="56">
                  <c:v>44824</c:v>
                </c:pt>
                <c:pt idx="57">
                  <c:v>44825</c:v>
                </c:pt>
                <c:pt idx="58">
                  <c:v>44826</c:v>
                </c:pt>
                <c:pt idx="59">
                  <c:v>44827</c:v>
                </c:pt>
                <c:pt idx="60">
                  <c:v>44830</c:v>
                </c:pt>
                <c:pt idx="61">
                  <c:v>44831</c:v>
                </c:pt>
                <c:pt idx="62">
                  <c:v>44832</c:v>
                </c:pt>
                <c:pt idx="63">
                  <c:v>44833</c:v>
                </c:pt>
                <c:pt idx="64">
                  <c:v>44834</c:v>
                </c:pt>
                <c:pt idx="65">
                  <c:v>44837</c:v>
                </c:pt>
                <c:pt idx="66">
                  <c:v>44838</c:v>
                </c:pt>
                <c:pt idx="67">
                  <c:v>44839</c:v>
                </c:pt>
                <c:pt idx="68">
                  <c:v>44840</c:v>
                </c:pt>
                <c:pt idx="69">
                  <c:v>44841</c:v>
                </c:pt>
                <c:pt idx="70">
                  <c:v>44844</c:v>
                </c:pt>
                <c:pt idx="71">
                  <c:v>44845</c:v>
                </c:pt>
                <c:pt idx="72">
                  <c:v>44846</c:v>
                </c:pt>
                <c:pt idx="73">
                  <c:v>44847</c:v>
                </c:pt>
                <c:pt idx="74">
                  <c:v>44848</c:v>
                </c:pt>
                <c:pt idx="75">
                  <c:v>44851</c:v>
                </c:pt>
                <c:pt idx="76">
                  <c:v>44852</c:v>
                </c:pt>
                <c:pt idx="77">
                  <c:v>44853</c:v>
                </c:pt>
                <c:pt idx="78">
                  <c:v>44854</c:v>
                </c:pt>
                <c:pt idx="79">
                  <c:v>44855</c:v>
                </c:pt>
                <c:pt idx="80">
                  <c:v>44858</c:v>
                </c:pt>
                <c:pt idx="81">
                  <c:v>44859</c:v>
                </c:pt>
                <c:pt idx="82">
                  <c:v>44860</c:v>
                </c:pt>
                <c:pt idx="83">
                  <c:v>44861</c:v>
                </c:pt>
                <c:pt idx="84">
                  <c:v>44862</c:v>
                </c:pt>
                <c:pt idx="85">
                  <c:v>44867</c:v>
                </c:pt>
                <c:pt idx="86">
                  <c:v>44868</c:v>
                </c:pt>
                <c:pt idx="87">
                  <c:v>44869</c:v>
                </c:pt>
                <c:pt idx="88">
                  <c:v>44872</c:v>
                </c:pt>
                <c:pt idx="89">
                  <c:v>44873</c:v>
                </c:pt>
                <c:pt idx="90">
                  <c:v>44874</c:v>
                </c:pt>
                <c:pt idx="91">
                  <c:v>44875</c:v>
                </c:pt>
                <c:pt idx="92">
                  <c:v>44876</c:v>
                </c:pt>
                <c:pt idx="93">
                  <c:v>44879</c:v>
                </c:pt>
                <c:pt idx="94">
                  <c:v>44880</c:v>
                </c:pt>
                <c:pt idx="95">
                  <c:v>44881</c:v>
                </c:pt>
                <c:pt idx="96">
                  <c:v>44882</c:v>
                </c:pt>
                <c:pt idx="97">
                  <c:v>44883</c:v>
                </c:pt>
                <c:pt idx="98">
                  <c:v>44886</c:v>
                </c:pt>
                <c:pt idx="99">
                  <c:v>44887</c:v>
                </c:pt>
                <c:pt idx="100">
                  <c:v>44888</c:v>
                </c:pt>
                <c:pt idx="101">
                  <c:v>44889</c:v>
                </c:pt>
                <c:pt idx="102">
                  <c:v>44890</c:v>
                </c:pt>
                <c:pt idx="103">
                  <c:v>44893</c:v>
                </c:pt>
                <c:pt idx="104">
                  <c:v>44894</c:v>
                </c:pt>
                <c:pt idx="105">
                  <c:v>44895</c:v>
                </c:pt>
                <c:pt idx="106">
                  <c:v>44896</c:v>
                </c:pt>
                <c:pt idx="107">
                  <c:v>44897</c:v>
                </c:pt>
                <c:pt idx="108">
                  <c:v>44900</c:v>
                </c:pt>
                <c:pt idx="109">
                  <c:v>44901</c:v>
                </c:pt>
                <c:pt idx="110">
                  <c:v>44902</c:v>
                </c:pt>
                <c:pt idx="111">
                  <c:v>44904</c:v>
                </c:pt>
                <c:pt idx="112">
                  <c:v>44907</c:v>
                </c:pt>
                <c:pt idx="113">
                  <c:v>44908</c:v>
                </c:pt>
                <c:pt idx="114">
                  <c:v>44909</c:v>
                </c:pt>
                <c:pt idx="115">
                  <c:v>44910</c:v>
                </c:pt>
                <c:pt idx="116">
                  <c:v>44911</c:v>
                </c:pt>
                <c:pt idx="117">
                  <c:v>44914</c:v>
                </c:pt>
                <c:pt idx="118">
                  <c:v>44915</c:v>
                </c:pt>
                <c:pt idx="119">
                  <c:v>44916</c:v>
                </c:pt>
                <c:pt idx="120">
                  <c:v>44917</c:v>
                </c:pt>
                <c:pt idx="121">
                  <c:v>44918</c:v>
                </c:pt>
                <c:pt idx="122">
                  <c:v>44924</c:v>
                </c:pt>
                <c:pt idx="123">
                  <c:v>44925</c:v>
                </c:pt>
                <c:pt idx="124">
                  <c:v>44929</c:v>
                </c:pt>
                <c:pt idx="125">
                  <c:v>44930</c:v>
                </c:pt>
                <c:pt idx="126">
                  <c:v>44931</c:v>
                </c:pt>
                <c:pt idx="127">
                  <c:v>44935</c:v>
                </c:pt>
                <c:pt idx="128">
                  <c:v>44936</c:v>
                </c:pt>
                <c:pt idx="129">
                  <c:v>44937</c:v>
                </c:pt>
                <c:pt idx="130">
                  <c:v>44938</c:v>
                </c:pt>
                <c:pt idx="131">
                  <c:v>44939</c:v>
                </c:pt>
                <c:pt idx="132">
                  <c:v>44942</c:v>
                </c:pt>
                <c:pt idx="133">
                  <c:v>44943</c:v>
                </c:pt>
                <c:pt idx="134">
                  <c:v>44944</c:v>
                </c:pt>
                <c:pt idx="135">
                  <c:v>44945</c:v>
                </c:pt>
                <c:pt idx="136">
                  <c:v>44946</c:v>
                </c:pt>
                <c:pt idx="137">
                  <c:v>44949</c:v>
                </c:pt>
                <c:pt idx="138">
                  <c:v>44950</c:v>
                </c:pt>
                <c:pt idx="139">
                  <c:v>44951</c:v>
                </c:pt>
                <c:pt idx="140">
                  <c:v>44952</c:v>
                </c:pt>
                <c:pt idx="141">
                  <c:v>44953</c:v>
                </c:pt>
                <c:pt idx="142">
                  <c:v>44956</c:v>
                </c:pt>
                <c:pt idx="143">
                  <c:v>44957</c:v>
                </c:pt>
                <c:pt idx="144">
                  <c:v>44958</c:v>
                </c:pt>
                <c:pt idx="145">
                  <c:v>44959</c:v>
                </c:pt>
                <c:pt idx="146">
                  <c:v>44960</c:v>
                </c:pt>
                <c:pt idx="147">
                  <c:v>44964</c:v>
                </c:pt>
                <c:pt idx="148">
                  <c:v>44965</c:v>
                </c:pt>
                <c:pt idx="149">
                  <c:v>44966</c:v>
                </c:pt>
                <c:pt idx="150">
                  <c:v>44967</c:v>
                </c:pt>
                <c:pt idx="151">
                  <c:v>44970</c:v>
                </c:pt>
                <c:pt idx="152">
                  <c:v>44971</c:v>
                </c:pt>
                <c:pt idx="153">
                  <c:v>44972</c:v>
                </c:pt>
                <c:pt idx="154">
                  <c:v>44973</c:v>
                </c:pt>
                <c:pt idx="155">
                  <c:v>44974</c:v>
                </c:pt>
                <c:pt idx="156">
                  <c:v>44977</c:v>
                </c:pt>
                <c:pt idx="157">
                  <c:v>44978</c:v>
                </c:pt>
                <c:pt idx="158">
                  <c:v>44979</c:v>
                </c:pt>
                <c:pt idx="159">
                  <c:v>44980</c:v>
                </c:pt>
                <c:pt idx="160">
                  <c:v>44981</c:v>
                </c:pt>
                <c:pt idx="161">
                  <c:v>44984</c:v>
                </c:pt>
                <c:pt idx="162">
                  <c:v>44985</c:v>
                </c:pt>
                <c:pt idx="163">
                  <c:v>44986</c:v>
                </c:pt>
                <c:pt idx="164">
                  <c:v>44987</c:v>
                </c:pt>
                <c:pt idx="165">
                  <c:v>44988</c:v>
                </c:pt>
                <c:pt idx="166">
                  <c:v>44991</c:v>
                </c:pt>
                <c:pt idx="167">
                  <c:v>44992</c:v>
                </c:pt>
                <c:pt idx="168">
                  <c:v>44993</c:v>
                </c:pt>
                <c:pt idx="169">
                  <c:v>44994</c:v>
                </c:pt>
                <c:pt idx="170">
                  <c:v>44995</c:v>
                </c:pt>
                <c:pt idx="171">
                  <c:v>44998</c:v>
                </c:pt>
                <c:pt idx="172">
                  <c:v>44999</c:v>
                </c:pt>
                <c:pt idx="173">
                  <c:v>45000</c:v>
                </c:pt>
                <c:pt idx="174">
                  <c:v>45001</c:v>
                </c:pt>
                <c:pt idx="175">
                  <c:v>45005</c:v>
                </c:pt>
                <c:pt idx="176">
                  <c:v>45006</c:v>
                </c:pt>
                <c:pt idx="177">
                  <c:v>45007</c:v>
                </c:pt>
                <c:pt idx="178">
                  <c:v>45008</c:v>
                </c:pt>
                <c:pt idx="179">
                  <c:v>45009</c:v>
                </c:pt>
                <c:pt idx="180">
                  <c:v>45012</c:v>
                </c:pt>
                <c:pt idx="181">
                  <c:v>45013</c:v>
                </c:pt>
                <c:pt idx="182">
                  <c:v>45014</c:v>
                </c:pt>
                <c:pt idx="183">
                  <c:v>45015</c:v>
                </c:pt>
                <c:pt idx="184">
                  <c:v>45016</c:v>
                </c:pt>
                <c:pt idx="185">
                  <c:v>45019</c:v>
                </c:pt>
                <c:pt idx="186">
                  <c:v>45020</c:v>
                </c:pt>
                <c:pt idx="187">
                  <c:v>45021</c:v>
                </c:pt>
                <c:pt idx="188">
                  <c:v>45022</c:v>
                </c:pt>
                <c:pt idx="189">
                  <c:v>45027</c:v>
                </c:pt>
                <c:pt idx="190">
                  <c:v>45028</c:v>
                </c:pt>
                <c:pt idx="191">
                  <c:v>45029</c:v>
                </c:pt>
                <c:pt idx="192">
                  <c:v>45030</c:v>
                </c:pt>
                <c:pt idx="193">
                  <c:v>45033</c:v>
                </c:pt>
                <c:pt idx="194">
                  <c:v>45034</c:v>
                </c:pt>
                <c:pt idx="195">
                  <c:v>45035</c:v>
                </c:pt>
                <c:pt idx="196">
                  <c:v>45036</c:v>
                </c:pt>
                <c:pt idx="197">
                  <c:v>45037</c:v>
                </c:pt>
                <c:pt idx="198">
                  <c:v>45040</c:v>
                </c:pt>
                <c:pt idx="199">
                  <c:v>45042</c:v>
                </c:pt>
                <c:pt idx="200">
                  <c:v>45043</c:v>
                </c:pt>
                <c:pt idx="201">
                  <c:v>45044</c:v>
                </c:pt>
                <c:pt idx="202">
                  <c:v>45048</c:v>
                </c:pt>
                <c:pt idx="203">
                  <c:v>45049</c:v>
                </c:pt>
                <c:pt idx="204">
                  <c:v>45050</c:v>
                </c:pt>
                <c:pt idx="205">
                  <c:v>45051</c:v>
                </c:pt>
                <c:pt idx="206">
                  <c:v>45054</c:v>
                </c:pt>
                <c:pt idx="207">
                  <c:v>45056</c:v>
                </c:pt>
                <c:pt idx="208">
                  <c:v>45057</c:v>
                </c:pt>
                <c:pt idx="209">
                  <c:v>45058</c:v>
                </c:pt>
                <c:pt idx="210">
                  <c:v>45061</c:v>
                </c:pt>
                <c:pt idx="211">
                  <c:v>45062</c:v>
                </c:pt>
                <c:pt idx="212">
                  <c:v>45063</c:v>
                </c:pt>
                <c:pt idx="213">
                  <c:v>45065</c:v>
                </c:pt>
                <c:pt idx="214">
                  <c:v>45068</c:v>
                </c:pt>
                <c:pt idx="215">
                  <c:v>45069</c:v>
                </c:pt>
                <c:pt idx="216">
                  <c:v>45070</c:v>
                </c:pt>
                <c:pt idx="217">
                  <c:v>45071</c:v>
                </c:pt>
                <c:pt idx="218">
                  <c:v>45072</c:v>
                </c:pt>
                <c:pt idx="219">
                  <c:v>45076</c:v>
                </c:pt>
                <c:pt idx="220">
                  <c:v>45077</c:v>
                </c:pt>
                <c:pt idx="221">
                  <c:v>45078</c:v>
                </c:pt>
                <c:pt idx="222">
                  <c:v>45083</c:v>
                </c:pt>
                <c:pt idx="223">
                  <c:v>45084</c:v>
                </c:pt>
                <c:pt idx="224">
                  <c:v>45085</c:v>
                </c:pt>
              </c:numCache>
            </c:numRef>
          </c:cat>
          <c:val>
            <c:numRef>
              <c:f>er_netto_fi!$B$2:$B$226</c:f>
              <c:numCache>
                <c:formatCode>0.00%</c:formatCode>
                <c:ptCount val="225"/>
                <c:pt idx="0">
                  <c:v>0</c:v>
                </c:pt>
                <c:pt idx="1">
                  <c:v>-2.20388258863391E-4</c:v>
                </c:pt>
                <c:pt idx="2">
                  <c:v>-1.7390194306909909E-4</c:v>
                </c:pt>
                <c:pt idx="3">
                  <c:v>6.5405275536001284E-5</c:v>
                </c:pt>
                <c:pt idx="4">
                  <c:v>-2.6290410958518251E-4</c:v>
                </c:pt>
                <c:pt idx="5">
                  <c:v>-7.7500693078302874E-4</c:v>
                </c:pt>
                <c:pt idx="6">
                  <c:v>-4.1664348359016218E-4</c:v>
                </c:pt>
                <c:pt idx="7">
                  <c:v>-2.025688949873761E-4</c:v>
                </c:pt>
                <c:pt idx="8">
                  <c:v>-5.2524686524724196E-4</c:v>
                </c:pt>
                <c:pt idx="9">
                  <c:v>-1.0913505786804829E-3</c:v>
                </c:pt>
                <c:pt idx="10">
                  <c:v>-1.32084596451687E-3</c:v>
                </c:pt>
                <c:pt idx="11">
                  <c:v>-1.729580257611163E-3</c:v>
                </c:pt>
                <c:pt idx="12">
                  <c:v>-1.6399465922338761E-3</c:v>
                </c:pt>
                <c:pt idx="13">
                  <c:v>-1.9057115585936479E-3</c:v>
                </c:pt>
                <c:pt idx="14">
                  <c:v>-1.9977456209006039E-3</c:v>
                </c:pt>
                <c:pt idx="15">
                  <c:v>-2.1886336127436849E-3</c:v>
                </c:pt>
                <c:pt idx="16">
                  <c:v>-1.1733801840829729E-3</c:v>
                </c:pt>
                <c:pt idx="17">
                  <c:v>-1.528083537138736E-3</c:v>
                </c:pt>
                <c:pt idx="18">
                  <c:v>-1.583235752262047E-3</c:v>
                </c:pt>
                <c:pt idx="19">
                  <c:v>-2.1936078245123891E-3</c:v>
                </c:pt>
                <c:pt idx="20">
                  <c:v>-1.5639410888514951E-3</c:v>
                </c:pt>
                <c:pt idx="21">
                  <c:v>-1.4124757281983591E-3</c:v>
                </c:pt>
                <c:pt idx="22">
                  <c:v>-1.9395478951702569E-3</c:v>
                </c:pt>
                <c:pt idx="23">
                  <c:v>-1.23432118865785E-3</c:v>
                </c:pt>
                <c:pt idx="24">
                  <c:v>-8.870511113552304E-4</c:v>
                </c:pt>
                <c:pt idx="25">
                  <c:v>-1.10798393182221E-3</c:v>
                </c:pt>
                <c:pt idx="26">
                  <c:v>-9.415213278185508E-4</c:v>
                </c:pt>
                <c:pt idx="27">
                  <c:v>-6.6634920439057055E-4</c:v>
                </c:pt>
                <c:pt idx="28">
                  <c:v>-1.235020847309976E-3</c:v>
                </c:pt>
                <c:pt idx="29">
                  <c:v>-8.4558780877763695E-4</c:v>
                </c:pt>
                <c:pt idx="30">
                  <c:v>-7.4121363679369168E-4</c:v>
                </c:pt>
                <c:pt idx="31">
                  <c:v>-8.8279173833361035E-4</c:v>
                </c:pt>
                <c:pt idx="32">
                  <c:v>-1.1580047518577889E-3</c:v>
                </c:pt>
                <c:pt idx="33">
                  <c:v>-9.4593670413001263E-4</c:v>
                </c:pt>
                <c:pt idx="34">
                  <c:v>-7.5309014857438683E-4</c:v>
                </c:pt>
                <c:pt idx="35">
                  <c:v>-7.9115914192051662E-4</c:v>
                </c:pt>
                <c:pt idx="36">
                  <c:v>-3.4730957124540218E-4</c:v>
                </c:pt>
                <c:pt idx="37">
                  <c:v>-6.7462281884256292E-4</c:v>
                </c:pt>
                <c:pt idx="38">
                  <c:v>-7.5487313708544335E-5</c:v>
                </c:pt>
                <c:pt idx="39">
                  <c:v>-2.6976817708357359E-4</c:v>
                </c:pt>
                <c:pt idx="40">
                  <c:v>-1.1105975963987551E-3</c:v>
                </c:pt>
                <c:pt idx="41">
                  <c:v>-4.680592791499461E-4</c:v>
                </c:pt>
                <c:pt idx="42">
                  <c:v>-1.273593418867458E-3</c:v>
                </c:pt>
                <c:pt idx="43">
                  <c:v>-9.8441768025958609E-4</c:v>
                </c:pt>
                <c:pt idx="44">
                  <c:v>-1.1453685845648209E-3</c:v>
                </c:pt>
                <c:pt idx="45">
                  <c:v>-1.1186290502118721E-3</c:v>
                </c:pt>
                <c:pt idx="46">
                  <c:v>-1.646448255153032E-3</c:v>
                </c:pt>
                <c:pt idx="47">
                  <c:v>-1.531544630364756E-3</c:v>
                </c:pt>
                <c:pt idx="48">
                  <c:v>-1.855950074520107E-3</c:v>
                </c:pt>
                <c:pt idx="49">
                  <c:v>-1.8115908839548831E-3</c:v>
                </c:pt>
                <c:pt idx="50">
                  <c:v>-2.1131141285741779E-3</c:v>
                </c:pt>
                <c:pt idx="51">
                  <c:v>-1.555849749327098E-3</c:v>
                </c:pt>
                <c:pt idx="52">
                  <c:v>-1.5407763592416579E-3</c:v>
                </c:pt>
                <c:pt idx="53">
                  <c:v>-1.966770192012746E-3</c:v>
                </c:pt>
                <c:pt idx="54">
                  <c:v>-1.4987661317655829E-3</c:v>
                </c:pt>
                <c:pt idx="55">
                  <c:v>-1.8761435896048619E-3</c:v>
                </c:pt>
                <c:pt idx="56">
                  <c:v>-1.571465520191051E-3</c:v>
                </c:pt>
                <c:pt idx="57">
                  <c:v>-1.297203636475563E-3</c:v>
                </c:pt>
                <c:pt idx="58">
                  <c:v>-1.0477810930427101E-3</c:v>
                </c:pt>
                <c:pt idx="59">
                  <c:v>-1.2225091377419119E-3</c:v>
                </c:pt>
                <c:pt idx="60">
                  <c:v>-2.2005270320807351E-3</c:v>
                </c:pt>
                <c:pt idx="61">
                  <c:v>-2.4712833337943159E-3</c:v>
                </c:pt>
                <c:pt idx="62">
                  <c:v>-1.526598141576629E-3</c:v>
                </c:pt>
                <c:pt idx="63">
                  <c:v>-2.0816858333289061E-3</c:v>
                </c:pt>
                <c:pt idx="64">
                  <c:v>-2.2462645051344321E-3</c:v>
                </c:pt>
                <c:pt idx="65">
                  <c:v>-3.0077198511431198E-3</c:v>
                </c:pt>
                <c:pt idx="66">
                  <c:v>-3.781351889753481E-3</c:v>
                </c:pt>
                <c:pt idx="67">
                  <c:v>-4.3162338763487176E-3</c:v>
                </c:pt>
                <c:pt idx="68">
                  <c:v>-4.1006861915439119E-3</c:v>
                </c:pt>
                <c:pt idx="69">
                  <c:v>-3.8337539200731241E-3</c:v>
                </c:pt>
                <c:pt idx="70">
                  <c:v>-2.9233409842748248E-3</c:v>
                </c:pt>
                <c:pt idx="71">
                  <c:v>-3.15239631283315E-3</c:v>
                </c:pt>
                <c:pt idx="72">
                  <c:v>-3.242536839098364E-3</c:v>
                </c:pt>
                <c:pt idx="73">
                  <c:v>-3.575295095091247E-3</c:v>
                </c:pt>
                <c:pt idx="74">
                  <c:v>-4.0332896037097443E-3</c:v>
                </c:pt>
                <c:pt idx="75">
                  <c:v>-4.2184981991649773E-3</c:v>
                </c:pt>
                <c:pt idx="76">
                  <c:v>-4.645479164031685E-3</c:v>
                </c:pt>
                <c:pt idx="77">
                  <c:v>-4.646200357862007E-3</c:v>
                </c:pt>
                <c:pt idx="78">
                  <c:v>-4.7551072884295387E-3</c:v>
                </c:pt>
                <c:pt idx="79">
                  <c:v>-4.5389586462196707E-3</c:v>
                </c:pt>
                <c:pt idx="80">
                  <c:v>-4.9852110879816669E-3</c:v>
                </c:pt>
                <c:pt idx="81">
                  <c:v>-4.9443834105558082E-3</c:v>
                </c:pt>
                <c:pt idx="82">
                  <c:v>-4.8035858993846769E-3</c:v>
                </c:pt>
                <c:pt idx="83">
                  <c:v>-4.4256440460216373E-3</c:v>
                </c:pt>
                <c:pt idx="84">
                  <c:v>-5.3960958410292914E-3</c:v>
                </c:pt>
                <c:pt idx="85">
                  <c:v>-5.3345890361027326E-3</c:v>
                </c:pt>
                <c:pt idx="86">
                  <c:v>-4.9927536966218877E-3</c:v>
                </c:pt>
                <c:pt idx="87">
                  <c:v>-5.025028005264387E-3</c:v>
                </c:pt>
                <c:pt idx="88">
                  <c:v>-5.6029610418099063E-3</c:v>
                </c:pt>
                <c:pt idx="89">
                  <c:v>-5.4896060498285104E-3</c:v>
                </c:pt>
                <c:pt idx="90">
                  <c:v>-5.4109845543387491E-3</c:v>
                </c:pt>
                <c:pt idx="91">
                  <c:v>-5.4942990675798109E-3</c:v>
                </c:pt>
                <c:pt idx="92">
                  <c:v>-5.2973083020593226E-3</c:v>
                </c:pt>
                <c:pt idx="93">
                  <c:v>-5.9675431706672777E-3</c:v>
                </c:pt>
                <c:pt idx="94">
                  <c:v>-5.67180449577942E-3</c:v>
                </c:pt>
                <c:pt idx="95">
                  <c:v>-5.3331292662169849E-3</c:v>
                </c:pt>
                <c:pt idx="96">
                  <c:v>-5.4852651354756476E-3</c:v>
                </c:pt>
                <c:pt idx="97">
                  <c:v>-6.1101993956608203E-3</c:v>
                </c:pt>
                <c:pt idx="98">
                  <c:v>-6.436734983292447E-3</c:v>
                </c:pt>
                <c:pt idx="99">
                  <c:v>-6.2296739177492011E-3</c:v>
                </c:pt>
                <c:pt idx="100">
                  <c:v>-6.5151583242790689E-3</c:v>
                </c:pt>
                <c:pt idx="101">
                  <c:v>-6.46515091689015E-3</c:v>
                </c:pt>
                <c:pt idx="102">
                  <c:v>-6.7060881208639289E-3</c:v>
                </c:pt>
                <c:pt idx="103">
                  <c:v>-6.6983428798284006E-3</c:v>
                </c:pt>
                <c:pt idx="104">
                  <c:v>-7.0733639480469179E-3</c:v>
                </c:pt>
                <c:pt idx="105">
                  <c:v>-6.836596458518085E-3</c:v>
                </c:pt>
                <c:pt idx="106">
                  <c:v>-6.8722931893829831E-3</c:v>
                </c:pt>
                <c:pt idx="107">
                  <c:v>-6.864690419973396E-3</c:v>
                </c:pt>
                <c:pt idx="108">
                  <c:v>-6.6845281227450037E-3</c:v>
                </c:pt>
                <c:pt idx="109">
                  <c:v>-6.974187010274413E-3</c:v>
                </c:pt>
                <c:pt idx="110">
                  <c:v>-6.657013466170314E-3</c:v>
                </c:pt>
                <c:pt idx="111">
                  <c:v>-7.2393561215599034E-3</c:v>
                </c:pt>
                <c:pt idx="112">
                  <c:v>-7.2495315232513624E-3</c:v>
                </c:pt>
                <c:pt idx="113">
                  <c:v>-7.2926748871429137E-3</c:v>
                </c:pt>
                <c:pt idx="114">
                  <c:v>-7.5550989870257768E-3</c:v>
                </c:pt>
                <c:pt idx="115">
                  <c:v>-7.424385176048931E-3</c:v>
                </c:pt>
                <c:pt idx="116">
                  <c:v>-6.8453883703148977E-3</c:v>
                </c:pt>
                <c:pt idx="117">
                  <c:v>-6.8893584866254187E-3</c:v>
                </c:pt>
                <c:pt idx="118">
                  <c:v>-6.7796661025730787E-3</c:v>
                </c:pt>
                <c:pt idx="119">
                  <c:v>-6.5296400832176582E-3</c:v>
                </c:pt>
                <c:pt idx="120">
                  <c:v>-6.4376252596695096E-3</c:v>
                </c:pt>
                <c:pt idx="121">
                  <c:v>-6.6348831755250748E-3</c:v>
                </c:pt>
                <c:pt idx="122">
                  <c:v>-6.5789792804322733E-3</c:v>
                </c:pt>
                <c:pt idx="123">
                  <c:v>-6.836897612484516E-3</c:v>
                </c:pt>
                <c:pt idx="124">
                  <c:v>-6.7475011203713686E-3</c:v>
                </c:pt>
                <c:pt idx="125">
                  <c:v>-6.9500232075525581E-3</c:v>
                </c:pt>
                <c:pt idx="126">
                  <c:v>-6.9934597491552184E-3</c:v>
                </c:pt>
                <c:pt idx="127">
                  <c:v>-7.3581934419606476E-3</c:v>
                </c:pt>
                <c:pt idx="128">
                  <c:v>-7.4532984880754114E-3</c:v>
                </c:pt>
                <c:pt idx="129">
                  <c:v>-7.217113543149245E-3</c:v>
                </c:pt>
                <c:pt idx="130">
                  <c:v>-7.3871140844639083E-3</c:v>
                </c:pt>
                <c:pt idx="131">
                  <c:v>-7.6482874411988311E-3</c:v>
                </c:pt>
                <c:pt idx="132">
                  <c:v>-7.4389254389353177E-3</c:v>
                </c:pt>
                <c:pt idx="133">
                  <c:v>-7.7403798813293623E-3</c:v>
                </c:pt>
                <c:pt idx="134">
                  <c:v>-7.7026692171993094E-3</c:v>
                </c:pt>
                <c:pt idx="135">
                  <c:v>-7.4666715148039584E-3</c:v>
                </c:pt>
                <c:pt idx="136">
                  <c:v>-7.6906787127368759E-3</c:v>
                </c:pt>
                <c:pt idx="137">
                  <c:v>-7.5308165635741284E-3</c:v>
                </c:pt>
                <c:pt idx="138">
                  <c:v>-6.9858516814307334E-3</c:v>
                </c:pt>
                <c:pt idx="139">
                  <c:v>-7.144321122396935E-3</c:v>
                </c:pt>
                <c:pt idx="140">
                  <c:v>-7.121829347839892E-3</c:v>
                </c:pt>
                <c:pt idx="141">
                  <c:v>-6.9461000393695738E-3</c:v>
                </c:pt>
                <c:pt idx="142">
                  <c:v>-6.9496072290111677E-3</c:v>
                </c:pt>
                <c:pt idx="143">
                  <c:v>-6.9193738542236982E-3</c:v>
                </c:pt>
                <c:pt idx="144">
                  <c:v>-6.6463618033498761E-3</c:v>
                </c:pt>
                <c:pt idx="145">
                  <c:v>-7.0568055250281869E-3</c:v>
                </c:pt>
                <c:pt idx="146">
                  <c:v>-7.0549460347659743E-3</c:v>
                </c:pt>
                <c:pt idx="147">
                  <c:v>-7.1983206302395084E-3</c:v>
                </c:pt>
                <c:pt idx="148">
                  <c:v>-6.786593870632629E-3</c:v>
                </c:pt>
                <c:pt idx="149">
                  <c:v>-7.1113392428463476E-3</c:v>
                </c:pt>
                <c:pt idx="150">
                  <c:v>-7.0365733743020797E-3</c:v>
                </c:pt>
                <c:pt idx="151">
                  <c:v>-7.1451842063305904E-3</c:v>
                </c:pt>
                <c:pt idx="152">
                  <c:v>-6.9932948577535736E-3</c:v>
                </c:pt>
                <c:pt idx="153">
                  <c:v>-6.9795456557806279E-3</c:v>
                </c:pt>
                <c:pt idx="154">
                  <c:v>-6.8912729419127183E-3</c:v>
                </c:pt>
                <c:pt idx="155">
                  <c:v>-7.0105041273389457E-3</c:v>
                </c:pt>
                <c:pt idx="156">
                  <c:v>-7.1870245635776708E-3</c:v>
                </c:pt>
                <c:pt idx="157">
                  <c:v>-7.4460522003153562E-3</c:v>
                </c:pt>
                <c:pt idx="158">
                  <c:v>-7.105985725891828E-3</c:v>
                </c:pt>
                <c:pt idx="159">
                  <c:v>-6.9745645396931399E-3</c:v>
                </c:pt>
                <c:pt idx="160">
                  <c:v>-7.1743436319309239E-3</c:v>
                </c:pt>
                <c:pt idx="161">
                  <c:v>-7.0034488991477239E-3</c:v>
                </c:pt>
                <c:pt idx="162">
                  <c:v>-6.657776062082843E-3</c:v>
                </c:pt>
                <c:pt idx="163">
                  <c:v>-6.8942181650056833E-3</c:v>
                </c:pt>
                <c:pt idx="164">
                  <c:v>-6.9300423382787626E-3</c:v>
                </c:pt>
                <c:pt idx="165">
                  <c:v>-6.5797667052287512E-3</c:v>
                </c:pt>
                <c:pt idx="166">
                  <c:v>-7.0294230389564838E-3</c:v>
                </c:pt>
                <c:pt idx="167">
                  <c:v>-6.9669798527657312E-3</c:v>
                </c:pt>
                <c:pt idx="168">
                  <c:v>-7.1397511203981079E-3</c:v>
                </c:pt>
                <c:pt idx="169">
                  <c:v>-6.7314174270445282E-3</c:v>
                </c:pt>
                <c:pt idx="170">
                  <c:v>-6.81195083807562E-3</c:v>
                </c:pt>
                <c:pt idx="171">
                  <c:v>-6.9267339497480762E-3</c:v>
                </c:pt>
                <c:pt idx="172">
                  <c:v>-7.1483056127769062E-3</c:v>
                </c:pt>
                <c:pt idx="173">
                  <c:v>-7.5176693745783174E-3</c:v>
                </c:pt>
                <c:pt idx="174">
                  <c:v>-8.6020726776291356E-3</c:v>
                </c:pt>
                <c:pt idx="175">
                  <c:v>-7.6080555246074164E-3</c:v>
                </c:pt>
                <c:pt idx="176">
                  <c:v>-8.1047056874158363E-3</c:v>
                </c:pt>
                <c:pt idx="177">
                  <c:v>-7.4372969556751878E-3</c:v>
                </c:pt>
                <c:pt idx="178">
                  <c:v>-7.7023047665070177E-3</c:v>
                </c:pt>
                <c:pt idx="179">
                  <c:v>-7.4215944295272776E-3</c:v>
                </c:pt>
                <c:pt idx="180">
                  <c:v>-8.0709733487098756E-3</c:v>
                </c:pt>
                <c:pt idx="181">
                  <c:v>-7.9219952154985229E-3</c:v>
                </c:pt>
                <c:pt idx="182">
                  <c:v>-8.4001725055945498E-3</c:v>
                </c:pt>
                <c:pt idx="183">
                  <c:v>-8.7585873100139988E-3</c:v>
                </c:pt>
                <c:pt idx="184">
                  <c:v>-8.7864173531344569E-3</c:v>
                </c:pt>
                <c:pt idx="185">
                  <c:v>-8.8330435466598134E-3</c:v>
                </c:pt>
                <c:pt idx="186">
                  <c:v>-8.4885973570175688E-3</c:v>
                </c:pt>
                <c:pt idx="187">
                  <c:v>-8.4849663782342599E-3</c:v>
                </c:pt>
                <c:pt idx="188">
                  <c:v>-8.796857008277148E-3</c:v>
                </c:pt>
                <c:pt idx="189">
                  <c:v>-9.3533895420222501E-3</c:v>
                </c:pt>
                <c:pt idx="190">
                  <c:v>-9.2256107668711174E-3</c:v>
                </c:pt>
                <c:pt idx="191">
                  <c:v>-9.3944954467649611E-3</c:v>
                </c:pt>
                <c:pt idx="192">
                  <c:v>-9.8055402434156225E-3</c:v>
                </c:pt>
                <c:pt idx="193">
                  <c:v>-9.7709386611807281E-3</c:v>
                </c:pt>
                <c:pt idx="194">
                  <c:v>-9.7018002840637552E-3</c:v>
                </c:pt>
                <c:pt idx="195">
                  <c:v>-9.6894024191290784E-3</c:v>
                </c:pt>
                <c:pt idx="196">
                  <c:v>-9.2655318778439577E-3</c:v>
                </c:pt>
                <c:pt idx="197">
                  <c:v>-9.3653763448583449E-3</c:v>
                </c:pt>
                <c:pt idx="198">
                  <c:v>-9.2786547234409156E-3</c:v>
                </c:pt>
                <c:pt idx="199">
                  <c:v>-9.2410061475339811E-3</c:v>
                </c:pt>
                <c:pt idx="200">
                  <c:v>-9.473630394351229E-3</c:v>
                </c:pt>
                <c:pt idx="201">
                  <c:v>-9.2687976855866383E-3</c:v>
                </c:pt>
                <c:pt idx="202">
                  <c:v>-9.3963683827602562E-3</c:v>
                </c:pt>
                <c:pt idx="203">
                  <c:v>-9.465807507471502E-3</c:v>
                </c:pt>
                <c:pt idx="204">
                  <c:v>-9.0588894160968936E-3</c:v>
                </c:pt>
                <c:pt idx="205">
                  <c:v>-9.4387890929341633E-3</c:v>
                </c:pt>
                <c:pt idx="206">
                  <c:v>-9.639172361715409E-3</c:v>
                </c:pt>
                <c:pt idx="207">
                  <c:v>-9.0774023533254367E-3</c:v>
                </c:pt>
                <c:pt idx="208">
                  <c:v>-9.0084612606377013E-3</c:v>
                </c:pt>
                <c:pt idx="209">
                  <c:v>-9.4264582663167173E-3</c:v>
                </c:pt>
                <c:pt idx="210">
                  <c:v>-9.467094613132554E-3</c:v>
                </c:pt>
                <c:pt idx="211">
                  <c:v>-9.241223452566949E-3</c:v>
                </c:pt>
                <c:pt idx="212">
                  <c:v>-9.1450935094993246E-3</c:v>
                </c:pt>
                <c:pt idx="213">
                  <c:v>-9.0620745823587479E-3</c:v>
                </c:pt>
                <c:pt idx="214">
                  <c:v>-9.2829335038911998E-3</c:v>
                </c:pt>
                <c:pt idx="215">
                  <c:v>-8.928925799976728E-3</c:v>
                </c:pt>
                <c:pt idx="216">
                  <c:v>-9.2801371508006714E-3</c:v>
                </c:pt>
                <c:pt idx="217">
                  <c:v>-9.5159425770267037E-3</c:v>
                </c:pt>
                <c:pt idx="218">
                  <c:v>-8.9349996301898438E-3</c:v>
                </c:pt>
                <c:pt idx="219">
                  <c:v>-9.1147754585928498E-3</c:v>
                </c:pt>
                <c:pt idx="220">
                  <c:v>-9.4391360106778066E-3</c:v>
                </c:pt>
                <c:pt idx="221">
                  <c:v>-9.4202996278365259E-3</c:v>
                </c:pt>
                <c:pt idx="222">
                  <c:v>-9.6568576960078811E-3</c:v>
                </c:pt>
                <c:pt idx="223">
                  <c:v>-1.0174661123202309E-2</c:v>
                </c:pt>
                <c:pt idx="224">
                  <c:v>-9.6193158453350414E-3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49-44FB-A2E6-9D25197A7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9014952"/>
        <c:axId val="709019544"/>
      </c:lineChart>
      <c:dateAx>
        <c:axId val="709014952"/>
        <c:scaling>
          <c:orientation val="minMax"/>
        </c:scaling>
        <c:delete val="0"/>
        <c:axPos val="b"/>
        <c:numFmt formatCode="[$-410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019544"/>
        <c:crosses val="autoZero"/>
        <c:auto val="1"/>
        <c:lblOffset val="100"/>
        <c:baseTimeUnit val="days"/>
      </c:dateAx>
      <c:valAx>
        <c:axId val="709019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014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pesi_er_lordo_completo!$A$1:$B$69</cx:f>
        <cx:lvl ptCount="69">
          <cx:pt idx="0">MBB Chinese Road Opportunity  3%</cx:pt>
          <cx:pt idx="1">MBB Dynamic International Value Opportunity  2%</cx:pt>
          <cx:pt idx="2">MBB Emerging Markets Collection  1%</cx:pt>
          <cx:pt idx="3">MBB Energy Transition  0%</cx:pt>
          <cx:pt idx="4">MBB Equity Power Coupon Collection  1%</cx:pt>
          <cx:pt idx="5">MBB European Collection  1%</cx:pt>
          <cx:pt idx="6">MBB European Small Cap Equity  1%</cx:pt>
          <cx:pt idx="7">MBB Global Demo Opp  1%</cx:pt>
          <cx:pt idx="8">MBB Global Impact  1%</cx:pt>
          <cx:pt idx="9">MBB Global Leaders  2%</cx:pt>
          <cx:pt idx="10">MBB Infrastructure Opportunity Collection  1%</cx:pt>
          <cx:pt idx="11">MBB Pacific Collection  0%</cx:pt>
          <cx:pt idx="12">MBB Us Collection  1%</cx:pt>
          <cx:pt idx="13">Med Circ Economy Opp  1%</cx:pt>
          <cx:pt idx="14">Med Innov Thematic Opp  3%</cx:pt>
          <cx:pt idx="15">CH Emerging Markets Equity  1%</cx:pt>
          <cx:pt idx="16">CH Energy Equity Evolution  1%</cx:pt>
          <cx:pt idx="17">CH European Equity  1%</cx:pt>
          <cx:pt idx="18">CH Financial Equity Evolution  1%</cx:pt>
          <cx:pt idx="19">CH Germany Equity  0%</cx:pt>
          <cx:pt idx="20">CH Healthcare Equity Evolution  2%</cx:pt>
          <cx:pt idx="21">CH Industrials And Materials Equity Evolution  2%</cx:pt>
          <cx:pt idx="22">CH International Equity  3%</cx:pt>
          <cx:pt idx="23">CH Italian Equity  0%</cx:pt>
          <cx:pt idx="24">CH North American Equity  3%</cx:pt>
          <cx:pt idx="25">CH Pacific Equity  1%</cx:pt>
          <cx:pt idx="26">CH Provident 1  6%</cx:pt>
          <cx:pt idx="27">CH Spain Equity  0%</cx:pt>
          <cx:pt idx="28">CH Technology Equity Evolution  4%</cx:pt>
          <cx:pt idx="29">Flessibile Futuro Italia  4%</cx:pt>
          <cx:pt idx="30">Gam Asia Pacific  1%</cx:pt>
          <cx:pt idx="31">Gam Junior  2%</cx:pt>
          <cx:pt idx="32">MBB Convertible Strategy Collection  0%</cx:pt>
          <cx:pt idx="33">MBB Emerging Markets Fixed Income  0%</cx:pt>
          <cx:pt idx="34">MBB Euro Fixed Income  3%</cx:pt>
          <cx:pt idx="35">MBB Global High Yield  2%</cx:pt>
          <cx:pt idx="36">CH Euro Bond  1%</cx:pt>
          <cx:pt idx="37">CH Euro Income  1%</cx:pt>
          <cx:pt idx="38">CH International Bond Cop  1%</cx:pt>
          <cx:pt idx="39">CH International Income Cop  0%</cx:pt>
          <cx:pt idx="40">CH Liquidity Euro  3%</cx:pt>
          <cx:pt idx="41">CH Liquidity Us Dollar  0%</cx:pt>
          <cx:pt idx="42">CH Provident 3  1%</cx:pt>
          <cx:pt idx="43">CH Provident 4  0%</cx:pt>
          <cx:pt idx="44">CH Provident 5  2%</cx:pt>
          <cx:pt idx="45">CH Solidity &amp; Return  1%</cx:pt>
          <cx:pt idx="46">Strategia Glob Mult Bond  3%</cx:pt>
          <cx:pt idx="47">Strategia Eur High Yield  1%</cx:pt>
          <cx:pt idx="48">Risparmio Dinamico  0%</cx:pt>
          <cx:pt idx="49">Gam Maxi Bond  1%</cx:pt>
          <cx:pt idx="50">MBB Carmignac Strategic Selection  1%</cx:pt>
          <cx:pt idx="51">MBB Coupon Strategy Collection  2%</cx:pt>
          <cx:pt idx="52">MBB Dynamic Collection  0%</cx:pt>
          <cx:pt idx="53">MBB Emerging Markets Multi Asset Collection  0%</cx:pt>
          <cx:pt idx="54">MBB Equilibrium  0%</cx:pt>
          <cx:pt idx="55">MBB European Coupon Strategy Collection  0%</cx:pt>
          <cx:pt idx="56">MBB Fidelity Asian Selection  0%</cx:pt>
          <cx:pt idx="57">MBB Financial Income Strategy  2%</cx:pt>
          <cx:pt idx="58">MBB Invesco Balanced Risk Coupon Selection  1%</cx:pt>
          <cx:pt idx="59">MBB Morgan Stanley Global Selection  8%</cx:pt>
          <cx:pt idx="60">MBB Multiasset Esg Sel  0%</cx:pt>
          <cx:pt idx="61">MBB New Opportunities Collection  1%</cx:pt>
          <cx:pt idx="62">MBB Premium Coupon Collection  1%</cx:pt>
          <cx:pt idx="63">MBB Socially Responsible Collection  0%</cx:pt>
          <cx:pt idx="64">MBB Us Coupon Strategy Collection  0%</cx:pt>
          <cx:pt idx="65">CH Provident 2  1%</cx:pt>
          <cx:pt idx="66">Flessibile Strategico  1%</cx:pt>
          <cx:pt idx="67">Flessibile Sostenibile  1%</cx:pt>
          <cx:pt idx="68">Flessibile Sviluppo Italia  4%</cx:pt>
        </cx:lvl>
        <cx:lvl ptCount="69">
          <cx:pt idx="0">Equity</cx:pt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  <cx:pt idx="22"/>
          <cx:pt idx="23"/>
          <cx:pt idx="24"/>
          <cx:pt idx="25"/>
          <cx:pt idx="26"/>
          <cx:pt idx="27"/>
          <cx:pt idx="28"/>
          <cx:pt idx="29"/>
          <cx:pt idx="30"/>
          <cx:pt idx="31"/>
          <cx:pt idx="32">Fixed Income</cx:pt>
          <cx:pt idx="33"/>
          <cx:pt idx="34"/>
          <cx:pt idx="35"/>
          <cx:pt idx="36"/>
          <cx:pt idx="37"/>
          <cx:pt idx="38"/>
          <cx:pt idx="39"/>
          <cx:pt idx="40"/>
          <cx:pt idx="41"/>
          <cx:pt idx="42"/>
          <cx:pt idx="43"/>
          <cx:pt idx="44"/>
          <cx:pt idx="45"/>
          <cx:pt idx="46"/>
          <cx:pt idx="47"/>
          <cx:pt idx="48"/>
          <cx:pt idx="49"/>
          <cx:pt idx="50">Multi Asset</cx:pt>
          <cx:pt idx="51"/>
          <cx:pt idx="52"/>
          <cx:pt idx="53"/>
          <cx:pt idx="54"/>
          <cx:pt idx="55"/>
          <cx:pt idx="56"/>
          <cx:pt idx="57"/>
          <cx:pt idx="58"/>
          <cx:pt idx="59"/>
          <cx:pt idx="60"/>
          <cx:pt idx="61"/>
          <cx:pt idx="62"/>
          <cx:pt idx="63"/>
          <cx:pt idx="64"/>
          <cx:pt idx="65"/>
          <cx:pt idx="66"/>
          <cx:pt idx="67"/>
          <cx:pt idx="68"/>
        </cx:lvl>
      </cx:strDim>
      <cx:numDim type="size">
        <cx:f>pesi_er_lordo_completo!$C$1:$C$69</cx:f>
        <cx:lvl ptCount="69" formatCode="0%">
          <cx:pt idx="0">0.031021697520390509</cx:pt>
          <cx:pt idx="1">0.021332225553222589</cx:pt>
          <cx:pt idx="2">0.010662506199285989</cx:pt>
          <cx:pt idx="3">0.002158015803638072</cx:pt>
          <cx:pt idx="4">0.0086559032159508921</cx:pt>
          <cx:pt idx="5">0.0072365929762511754</cx:pt>
          <cx:pt idx="6">0.0078551592115753306</cx:pt>
          <cx:pt idx="7">0.0095217620055546397</cx:pt>
          <cx:pt idx="8">0.01432807518564364</cx:pt>
          <cx:pt idx="9">0.024607588212696822</cx:pt>
          <cx:pt idx="10">0.0073128337543790049</cx:pt>
          <cx:pt idx="11">0.0037208239463695949</cx:pt>
          <cx:pt idx="12">0.01076432749598686</cx:pt>
          <cx:pt idx="13">0.0052121712917249713</cx:pt>
          <cx:pt idx="14">0.02929521343614749</cx:pt>
          <cx:pt idx="15">0.011639299629057709</cx:pt>
          <cx:pt idx="16">0.0090395433555405073</cx:pt>
          <cx:pt idx="17">0.012091952872496439</cx:pt>
          <cx:pt idx="18">0.013286019642868621</cx:pt>
          <cx:pt idx="19">0.0022138270429604028</cx:pt>
          <cx:pt idx="20">0.01569195431155054</cx:pt>
          <cx:pt idx="21">0.02013746194257621</cx:pt>
          <cx:pt idx="22">0.032393198974627613</cx:pt>
          <cx:pt idx="23">0.0044316696476280086</cx:pt>
          <cx:pt idx="24">0.030555144310435701</cx:pt>
          <cx:pt idx="25">0.0065679083285781568</cx:pt>
          <cx:pt idx="26">0.063022921654306799</cx:pt>
          <cx:pt idx="27">0.00095137034502467885</cx:pt>
          <cx:pt idx="28">0.044413304571780013</cx:pt>
          <cx:pt idx="29">0.039586467954560493</cx:pt>
          <cx:pt idx="30">0.0051690187886036182</cx:pt>
          <cx:pt idx="31">0.022384483196705472</cx:pt>
          <cx:pt idx="32">0.0046464186169076129</cx:pt>
          <cx:pt idx="33">0.0047985251775708622</cx:pt>
          <cx:pt idx="34">0.027190196772669931</cx:pt>
          <cx:pt idx="35">0.022479038098097991</cx:pt>
          <cx:pt idx="36">0.011505562386135881</cx:pt>
          <cx:pt idx="37">0.01334485228416098</cx:pt>
          <cx:pt idx="38">0.0071024711182205366</cx:pt>
          <cx:pt idx="39">0.0039335998139708468</cx:pt>
          <cx:pt idx="40">0.032910264082046767</cx:pt>
          <cx:pt idx="41">0.0010848436358146701</cx:pt>
          <cx:pt idx="42">0.0059070537814913688</cx:pt>
          <cx:pt idx="43">0.0043720315300066464</cx:pt>
          <cx:pt idx="44">0.02317707646133509</cx:pt>
          <cx:pt idx="45">0.01150876902655887</cx:pt>
          <cx:pt idx="46">0.02829996424861813</cx:pt>
          <cx:pt idx="47">0.0096779478320051082</cx:pt>
          <cx:pt idx="48">0.0031186898898292259</cx:pt>
          <cx:pt idx="49">0.012904990419927461</cx:pt>
          <cx:pt idx="50">0.0071061355839520573</cx:pt>
          <cx:pt idx="51">0.016782049535469679</cx:pt>
          <cx:pt idx="52">0.0040426511812388724</cx:pt>
          <cx:pt idx="53">0.003141152931941762</cx:pt>
          <cx:pt idx="54">0.001495335390879608</cx:pt>
          <cx:pt idx="55">0.002962624829039362</cx:pt>
          <cx:pt idx="56">0.0044299662024809968</cx:pt>
          <cx:pt idx="57">0.020323474856565899</cx:pt>
          <cx:pt idx="58">0.013731883942223159</cx:pt>
          <cx:pt idx="59">0.07562631365611644</cx:pt>
          <cx:pt idx="60">0.00036629978951943279</cx:pt>
          <cx:pt idx="61">0.0071069247349975617</cx:pt>
          <cx:pt idx="62">0.0089230930213129063</cx:pt>
          <cx:pt idx="63">0.0045595609600487469</cx:pt>
          <cx:pt idx="64">0.0032552345207956502</cx:pt>
          <cx:pt idx="65">0.01119262183576294</cx:pt>
          <cx:pt idx="66">0.01011398259256114</cx:pt>
          <cx:pt idx="67">0.0069070001560359966</cx:pt>
          <cx:pt idx="68">0.04271095672557132</cx:pt>
        </cx:lvl>
      </cx:numDim>
    </cx:data>
  </cx:chartData>
  <cx:chart>
    <cx:plotArea>
      <cx:plotAreaRegion>
        <cx:series layoutId="treemap" uniqueId="{6345B8E5-B2EF-49C3-8596-1AE3AF6D01FF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>
              <a:solidFill>
                <a:schemeClr val="tx1"/>
              </a:solidFill>
            </a:defRPr>
          </a:pPr>
          <a:endParaRPr lang="it-IT" sz="1200" b="0" i="0" u="none" strike="noStrike" baseline="0">
            <a:solidFill>
              <a:schemeClr val="tx1"/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pesi_er_netti!$A$1:$B$69</cx:f>
        <cx:lvl ptCount="69">
          <cx:pt idx="0">MBB Chinese Road Opportunity  3%</cx:pt>
          <cx:pt idx="1">MBB Dynamic International Value Opportunity  2%</cx:pt>
          <cx:pt idx="2">MBB Emerging Markets Collection  1%</cx:pt>
          <cx:pt idx="3">MBB Energy Transition  0%</cx:pt>
          <cx:pt idx="4">MBB Equity Power Coupon Collection  1%</cx:pt>
          <cx:pt idx="5">MBB European Collection  1%</cx:pt>
          <cx:pt idx="6">MBB European Small Cap Equity  1%</cx:pt>
          <cx:pt idx="7">MBB Global Demo Opp  1%</cx:pt>
          <cx:pt idx="8">MBB Global Impact  1%</cx:pt>
          <cx:pt idx="9">MBB Global Leaders  3%</cx:pt>
          <cx:pt idx="10">MBB Infrastructure Opportunity Collection  1%</cx:pt>
          <cx:pt idx="11">MBB Pacific Collection  0%</cx:pt>
          <cx:pt idx="12">MBB Us Collection  1%</cx:pt>
          <cx:pt idx="13">Med Circ Economy Opp  1%</cx:pt>
          <cx:pt idx="14">Med Innov Thematic Opp  3%</cx:pt>
          <cx:pt idx="15">CH Emerging Markets Equity  1%</cx:pt>
          <cx:pt idx="16">CH Energy Equity Evolution  1%</cx:pt>
          <cx:pt idx="17">CH European Equity  1%</cx:pt>
          <cx:pt idx="18">CH Financial Equity Evolution  1%</cx:pt>
          <cx:pt idx="19">CH Germany Equity  0%</cx:pt>
          <cx:pt idx="20">CH Healthcare Equity Evolution  2%</cx:pt>
          <cx:pt idx="21">CH Industrials And Materials Equity Evolution  2%</cx:pt>
          <cx:pt idx="22">CH International Equity  3%</cx:pt>
          <cx:pt idx="23">CH Italian Equity  0%</cx:pt>
          <cx:pt idx="24">CH North American Equity  3%</cx:pt>
          <cx:pt idx="25">CH Pacific Equity  1%</cx:pt>
          <cx:pt idx="26">CH Provident 1  6%</cx:pt>
          <cx:pt idx="27">CH Spain Equity  0%</cx:pt>
          <cx:pt idx="28">CH Technology Equity Evolution  5%</cx:pt>
          <cx:pt idx="29">Flessibile Futuro Italia  4%</cx:pt>
          <cx:pt idx="30">Gam Asia Pacific  1%</cx:pt>
          <cx:pt idx="31">Gam Junior  2%</cx:pt>
          <cx:pt idx="32">MBB Convertible Strategy Collection  0%</cx:pt>
          <cx:pt idx="33">MBB Emerging Markets Fixed Income  0%</cx:pt>
          <cx:pt idx="34">MBB Euro Fixed Income  3%</cx:pt>
          <cx:pt idx="35">MBB Global High Yield  2%</cx:pt>
          <cx:pt idx="36">CH Euro Bond  1%</cx:pt>
          <cx:pt idx="37">CH Euro Income  1%</cx:pt>
          <cx:pt idx="38">CH International Bond Cop  1%</cx:pt>
          <cx:pt idx="39">CH Liquidity Euro  3%</cx:pt>
          <cx:pt idx="40">CH Provident 3  1%</cx:pt>
          <cx:pt idx="41">CH Provident 4  0%</cx:pt>
          <cx:pt idx="42">CH Provident 5  2%</cx:pt>
          <cx:pt idx="43">CH Solidity &amp; Return  1%</cx:pt>
          <cx:pt idx="44">Strategia Eur High Yield  1%</cx:pt>
          <cx:pt idx="45">Risparmio Dinamico  0%</cx:pt>
          <cx:pt idx="46">Gam Maxi Bond  1%</cx:pt>
          <cx:pt idx="47">MBB Convertible Strategy Collection Cop  0%</cx:pt>
          <cx:pt idx="48">MBB Emerging Markets Fixed Income Cop  0%</cx:pt>
          <cx:pt idx="49">MBB Global High Yield Cop  2%</cx:pt>
          <cx:pt idx="50">CH International Bond  1%</cx:pt>
          <cx:pt idx="51">MBB Carmignac Strategic Selection  1%</cx:pt>
          <cx:pt idx="52">MBB Coupon Strategy Collection  2%</cx:pt>
          <cx:pt idx="53">MBB Dynamic Collection  0%</cx:pt>
          <cx:pt idx="54">MBB Emerging Markets Multi Asset Collection  0%</cx:pt>
          <cx:pt idx="55">MBB Equilibrium  0%</cx:pt>
          <cx:pt idx="56">MBB European Coupon Strategy Collection  0%</cx:pt>
          <cx:pt idx="57">MBB Fidelity Asian Selection  0%</cx:pt>
          <cx:pt idx="58">MBB Invesco Balanced Risk Coupon Selection  1%</cx:pt>
          <cx:pt idx="59">MBB Morgan Stanley Global Selection  8%</cx:pt>
          <cx:pt idx="60">MBB Multiasset Esg Sel  0%</cx:pt>
          <cx:pt idx="61">MBB New Opportunities Collection  1%</cx:pt>
          <cx:pt idx="62">MBB Premium Coupon Collection  1%</cx:pt>
          <cx:pt idx="63">MBB Socially Responsible Collection  0%</cx:pt>
          <cx:pt idx="64">MBB Us Coupon Strategy Collection  0%</cx:pt>
          <cx:pt idx="65">CH Provident 2  1%</cx:pt>
          <cx:pt idx="66">Flessibile Strategico  1%</cx:pt>
          <cx:pt idx="67">Flessibile Sostenibile  1%</cx:pt>
          <cx:pt idx="68">Flessibile Sviluppo Italia  4%</cx:pt>
        </cx:lvl>
        <cx:lvl ptCount="69">
          <cx:pt idx="0">Equity</cx:pt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  <cx:pt idx="22"/>
          <cx:pt idx="23"/>
          <cx:pt idx="24"/>
          <cx:pt idx="25"/>
          <cx:pt idx="26"/>
          <cx:pt idx="27"/>
          <cx:pt idx="28"/>
          <cx:pt idx="29"/>
          <cx:pt idx="30"/>
          <cx:pt idx="31"/>
          <cx:pt idx="32">Fixed Income</cx:pt>
          <cx:pt idx="33"/>
          <cx:pt idx="34"/>
          <cx:pt idx="35"/>
          <cx:pt idx="36"/>
          <cx:pt idx="37"/>
          <cx:pt idx="38"/>
          <cx:pt idx="39"/>
          <cx:pt idx="40"/>
          <cx:pt idx="41"/>
          <cx:pt idx="42"/>
          <cx:pt idx="43"/>
          <cx:pt idx="44"/>
          <cx:pt idx="45"/>
          <cx:pt idx="46"/>
          <cx:pt idx="47"/>
          <cx:pt idx="48"/>
          <cx:pt idx="49"/>
          <cx:pt idx="50"/>
          <cx:pt idx="51">Multi Asset</cx:pt>
          <cx:pt idx="52"/>
          <cx:pt idx="53"/>
          <cx:pt idx="54"/>
          <cx:pt idx="55"/>
          <cx:pt idx="56"/>
          <cx:pt idx="57"/>
          <cx:pt idx="58"/>
          <cx:pt idx="59"/>
          <cx:pt idx="60"/>
          <cx:pt idx="61"/>
          <cx:pt idx="62"/>
          <cx:pt idx="63"/>
          <cx:pt idx="64"/>
          <cx:pt idx="65"/>
          <cx:pt idx="66"/>
          <cx:pt idx="67"/>
          <cx:pt idx="68"/>
        </cx:lvl>
      </cx:strDim>
      <cx:numDim type="size">
        <cx:f>pesi_er_netti!$C$1:$C$69</cx:f>
        <cx:lvl ptCount="69" formatCode="0%">
          <cx:pt idx="0">0.03152829504141718</cx:pt>
          <cx:pt idx="1">0.021680589873909448</cx:pt>
          <cx:pt idx="2">0.010836629462687011</cx:pt>
          <cx:pt idx="3">0.0021932571200019122</cx:pt>
          <cx:pt idx="4">0.0087972577987736125</cx:pt>
          <cx:pt idx="5">0.0073547696189071154</cx:pt>
          <cx:pt idx="6">0.0079834373040697272</cx:pt>
          <cx:pt idx="7">0.0096772564308564533</cx:pt>
          <cx:pt idx="8">0.01456205875038441</cx:pt>
          <cx:pt idx="9">0.025009440599362741</cx:pt>
          <cx:pt idx="10">0.0074322554413841562</cx:pt>
          <cx:pt idx="11">0.0037815865847187222</cx:pt>
          <cx:pt idx="12">0.010940113544490549</cx:pt>
          <cx:pt idx="13">0.0052972882668298506</cx:pt>
          <cx:pt idx="14">0.029773616737415722</cx:pt>
          <cx:pt idx="15">0.01182937434481727</cx:pt>
          <cx:pt idx="16">0.0091871629450913303</cx:pt>
          <cx:pt idx="17">0.01228941960833678</cx:pt>
          <cx:pt idx="18">0.01350298599717482</cx:pt>
          <cx:pt idx="19">0.0022499797806114739</cx:pt>
          <cx:pt idx="20">0.015948210602782509</cx:pt>
          <cx:pt idx="21">0.020466315265099021</cx:pt>
          <cx:pt idx="22">0.032922193698010603</cx:pt>
          <cx:pt idx="23">0.0045040406987615503</cx:pt>
          <cx:pt idx="24">0.03105412281901359</cx:pt>
          <cx:pt idx="25">0.006675165066395327</cx:pt>
          <cx:pt idx="26">0.064052112782772411</cx:pt>
          <cx:pt idx="27">0.00096690662759113066</cx:pt>
          <cx:pt idx="28">0.045138592734424138</cx:pt>
          <cx:pt idx="29">0.04023293182130408</cx:pt>
          <cx:pt idx="30">0.0052534310649700426</cx:pt>
          <cx:pt idx="31">0.02275003133247271</cx:pt>
          <cx:pt idx="32">0.0047222966100906212</cx:pt>
          <cx:pt idx="33">0.004876887135614699</cx:pt>
          <cx:pt idx="34">0.027634224256085631</cx:pt>
          <cx:pt idx="35">0.022846130355640482</cx:pt>
          <cx:pt idx="36">0.011693453115809931</cx:pt>
          <cx:pt idx="37">0.013562779400534261</cx:pt>
          <cx:pt idx="38">0.0072184574938625847</cx:pt>
          <cx:pt idx="39">0.033447702698658231</cx:pt>
          <cx:pt idx="40">0.0060035184833442503</cx:pt>
          <cx:pt idx="41">0.0044434286653019014</cx:pt>
          <cx:pt idx="42">0.023555567982382269</cx:pt>
          <cx:pt idx="43">0.011696712122035539</cx:pt>
          <cx:pt idx="44">0.0098359928383138871</cx:pt>
          <cx:pt idx="45">0.0031696194228117442</cx:pt>
          <cx:pt idx="46">0.013115734404885429</cx:pt>
          <cx:pt idx="47">0.0042848520832879013</cx:pt>
          <cx:pt idx="48">0.003996724112932613</cx:pt>
          <cx:pt idx="49">0.021124390763238451</cx:pt>
          <cx:pt idx="50">0.0087814848382641916</cx:pt>
          <cx:pt idx="51">0.0072221818018788249</cx:pt>
          <cx:pt idx="52">0.017056107545571391</cx:pt>
          <cx:pt idx="53">0.00410866939527906</cx:pt>
          <cx:pt idx="54">0.0031924492959605711</cx:pt>
          <cx:pt idx="55">0.001519754854115788</cx:pt>
          <cx:pt idx="56">0.0030110057531695408</cx:pt>
          <cx:pt idx="57">0.0045023094356304288</cx:pt>
          <cx:pt idx="58">0.01395613145026438</cx:pt>
          <cx:pt idx="59">0.076861323539034382</cx:pt>
          <cx:pt idx="60">0.00037228162095213132</cx:pt>
          <cx:pt idx="61">0.0072229838400967054</cx:pt>
          <cx:pt idx="62">0.0090688109273532255</cx:pt>
          <cx:pt idx="63">0.0046340205307351147</cx:pt>
          <cx:pt idx="64">0.0033083938857050512</cx:pt>
          <cx:pt idx="65">0.01137540211308527</cx:pt>
          <cx:pt idx="66">0.01027914823205364</cx:pt>
          <cx:pt idx="67">0.0070197944076877232</cx:pt>
          <cx:pt idx="68">0.043408444823494693</cx:pt>
        </cx:lvl>
      </cx:numDim>
    </cx:data>
  </cx:chartData>
  <cx:chart>
    <cx:plotArea>
      <cx:plotAreaRegion>
        <cx:series layoutId="treemap" uniqueId="{33C5059E-BC6D-4D65-AE40-C9762900D768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>
              <a:solidFill>
                <a:schemeClr val="tx1"/>
              </a:solidFill>
            </a:defRPr>
          </a:pPr>
          <a:endParaRPr lang="it-IT" sz="1200" b="0" i="0" u="none" strike="noStrike" baseline="0">
            <a:solidFill>
              <a:schemeClr val="tx1"/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1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/>
              <a:pPr/>
              <a:t>13/06/2023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377318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377318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z="1400" b="1" i="1" smtClean="0">
                <a:solidFill>
                  <a:srgbClr val="203864"/>
                </a:solidFill>
                <a:latin typeface="Century Gothic" panose="020B0502020202020204" pitchFamily="34" charset="0"/>
              </a:rPr>
              <a:pPr/>
              <a:t>‹N›</a:t>
            </a:fld>
            <a:endParaRPr lang="en-GB" b="1" i="1" dirty="0">
              <a:solidFill>
                <a:srgbClr val="20386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EBA9-A28D-4849-BFEA-AA04F6A21B63}" type="datetimeFigureOut">
              <a:rPr lang="en-GB" smtClean="0"/>
              <a:pPr/>
              <a:t>13/06/2023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39775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7318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377318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3D19E-BFDB-4C92-8EDD-32EDDA8F41DF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98A18B-6EF4-5E7E-E198-FA0EF0A04413}"/>
              </a:ext>
            </a:extLst>
          </p:cNvPr>
          <p:cNvSpPr txBox="1">
            <a:spLocks/>
          </p:cNvSpPr>
          <p:nvPr userDrawn="1"/>
        </p:nvSpPr>
        <p:spPr>
          <a:xfrm>
            <a:off x="6890658" y="6417725"/>
            <a:ext cx="3777342" cy="24237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it-IT" sz="1500" b="1" i="1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Monitoraggio e Analisi Performance</a:t>
            </a:r>
            <a:endParaRPr lang="it-IT" sz="1500" b="1" i="1" dirty="0">
              <a:solidFill>
                <a:schemeClr val="bg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038E483-4264-37A9-42E8-5C79E895F12E}"/>
              </a:ext>
            </a:extLst>
          </p:cNvPr>
          <p:cNvGrpSpPr/>
          <p:nvPr userDrawn="1"/>
        </p:nvGrpSpPr>
        <p:grpSpPr>
          <a:xfrm>
            <a:off x="-12000" y="2309160"/>
            <a:ext cx="12204000" cy="4548840"/>
            <a:chOff x="0" y="2190288"/>
            <a:chExt cx="9923890" cy="4548840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46B094DA-7B4A-B3AC-D1A3-9F6AE6E82EB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538728"/>
              <a:ext cx="9923890" cy="3200400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0" tIns="0" rIns="0" bIns="0" rtlCol="0" anchor="ctr" anchorCtr="0">
              <a:noAutofit/>
            </a:bodyPr>
            <a:lstStyle>
              <a:lvl1pPr algn="ctr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800" b="1" kern="1200" baseline="0">
                  <a:solidFill>
                    <a:schemeClr val="tx1"/>
                  </a:solidFill>
                  <a:latin typeface="EYInterstate (headings)"/>
                  <a:ea typeface="+mj-ea"/>
                  <a:cs typeface="Arial" pitchFamily="34" charset="0"/>
                </a:defRPr>
              </a:lvl1pPr>
            </a:lstStyle>
            <a:p>
              <a:endParaRPr lang="it-IT" i="1" dirty="0"/>
            </a:p>
          </p:txBody>
        </p:sp>
        <p:pic>
          <p:nvPicPr>
            <p:cNvPr id="10" name="Immagine 2">
              <a:extLst>
                <a:ext uri="{FF2B5EF4-FFF2-40B4-BE49-F238E27FC236}">
                  <a16:creationId xmlns:a16="http://schemas.microsoft.com/office/drawing/2014/main" id="{95BFFECF-FE1C-3D36-0AAD-8750743D0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1" r="4938"/>
            <a:stretch/>
          </p:blipFill>
          <p:spPr>
            <a:xfrm>
              <a:off x="0" y="2190288"/>
              <a:ext cx="9914132" cy="2972373"/>
            </a:xfrm>
            <a:prstGeom prst="rect">
              <a:avLst/>
            </a:prstGeom>
          </p:spPr>
        </p:pic>
      </p:grpSp>
      <p:pic>
        <p:nvPicPr>
          <p:cNvPr id="11" name="Picture 2" descr="Banca Mediolanum - Logo">
            <a:extLst>
              <a:ext uri="{FF2B5EF4-FFF2-40B4-BE49-F238E27FC236}">
                <a16:creationId xmlns:a16="http://schemas.microsoft.com/office/drawing/2014/main" id="{7BAE83DA-8BFB-1C8B-5CBF-DE083EC0B6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548" y="371919"/>
            <a:ext cx="2290576" cy="498883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2D211F4-BD2B-E038-1A8E-2EBC9D2DEA47}"/>
              </a:ext>
            </a:extLst>
          </p:cNvPr>
          <p:cNvSpPr txBox="1">
            <a:spLocks/>
          </p:cNvSpPr>
          <p:nvPr userDrawn="1"/>
        </p:nvSpPr>
        <p:spPr>
          <a:xfrm>
            <a:off x="1857375" y="1780804"/>
            <a:ext cx="8913915" cy="187679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endParaRPr lang="it-IT" altLang="it-IT" sz="72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D0C95C-8D34-8131-FA27-3527BC6CDDBB}"/>
              </a:ext>
            </a:extLst>
          </p:cNvPr>
          <p:cNvSpPr txBox="1"/>
          <p:nvPr userDrawn="1"/>
        </p:nvSpPr>
        <p:spPr>
          <a:xfrm>
            <a:off x="107950" y="6574294"/>
            <a:ext cx="1197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chemeClr val="bg1"/>
                </a:solidFill>
                <a:latin typeface="Century Gothic" panose="020B0502020202020204" pitchFamily="34" charset="0"/>
              </a:rPr>
              <a:t>Il presente materiale è riservato al personale</a:t>
            </a:r>
            <a:r>
              <a:rPr lang="it-IT" sz="1100" b="1" baseline="0">
                <a:solidFill>
                  <a:schemeClr val="bg1"/>
                </a:solidFill>
                <a:latin typeface="Century Gothic" panose="020B0502020202020204" pitchFamily="34" charset="0"/>
              </a:rPr>
              <a:t> interno di Banca Mediolanum e non può essere utilizzato ai termini di legge da altre persone o per fini non istituzionali</a:t>
            </a:r>
            <a:endParaRPr lang="it-IT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C78849-B637-E577-2490-BB89A44A8636}"/>
              </a:ext>
            </a:extLst>
          </p:cNvPr>
          <p:cNvSpPr txBox="1">
            <a:spLocks/>
          </p:cNvSpPr>
          <p:nvPr userDrawn="1"/>
        </p:nvSpPr>
        <p:spPr>
          <a:xfrm>
            <a:off x="4173229" y="6173788"/>
            <a:ext cx="3845542" cy="36512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it-IT" sz="1600" b="1" i="1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Monitoraggio e Analisi Performance</a:t>
            </a:r>
            <a:endParaRPr lang="it-IT" sz="1600" b="1" i="1" dirty="0">
              <a:solidFill>
                <a:schemeClr val="bg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397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923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_filig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Banca Mediolanum - Costruita intorno a te">
            <a:extLst>
              <a:ext uri="{FF2B5EF4-FFF2-40B4-BE49-F238E27FC236}">
                <a16:creationId xmlns:a16="http://schemas.microsoft.com/office/drawing/2014/main" id="{86F976EE-AEA6-4EF9-8CED-FB61BF811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69" y="6164957"/>
            <a:ext cx="443075" cy="70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DD76EAAE-58E3-4F3C-8AB6-1A3AE4D52289}"/>
              </a:ext>
            </a:extLst>
          </p:cNvPr>
          <p:cNvSpPr/>
          <p:nvPr userDrawn="1"/>
        </p:nvSpPr>
        <p:spPr>
          <a:xfrm>
            <a:off x="11541594" y="6362153"/>
            <a:ext cx="278094" cy="3084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00" b="1" i="1" dirty="0">
              <a:ln>
                <a:solidFill>
                  <a:schemeClr val="bg1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t="9923" b="9712"/>
          <a:stretch/>
        </p:blipFill>
        <p:spPr>
          <a:xfrm>
            <a:off x="2" y="-1"/>
            <a:ext cx="8455743" cy="6858001"/>
          </a:xfrm>
          <a:prstGeom prst="rect">
            <a:avLst/>
          </a:prstGeom>
        </p:spPr>
      </p:pic>
      <p:cxnSp>
        <p:nvCxnSpPr>
          <p:cNvPr id="5" name="Connettore 1 4"/>
          <p:cNvCxnSpPr/>
          <p:nvPr userDrawn="1"/>
        </p:nvCxnSpPr>
        <p:spPr>
          <a:xfrm>
            <a:off x="458391" y="596805"/>
            <a:ext cx="11225916" cy="6647"/>
          </a:xfrm>
          <a:prstGeom prst="line">
            <a:avLst/>
          </a:prstGeom>
          <a:ln w="38100" cap="rnd">
            <a:solidFill>
              <a:srgbClr val="009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Banca Mediolanum -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391" y="6399809"/>
            <a:ext cx="1638975" cy="315917"/>
          </a:xfrm>
          <a:prstGeom prst="rect">
            <a:avLst/>
          </a:prstGeom>
          <a:noFill/>
        </p:spPr>
      </p:pic>
      <p:sp>
        <p:nvSpPr>
          <p:cNvPr id="7" name="Titolo 8"/>
          <p:cNvSpPr>
            <a:spLocks noGrp="1"/>
          </p:cNvSpPr>
          <p:nvPr userDrawn="1">
            <p:ph type="title" hasCustomPrompt="1"/>
          </p:nvPr>
        </p:nvSpPr>
        <p:spPr>
          <a:xfrm>
            <a:off x="481320" y="123695"/>
            <a:ext cx="11202987" cy="426727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>
              <a:defRPr sz="2500" b="1" baseline="0">
                <a:solidFill>
                  <a:srgbClr val="15275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titolo slide</a:t>
            </a:r>
          </a:p>
        </p:txBody>
      </p:sp>
      <p:sp>
        <p:nvSpPr>
          <p:cNvPr id="8" name="Segnaposto testo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1320" y="833651"/>
            <a:ext cx="11202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600" baseline="0" dirty="0" smtClean="0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pPr marL="0" lvl="0" algn="just"/>
            <a:r>
              <a:rPr lang="it-IT" dirty="0"/>
              <a:t>Fare clic per inserire contenuto </a:t>
            </a: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0AC678E4-64F6-4098-99A4-D8189C4B3E87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>
          <a:xfrm>
            <a:off x="11356988" y="6238809"/>
            <a:ext cx="654637" cy="569737"/>
          </a:xfrm>
        </p:spPr>
        <p:txBody>
          <a:bodyPr/>
          <a:lstStyle>
            <a:lvl1pPr algn="ctr">
              <a:defRPr b="1" i="1">
                <a:solidFill>
                  <a:srgbClr val="0095D4"/>
                </a:solidFill>
                <a:latin typeface="Century Gothic" panose="020B0502020202020204" pitchFamily="34" charset="0"/>
              </a:defRPr>
            </a:lvl1pPr>
          </a:lstStyle>
          <a:p>
            <a:fld id="{D061A5BB-DA1D-554B-9BDE-BB60C3A53D7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83E69B-9125-4FEE-9651-5CE3249705E0}"/>
              </a:ext>
            </a:extLst>
          </p:cNvPr>
          <p:cNvSpPr txBox="1">
            <a:spLocks/>
          </p:cNvSpPr>
          <p:nvPr userDrawn="1"/>
        </p:nvSpPr>
        <p:spPr>
          <a:xfrm>
            <a:off x="4207329" y="6473352"/>
            <a:ext cx="3777342" cy="24237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it-IT" sz="1200" b="0" i="1" err="1">
                <a:solidFill>
                  <a:srgbClr val="16286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Elaborazione</a:t>
            </a:r>
            <a:r>
              <a:rPr lang="it-IT" sz="1200" b="0" i="1">
                <a:solidFill>
                  <a:srgbClr val="16286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: </a:t>
            </a:r>
            <a:r>
              <a:rPr lang="it-IT" sz="1200" b="1" i="1">
                <a:solidFill>
                  <a:srgbClr val="16286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Monitoraggio e Analisi Performance</a:t>
            </a:r>
            <a:endParaRPr lang="it-IT" sz="1200" b="1" i="1" dirty="0">
              <a:solidFill>
                <a:srgbClr val="1628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98B691-6AB6-4AB7-81D4-951C0A55C04F}"/>
              </a:ext>
            </a:extLst>
          </p:cNvPr>
          <p:cNvSpPr txBox="1">
            <a:spLocks/>
          </p:cNvSpPr>
          <p:nvPr userDrawn="1"/>
        </p:nvSpPr>
        <p:spPr>
          <a:xfrm>
            <a:off x="6890658" y="6417725"/>
            <a:ext cx="3777342" cy="24237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it-IT" sz="1500" b="1" i="1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Monitoraggio e Analisi Performance</a:t>
            </a:r>
            <a:endParaRPr lang="it-IT" sz="1500" b="1" i="1" dirty="0">
              <a:solidFill>
                <a:schemeClr val="bg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2EDB241-590C-46D6-A844-DF7FCB7402BD}"/>
              </a:ext>
            </a:extLst>
          </p:cNvPr>
          <p:cNvGrpSpPr/>
          <p:nvPr userDrawn="1"/>
        </p:nvGrpSpPr>
        <p:grpSpPr>
          <a:xfrm>
            <a:off x="-12000" y="2309160"/>
            <a:ext cx="12204000" cy="4548840"/>
            <a:chOff x="0" y="2190288"/>
            <a:chExt cx="9923890" cy="4548840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84838523-862B-4434-B4AA-B4C89BB0DA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538728"/>
              <a:ext cx="9923890" cy="3200400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0" tIns="0" rIns="0" bIns="0" rtlCol="0" anchor="ctr" anchorCtr="0">
              <a:noAutofit/>
            </a:bodyPr>
            <a:lstStyle>
              <a:lvl1pPr algn="ctr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800" b="1" kern="1200" baseline="0">
                  <a:solidFill>
                    <a:schemeClr val="tx1"/>
                  </a:solidFill>
                  <a:latin typeface="EYInterstate (headings)"/>
                  <a:ea typeface="+mj-ea"/>
                  <a:cs typeface="Arial" pitchFamily="34" charset="0"/>
                </a:defRPr>
              </a:lvl1pPr>
            </a:lstStyle>
            <a:p>
              <a:endParaRPr lang="it-IT" i="1" dirty="0"/>
            </a:p>
          </p:txBody>
        </p:sp>
        <p:pic>
          <p:nvPicPr>
            <p:cNvPr id="10" name="Immagine 2">
              <a:extLst>
                <a:ext uri="{FF2B5EF4-FFF2-40B4-BE49-F238E27FC236}">
                  <a16:creationId xmlns:a16="http://schemas.microsoft.com/office/drawing/2014/main" id="{2135658C-4537-4E74-9073-E70466CD4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1" r="4938"/>
            <a:stretch/>
          </p:blipFill>
          <p:spPr>
            <a:xfrm>
              <a:off x="0" y="2190288"/>
              <a:ext cx="9914132" cy="2972373"/>
            </a:xfrm>
            <a:prstGeom prst="rect">
              <a:avLst/>
            </a:prstGeom>
          </p:spPr>
        </p:pic>
      </p:grpSp>
      <p:pic>
        <p:nvPicPr>
          <p:cNvPr id="11" name="Picture 2" descr="Banca Mediolanum - Logo">
            <a:extLst>
              <a:ext uri="{FF2B5EF4-FFF2-40B4-BE49-F238E27FC236}">
                <a16:creationId xmlns:a16="http://schemas.microsoft.com/office/drawing/2014/main" id="{11CCA6A9-5504-4B5D-BEE5-5BD5DC8092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548" y="371919"/>
            <a:ext cx="2290576" cy="498883"/>
          </a:xfrm>
          <a:prstGeom prst="rect">
            <a:avLst/>
          </a:prstGeom>
          <a:noFill/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3A36038-0D23-4E09-9D1F-49F98FB2EF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14816" y="4067084"/>
            <a:ext cx="5497615" cy="405436"/>
          </a:xfrm>
        </p:spPr>
        <p:txBody>
          <a:bodyPr>
            <a:no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</a:lstStyle>
          <a:p>
            <a:pPr marL="0" indent="0" algn="ctr">
              <a:buNone/>
            </a:pPr>
            <a:endParaRPr lang="it-IT" sz="2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9BCE0A-3648-4C96-8F27-5EB8CC145FE0}"/>
              </a:ext>
            </a:extLst>
          </p:cNvPr>
          <p:cNvSpPr txBox="1">
            <a:spLocks/>
          </p:cNvSpPr>
          <p:nvPr userDrawn="1"/>
        </p:nvSpPr>
        <p:spPr>
          <a:xfrm>
            <a:off x="1857375" y="1780804"/>
            <a:ext cx="8913915" cy="187679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endParaRPr lang="it-IT" altLang="it-IT" sz="72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4F0B71-EEF6-41BE-9B80-E39438C8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23" y="1992387"/>
            <a:ext cx="10515600" cy="1890334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99339D-9E67-4C41-B553-76AFD74DD553}"/>
              </a:ext>
            </a:extLst>
          </p:cNvPr>
          <p:cNvSpPr txBox="1"/>
          <p:nvPr userDrawn="1"/>
        </p:nvSpPr>
        <p:spPr>
          <a:xfrm>
            <a:off x="107950" y="6574294"/>
            <a:ext cx="1197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chemeClr val="bg1"/>
                </a:solidFill>
                <a:latin typeface="Century Gothic" panose="020B0502020202020204" pitchFamily="34" charset="0"/>
              </a:rPr>
              <a:t>Il presente materiale è riservato al personale</a:t>
            </a:r>
            <a:r>
              <a:rPr lang="it-IT" sz="1100" b="1" baseline="0">
                <a:solidFill>
                  <a:schemeClr val="bg1"/>
                </a:solidFill>
                <a:latin typeface="Century Gothic" panose="020B0502020202020204" pitchFamily="34" charset="0"/>
              </a:rPr>
              <a:t> interno di Banca Mediolanum e non può essere utilizzato ai termini di legge da altre persone o per fini non istituzionali</a:t>
            </a:r>
            <a:endParaRPr lang="it-IT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C29084F-B3B7-44A1-A19C-7EF5C3772103}"/>
              </a:ext>
            </a:extLst>
          </p:cNvPr>
          <p:cNvSpPr txBox="1">
            <a:spLocks/>
          </p:cNvSpPr>
          <p:nvPr userDrawn="1"/>
        </p:nvSpPr>
        <p:spPr>
          <a:xfrm>
            <a:off x="4173229" y="6173788"/>
            <a:ext cx="3845542" cy="36512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it-IT" sz="1600" b="1" i="1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Monitoraggio e Analisi Performance</a:t>
            </a:r>
            <a:endParaRPr lang="it-IT" sz="1600" b="1" i="1" dirty="0">
              <a:solidFill>
                <a:schemeClr val="bg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filig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DE8CFAE5-DA34-4229-B2CE-2ED7192EEDEB}"/>
              </a:ext>
            </a:extLst>
          </p:cNvPr>
          <p:cNvSpPr/>
          <p:nvPr userDrawn="1"/>
        </p:nvSpPr>
        <p:spPr>
          <a:xfrm>
            <a:off x="8066314" y="0"/>
            <a:ext cx="4125683" cy="6858001"/>
          </a:xfrm>
          <a:prstGeom prst="rect">
            <a:avLst/>
          </a:prstGeom>
          <a:solidFill>
            <a:srgbClr val="162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t="9923" b="9712"/>
          <a:stretch/>
        </p:blipFill>
        <p:spPr>
          <a:xfrm>
            <a:off x="1" y="-1"/>
            <a:ext cx="8455743" cy="6858001"/>
          </a:xfrm>
          <a:prstGeom prst="rect">
            <a:avLst/>
          </a:prstGeom>
          <a:solidFill>
            <a:srgbClr val="162861"/>
          </a:solidFill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D947B5A-4C51-45DD-8EF0-811A688213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380529"/>
            <a:ext cx="1490472" cy="3409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622683-9537-4A1D-999E-90BFD796FD15}"/>
              </a:ext>
            </a:extLst>
          </p:cNvPr>
          <p:cNvSpPr txBox="1">
            <a:spLocks/>
          </p:cNvSpPr>
          <p:nvPr userDrawn="1"/>
        </p:nvSpPr>
        <p:spPr>
          <a:xfrm>
            <a:off x="4173229" y="6368439"/>
            <a:ext cx="3845542" cy="36512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EYInterstate (headings)"/>
                <a:ea typeface="+mj-ea"/>
                <a:cs typeface="Arial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it-IT" sz="1200" b="1" i="1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Monitoraggio e Analisi Performance</a:t>
            </a:r>
            <a:endParaRPr lang="it-IT" sz="1200" b="1" i="1" dirty="0">
              <a:solidFill>
                <a:schemeClr val="bg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360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43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712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47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094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310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642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562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7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04" r:id="rId13"/>
    <p:sldLayoutId id="214748381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EE3B6BE-6F21-45F2-B5C2-1B642174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74" y="2319216"/>
            <a:ext cx="10515600" cy="1035948"/>
          </a:xfrm>
        </p:spPr>
        <p:txBody>
          <a:bodyPr anchor="t"/>
          <a:lstStyle/>
          <a:p>
            <a:pPr algn="ctr"/>
            <a:r>
              <a:rPr lang="en-US" altLang="it-IT" sz="4400" dirty="0" err="1">
                <a:cs typeface="Calibri" panose="020F0502020204030204" pitchFamily="34" charset="0"/>
              </a:rPr>
              <a:t>titolo</a:t>
            </a:r>
            <a:endParaRPr lang="it-IT" sz="4400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D5BBAA28-6F0C-4D20-A1F6-E9532477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7193" y="4409473"/>
            <a:ext cx="5497615" cy="405436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it-IT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Basiglio, 19 maggio 2023</a:t>
            </a:r>
          </a:p>
        </p:txBody>
      </p:sp>
    </p:spTree>
    <p:extLst>
      <p:ext uri="{BB962C8B-B14F-4D97-AF65-F5344CB8AC3E}">
        <p14:creationId xmlns:p14="http://schemas.microsoft.com/office/powerpoint/2010/main" val="244079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285219-572A-937D-35E9-4563D4FA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Netto</a:t>
            </a:r>
            <a:r>
              <a:rPr lang="en-US" dirty="0"/>
              <a:t> Equity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3A89C9-E4BB-461D-14DA-78F2CD6BE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10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3BC608D2-BD55-FE66-8721-B51FCE60B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725962"/>
              </p:ext>
            </p:extLst>
          </p:nvPr>
        </p:nvGraphicFramePr>
        <p:xfrm>
          <a:off x="466813" y="1881000"/>
          <a:ext cx="5616000" cy="3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1D0BC9F-AD16-9016-5E49-63BDCBA9E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96897"/>
              </p:ext>
            </p:extLst>
          </p:nvPr>
        </p:nvGraphicFramePr>
        <p:xfrm>
          <a:off x="6868963" y="783772"/>
          <a:ext cx="4572000" cy="5604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879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47D80-348F-C0D4-FFF4-FD017762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Netto</a:t>
            </a:r>
            <a:r>
              <a:rPr lang="en-US" dirty="0"/>
              <a:t> Multi Asset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38ACB0-DE09-BE3D-B1B9-A5AE22951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11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B2DE42F-C7CE-B981-BEA3-33CF73CE9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544954"/>
              </p:ext>
            </p:extLst>
          </p:nvPr>
        </p:nvGraphicFramePr>
        <p:xfrm>
          <a:off x="301691" y="1881000"/>
          <a:ext cx="5616000" cy="3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F680247-1753-B255-99CA-D71259A87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928601"/>
              </p:ext>
            </p:extLst>
          </p:nvPr>
        </p:nvGraphicFramePr>
        <p:xfrm>
          <a:off x="6662057" y="774440"/>
          <a:ext cx="4694931" cy="534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43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A9F19-1C7C-7BFE-2DC4-76731F8D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 Lordo Totale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146312-53B9-5A85-02C0-B8BBF5241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2</a:t>
            </a:fld>
            <a:endParaRPr lang="it-IT" dirty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418CE944-F950-786B-9E29-52D49091A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601595"/>
              </p:ext>
            </p:extLst>
          </p:nvPr>
        </p:nvGraphicFramePr>
        <p:xfrm>
          <a:off x="1284310" y="1353620"/>
          <a:ext cx="9597006" cy="4392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3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AB788-8F9C-91AD-0F29-F362EB45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Fondi</a:t>
            </a:r>
            <a:r>
              <a:rPr lang="en-US" dirty="0"/>
              <a:t> ER </a:t>
            </a:r>
            <a:r>
              <a:rPr lang="en-US" dirty="0" err="1"/>
              <a:t>Lordo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051D6F-FBC4-EA19-3761-F615CF049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3</a:t>
            </a:fld>
            <a:endParaRPr lang="it-IT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Grafico 8">
                <a:extLst>
                  <a:ext uri="{FF2B5EF4-FFF2-40B4-BE49-F238E27FC236}">
                    <a16:creationId xmlns:a16="http://schemas.microsoft.com/office/drawing/2014/main" id="{BAA89D30-E259-094B-E618-72E6C42109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3639763"/>
                  </p:ext>
                </p:extLst>
              </p:nvPr>
            </p:nvGraphicFramePr>
            <p:xfrm>
              <a:off x="481319" y="863080"/>
              <a:ext cx="11202987" cy="54537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Grafico 8">
                <a:extLst>
                  <a:ext uri="{FF2B5EF4-FFF2-40B4-BE49-F238E27FC236}">
                    <a16:creationId xmlns:a16="http://schemas.microsoft.com/office/drawing/2014/main" id="{BAA89D30-E259-094B-E618-72E6C42109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19" y="863080"/>
                <a:ext cx="11202987" cy="54537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5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3423E-7768-8EE9-74E1-491B5381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Lordo</a:t>
            </a:r>
            <a:r>
              <a:rPr lang="en-US" dirty="0"/>
              <a:t> Fixed Income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E4ABDD-E2E3-823F-F65F-488E74C23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4</a:t>
            </a:fld>
            <a:endParaRPr lang="it-IT" dirty="0"/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FFF5858-3508-D251-95B8-9E60C178A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08853"/>
              </p:ext>
            </p:extLst>
          </p:nvPr>
        </p:nvGraphicFramePr>
        <p:xfrm>
          <a:off x="378683" y="1877670"/>
          <a:ext cx="5626063" cy="310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6669801-C7FA-5632-7173-1283E1D8C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465646"/>
              </p:ext>
            </p:extLst>
          </p:nvPr>
        </p:nvGraphicFramePr>
        <p:xfrm>
          <a:off x="6322655" y="1303024"/>
          <a:ext cx="5688970" cy="425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318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73ABC-829A-F765-C08D-43FAE017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Lordo</a:t>
            </a:r>
            <a:r>
              <a:rPr lang="en-US" dirty="0"/>
              <a:t> Equity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185CF8-8EA3-B738-43ED-03A7BEAC1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5</a:t>
            </a:fld>
            <a:endParaRPr lang="it-IT" dirty="0"/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2A8DC545-E126-481A-A0B7-9C74CF241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369136"/>
              </p:ext>
            </p:extLst>
          </p:nvPr>
        </p:nvGraphicFramePr>
        <p:xfrm>
          <a:off x="304039" y="1989367"/>
          <a:ext cx="5616000" cy="310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720124E-7DB9-9C38-96FE-494F309A5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264098"/>
              </p:ext>
            </p:extLst>
          </p:nvPr>
        </p:nvGraphicFramePr>
        <p:xfrm>
          <a:off x="6758489" y="751114"/>
          <a:ext cx="4925817" cy="557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758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42E1A-085A-2765-06BF-7F0277D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Lordo</a:t>
            </a:r>
            <a:r>
              <a:rPr lang="en-US" dirty="0"/>
              <a:t> Multi Asset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64913C-C2DD-AAAF-37B1-E1D4DB0FC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6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FD30EA93-607E-424D-B0D1-CDF94CEE6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063248"/>
              </p:ext>
            </p:extLst>
          </p:nvPr>
        </p:nvGraphicFramePr>
        <p:xfrm>
          <a:off x="227045" y="1881000"/>
          <a:ext cx="5616000" cy="3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140D0D0-3FD6-90B9-360C-E9BBE5BE3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691652"/>
              </p:ext>
            </p:extLst>
          </p:nvPr>
        </p:nvGraphicFramePr>
        <p:xfrm>
          <a:off x="6428792" y="701375"/>
          <a:ext cx="5255515" cy="582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88B36-F11C-9C31-87CD-02B1064B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45500A-DD89-166E-CAE5-0FAA2BDC0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7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F0E35C43-3C51-9AB4-124E-F8DD132C6D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56933"/>
              </p:ext>
            </p:extLst>
          </p:nvPr>
        </p:nvGraphicFramePr>
        <p:xfrm>
          <a:off x="1284013" y="1217939"/>
          <a:ext cx="95976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523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F5CF1-E96E-15E4-C03C-12F8552E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Peso </a:t>
            </a:r>
            <a:r>
              <a:rPr lang="en-US" dirty="0" err="1"/>
              <a:t>Fondi</a:t>
            </a:r>
            <a:r>
              <a:rPr lang="en-US" dirty="0"/>
              <a:t> ER </a:t>
            </a:r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35AC25-AE78-5DB7-D66B-EA8BBE71D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8</a:t>
            </a:fld>
            <a:endParaRPr lang="it-IT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Grafico 4">
                <a:extLst>
                  <a:ext uri="{FF2B5EF4-FFF2-40B4-BE49-F238E27FC236}">
                    <a16:creationId xmlns:a16="http://schemas.microsoft.com/office/drawing/2014/main" id="{34F4BC57-46C5-EAB0-BC0A-D615323C0E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04298766"/>
                  </p:ext>
                </p:extLst>
              </p:nvPr>
            </p:nvGraphicFramePr>
            <p:xfrm>
              <a:off x="494400" y="784809"/>
              <a:ext cx="11203200" cy="5454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Grafico 4">
                <a:extLst>
                  <a:ext uri="{FF2B5EF4-FFF2-40B4-BE49-F238E27FC236}">
                    <a16:creationId xmlns:a16="http://schemas.microsoft.com/office/drawing/2014/main" id="{34F4BC57-46C5-EAB0-BC0A-D615323C0E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400" y="784809"/>
                <a:ext cx="11203200" cy="54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77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5C11E-0EC3-4F88-47AF-0216F6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Netto</a:t>
            </a:r>
            <a:r>
              <a:rPr lang="en-US" dirty="0"/>
              <a:t> Fixed Income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BBFB3C-1F45-DC1B-5FE3-89CAFE688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1A5BB-DA1D-554B-9BDE-BB60C3A53D75}" type="slidenum">
              <a:rPr lang="it-IT" smtClean="0"/>
              <a:pPr/>
              <a:t>9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AF0D070F-70BC-DD6F-B330-94816CC50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537688"/>
              </p:ext>
            </p:extLst>
          </p:nvPr>
        </p:nvGraphicFramePr>
        <p:xfrm>
          <a:off x="376334" y="1703718"/>
          <a:ext cx="5616000" cy="3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BFC5DA82-FD87-2259-285C-5CFFCC548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318360"/>
              </p:ext>
            </p:extLst>
          </p:nvPr>
        </p:nvGraphicFramePr>
        <p:xfrm>
          <a:off x="6695812" y="634481"/>
          <a:ext cx="5119853" cy="567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2312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etro smerigliat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6B90C68F395743A8027CC59B519583" ma:contentTypeVersion="10" ma:contentTypeDescription="Creare un nuovo documento." ma:contentTypeScope="" ma:versionID="3f09bc7c08f6c777b3deaa968c8a7ab3">
  <xsd:schema xmlns:xsd="http://www.w3.org/2001/XMLSchema" xmlns:xs="http://www.w3.org/2001/XMLSchema" xmlns:p="http://schemas.microsoft.com/office/2006/metadata/properties" xmlns:ns2="f11f56a5-5122-4228-8c4a-82821f456a43" xmlns:ns3="68ee4cd6-ecec-4265-a567-64b60c25b607" targetNamespace="http://schemas.microsoft.com/office/2006/metadata/properties" ma:root="true" ma:fieldsID="a703b5c57a1d3b7f15eba08e097d0766" ns2:_="" ns3:_="">
    <xsd:import namespace="f11f56a5-5122-4228-8c4a-82821f456a43"/>
    <xsd:import namespace="68ee4cd6-ecec-4265-a567-64b60c25b60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f56a5-5122-4228-8c4a-82821f456a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e4cd6-ecec-4265-a567-64b60c25b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9620A8-B242-4BF5-B644-ADD4003AB7DD}">
  <ds:schemaRefs>
    <ds:schemaRef ds:uri="http://purl.org/dc/elements/1.1/"/>
    <ds:schemaRef ds:uri="http://schemas.microsoft.com/office/2006/metadata/properties"/>
    <ds:schemaRef ds:uri="68ee4cd6-ecec-4265-a567-64b60c25b60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f11f56a5-5122-4228-8c4a-82821f456a4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B59A52-3C47-43D6-BA74-09FDAD8499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17A039-3B3C-4B35-9C1C-84BF2E7D4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f56a5-5122-4228-8c4a-82821f456a43"/>
    <ds:schemaRef ds:uri="68ee4cd6-ecec-4265-a567-64b60c25b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190794</TotalTime>
  <Words>54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EYInterstate (headings)</vt:lpstr>
      <vt:lpstr>Franklin Gothic Book</vt:lpstr>
      <vt:lpstr>Office Theme</vt:lpstr>
      <vt:lpstr>titolo</vt:lpstr>
      <vt:lpstr>ER Lordo Totale</vt:lpstr>
      <vt:lpstr>Pesi Fondi ER Lordo Totale</vt:lpstr>
      <vt:lpstr>ER Lordo Fixed Income</vt:lpstr>
      <vt:lpstr>ER Lordo Equity</vt:lpstr>
      <vt:lpstr>ER Lordo Multi Asset</vt:lpstr>
      <vt:lpstr>ER Netto Totale</vt:lpstr>
      <vt:lpstr>Peso Fondi ER Netto Totale</vt:lpstr>
      <vt:lpstr>ER Netto Fixed Income</vt:lpstr>
      <vt:lpstr>ER Netto Equity</vt:lpstr>
      <vt:lpstr>ER Netto Multi Asset</vt:lpstr>
    </vt:vector>
  </TitlesOfParts>
  <Company>Banca Mediolanum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Persistenza Clienti</dc:title>
  <dc:creator>Stefano Andreoli</dc:creator>
  <cp:lastModifiedBy>Dionisie Turcanu</cp:lastModifiedBy>
  <cp:revision>11470</cp:revision>
  <cp:lastPrinted>2016-11-04T16:37:26Z</cp:lastPrinted>
  <dcterms:created xsi:type="dcterms:W3CDTF">2013-03-28T16:00:50Z</dcterms:created>
  <dcterms:modified xsi:type="dcterms:W3CDTF">2023-06-13T12:02:17Z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0x0101006F6B90C68F395743A8027CC59B519583</vt:lpwstr>
  </property>
  <property fmtid="{D5CDD505-2E9C-101B-9397-08002B2CF9AE}" pid="3" name="MSIP_Label_6c8cf78f-005a-4b55-a100-5fdf764c6cb1_Enabled">
    <vt:lpwstr>True</vt:lpwstr>
  </property>
  <property fmtid="{D5CDD505-2E9C-101B-9397-08002B2CF9AE}" pid="4" name="MSIP_Label_6c8cf78f-005a-4b55-a100-5fdf764c6cb1_SiteId">
    <vt:lpwstr>92e04864-5c32-454c-a55e-af069088f739</vt:lpwstr>
  </property>
  <property fmtid="{D5CDD505-2E9C-101B-9397-08002B2CF9AE}" pid="5" name="MSIP_Label_6c8cf78f-005a-4b55-a100-5fdf764c6cb1_Owner">
    <vt:lpwstr>chiara.mautone@txtgroup.com</vt:lpwstr>
  </property>
  <property fmtid="{D5CDD505-2E9C-101B-9397-08002B2CF9AE}" pid="6" name="MSIP_Label_6c8cf78f-005a-4b55-a100-5fdf764c6cb1_SetDate">
    <vt:lpwstr>2019-07-04T07:30:42.4796518Z</vt:lpwstr>
  </property>
  <property fmtid="{D5CDD505-2E9C-101B-9397-08002B2CF9AE}" pid="7" name="MSIP_Label_6c8cf78f-005a-4b55-a100-5fdf764c6cb1_Name">
    <vt:lpwstr>Public</vt:lpwstr>
  </property>
  <property fmtid="{D5CDD505-2E9C-101B-9397-08002B2CF9AE}" pid="8" name="MSIP_Label_6c8cf78f-005a-4b55-a100-5fdf764c6cb1_Application">
    <vt:lpwstr>Microsoft Azure Information Protection</vt:lpwstr>
  </property>
  <property fmtid="{D5CDD505-2E9C-101B-9397-08002B2CF9AE}" pid="9" name="MSIP_Label_6c8cf78f-005a-4b55-a100-5fdf764c6cb1_Extended_MSFT_Method">
    <vt:lpwstr>Automatic</vt:lpwstr>
  </property>
  <property fmtid="{D5CDD505-2E9C-101B-9397-08002B2CF9AE}" pid="10" name="Sensitivity">
    <vt:lpwstr>Public</vt:lpwstr>
  </property>
</Properties>
</file>