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9" autoAdjust="0"/>
    <p:restoredTop sz="94660"/>
  </p:normalViewPr>
  <p:slideViewPr>
    <p:cSldViewPr snapToGrid="0">
      <p:cViewPr varScale="1">
        <p:scale>
          <a:sx n="56" d="100"/>
          <a:sy n="56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29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28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22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0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87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72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572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93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4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65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8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0F85-7281-41DF-9934-5564CB8BD751}" type="datetimeFigureOut">
              <a:rPr lang="hu-HU" smtClean="0"/>
              <a:t>2017.10.07.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97D7-6ACC-438A-AC6E-BF986E81E0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49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02932"/>
          </a:xfrm>
        </p:spPr>
        <p:txBody>
          <a:bodyPr>
            <a:noAutofit/>
          </a:bodyPr>
          <a:lstStyle/>
          <a:p>
            <a:r>
              <a:rPr lang="hu-HU" sz="8000" b="1" dirty="0" err="1" smtClean="0"/>
              <a:t>My</a:t>
            </a:r>
            <a:r>
              <a:rPr lang="hu-HU" sz="8000" b="1" dirty="0" smtClean="0"/>
              <a:t> </a:t>
            </a:r>
            <a:r>
              <a:rPr lang="hu-HU" sz="8000" b="1" dirty="0" err="1" smtClean="0"/>
              <a:t>revelations</a:t>
            </a:r>
            <a:r>
              <a:rPr lang="hu-HU" sz="8000" b="1" dirty="0" smtClean="0"/>
              <a:t> &amp; „</a:t>
            </a:r>
            <a:r>
              <a:rPr lang="hu-HU" sz="8000" b="1" dirty="0" err="1" smtClean="0"/>
              <a:t>found-out”s</a:t>
            </a:r>
            <a:r>
              <a:rPr lang="hu-HU" sz="8000" b="1" dirty="0" smtClean="0"/>
              <a:t> of </a:t>
            </a:r>
            <a:r>
              <a:rPr lang="hu-HU" sz="8000" b="1" dirty="0" err="1" smtClean="0"/>
              <a:t>the</a:t>
            </a:r>
            <a:r>
              <a:rPr lang="hu-HU" sz="8000" b="1" dirty="0" smtClean="0"/>
              <a:t> </a:t>
            </a:r>
            <a:r>
              <a:rPr lang="hu-HU" sz="8000" b="1" dirty="0" err="1" smtClean="0"/>
              <a:t>week</a:t>
            </a:r>
            <a:endParaRPr lang="hu-HU" sz="80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625295"/>
            <a:ext cx="9144000" cy="1655762"/>
          </a:xfrm>
        </p:spPr>
        <p:txBody>
          <a:bodyPr>
            <a:normAutofit/>
          </a:bodyPr>
          <a:lstStyle/>
          <a:p>
            <a:r>
              <a:rPr lang="hu-HU" sz="4400" dirty="0" smtClean="0"/>
              <a:t>…in </a:t>
            </a:r>
            <a:r>
              <a:rPr lang="hu-HU" sz="4400" dirty="0" err="1" smtClean="0"/>
              <a:t>Programming</a:t>
            </a:r>
            <a:r>
              <a:rPr lang="hu-HU" sz="4400" dirty="0" smtClean="0"/>
              <a:t> </a:t>
            </a:r>
            <a:r>
              <a:rPr lang="hu-HU" sz="4400" dirty="0" err="1" smtClean="0"/>
              <a:t>language</a:t>
            </a:r>
            <a:r>
              <a:rPr lang="hu-HU" sz="4400" dirty="0" smtClean="0"/>
              <a:t> C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0609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 smtClean="0"/>
              <a:t>Switch</a:t>
            </a:r>
            <a:r>
              <a:rPr lang="hu-HU" b="1" dirty="0" smtClean="0"/>
              <a:t> </a:t>
            </a:r>
            <a:r>
              <a:rPr lang="hu-HU" b="1" dirty="0" err="1" smtClean="0"/>
              <a:t>statement</a:t>
            </a:r>
            <a:r>
              <a:rPr lang="hu-HU" b="1" dirty="0" smtClean="0"/>
              <a:t> </a:t>
            </a:r>
            <a:r>
              <a:rPr lang="hu-HU" b="1" dirty="0" err="1" smtClean="0"/>
              <a:t>can</a:t>
            </a:r>
            <a:r>
              <a:rPr lang="hu-HU" b="1" dirty="0" smtClean="0"/>
              <a:t> </a:t>
            </a:r>
            <a:r>
              <a:rPr lang="hu-HU" b="1" dirty="0" err="1" smtClean="0"/>
              <a:t>evaluate</a:t>
            </a:r>
            <a:r>
              <a:rPr lang="hu-HU" b="1" dirty="0" smtClean="0"/>
              <a:t> </a:t>
            </a:r>
            <a:r>
              <a:rPr lang="hu-HU" b="1" dirty="0" err="1" smtClean="0"/>
              <a:t>boolean</a:t>
            </a:r>
            <a:r>
              <a:rPr lang="hu-HU" b="1" dirty="0" smtClean="0"/>
              <a:t> </a:t>
            </a:r>
            <a:r>
              <a:rPr lang="hu-HU" b="1" dirty="0" err="1" smtClean="0"/>
              <a:t>expression</a:t>
            </a:r>
            <a:r>
              <a:rPr lang="hu-HU" b="1" dirty="0" smtClean="0"/>
              <a:t> </a:t>
            </a:r>
            <a:r>
              <a:rPr lang="hu-HU" b="1" dirty="0" err="1" smtClean="0"/>
              <a:t>too</a:t>
            </a:r>
            <a:r>
              <a:rPr lang="hu-HU" b="1" dirty="0" smtClean="0"/>
              <a:t>!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31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 </a:t>
            </a:r>
            <a:r>
              <a:rPr lang="hu-HU" sz="3600" dirty="0" smtClean="0"/>
              <a:t>   </a:t>
            </a:r>
            <a:r>
              <a:rPr lang="hu-HU" sz="3600" dirty="0" err="1" smtClean="0"/>
              <a:t>switch</a:t>
            </a:r>
            <a:r>
              <a:rPr lang="hu-HU" sz="3600" dirty="0" smtClean="0"/>
              <a:t> (num1 &gt; num2) {</a:t>
            </a:r>
          </a:p>
          <a:p>
            <a:pPr marL="0" indent="0">
              <a:buNone/>
            </a:pPr>
            <a:r>
              <a:rPr lang="hu-HU" sz="3600" dirty="0" smtClean="0"/>
              <a:t>    </a:t>
            </a:r>
            <a:r>
              <a:rPr lang="hu-HU" sz="3600" dirty="0" err="1" smtClean="0"/>
              <a:t>case</a:t>
            </a:r>
            <a:r>
              <a:rPr lang="hu-HU" sz="3600" dirty="0" smtClean="0"/>
              <a:t> 0:</a:t>
            </a:r>
          </a:p>
          <a:p>
            <a:pPr marL="0" indent="0">
              <a:buNone/>
            </a:pPr>
            <a:r>
              <a:rPr lang="hu-HU" sz="3600" dirty="0" smtClean="0"/>
              <a:t>            </a:t>
            </a:r>
            <a:r>
              <a:rPr lang="hu-HU" sz="3600" dirty="0" err="1" smtClean="0"/>
              <a:t>printf</a:t>
            </a:r>
            <a:r>
              <a:rPr lang="hu-HU" sz="3600" dirty="0" smtClean="0"/>
              <a:t>("Num1 is less </a:t>
            </a:r>
            <a:r>
              <a:rPr lang="hu-HU" sz="3600" dirty="0" err="1" smtClean="0"/>
              <a:t>than</a:t>
            </a:r>
            <a:r>
              <a:rPr lang="hu-HU" sz="3600" dirty="0" smtClean="0"/>
              <a:t> num2.\n");</a:t>
            </a:r>
          </a:p>
          <a:p>
            <a:pPr marL="0" indent="0">
              <a:buNone/>
            </a:pPr>
            <a:r>
              <a:rPr lang="hu-HU" sz="3600" dirty="0" smtClean="0"/>
              <a:t>            </a:t>
            </a:r>
            <a:r>
              <a:rPr lang="hu-HU" sz="3600" dirty="0" err="1" smtClean="0"/>
              <a:t>break</a:t>
            </a:r>
            <a:r>
              <a:rPr lang="hu-HU" sz="3600" dirty="0" smtClean="0"/>
              <a:t>;</a:t>
            </a:r>
          </a:p>
          <a:p>
            <a:pPr marL="0" indent="0">
              <a:buNone/>
            </a:pPr>
            <a:r>
              <a:rPr lang="hu-HU" sz="3600" dirty="0" smtClean="0"/>
              <a:t>    </a:t>
            </a:r>
            <a:r>
              <a:rPr lang="hu-HU" sz="3600" dirty="0" err="1" smtClean="0"/>
              <a:t>case</a:t>
            </a:r>
            <a:r>
              <a:rPr lang="hu-HU" sz="3600" dirty="0" smtClean="0"/>
              <a:t> 1:</a:t>
            </a:r>
          </a:p>
          <a:p>
            <a:pPr marL="0" indent="0">
              <a:buNone/>
            </a:pPr>
            <a:r>
              <a:rPr lang="hu-HU" sz="3600" dirty="0" smtClean="0"/>
              <a:t>            </a:t>
            </a:r>
            <a:r>
              <a:rPr lang="hu-HU" sz="3600" dirty="0" err="1" smtClean="0"/>
              <a:t>printf</a:t>
            </a:r>
            <a:r>
              <a:rPr lang="hu-HU" sz="3600" dirty="0" smtClean="0"/>
              <a:t>("Num1 is </a:t>
            </a:r>
            <a:r>
              <a:rPr lang="hu-HU" sz="3600" dirty="0" err="1" smtClean="0"/>
              <a:t>greater</a:t>
            </a:r>
            <a:r>
              <a:rPr lang="hu-HU" sz="3600" dirty="0" smtClean="0"/>
              <a:t> </a:t>
            </a:r>
            <a:r>
              <a:rPr lang="hu-HU" sz="3600" dirty="0" err="1" smtClean="0"/>
              <a:t>than</a:t>
            </a:r>
            <a:r>
              <a:rPr lang="hu-HU" sz="3600" dirty="0" smtClean="0"/>
              <a:t> num2.\n");</a:t>
            </a:r>
          </a:p>
          <a:p>
            <a:pPr marL="0" indent="0">
              <a:buNone/>
            </a:pPr>
            <a:r>
              <a:rPr lang="hu-HU" sz="3600" dirty="0" smtClean="0"/>
              <a:t>            </a:t>
            </a:r>
            <a:r>
              <a:rPr lang="hu-HU" sz="3600" dirty="0" err="1" smtClean="0"/>
              <a:t>break</a:t>
            </a:r>
            <a:r>
              <a:rPr lang="hu-HU" sz="3600" dirty="0" smtClean="0"/>
              <a:t>;</a:t>
            </a:r>
          </a:p>
          <a:p>
            <a:pPr marL="0" indent="0">
              <a:buNone/>
            </a:pPr>
            <a:r>
              <a:rPr lang="hu-HU" sz="3600" dirty="0" smtClean="0"/>
              <a:t>    }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3318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 smtClean="0"/>
              <a:t>Char</a:t>
            </a:r>
            <a:r>
              <a:rPr lang="hu-HU" b="1" dirty="0" smtClean="0"/>
              <a:t> </a:t>
            </a:r>
            <a:r>
              <a:rPr lang="hu-HU" b="1" dirty="0" err="1" smtClean="0"/>
              <a:t>variable</a:t>
            </a:r>
            <a:r>
              <a:rPr lang="hu-HU" b="1" dirty="0" smtClean="0"/>
              <a:t> </a:t>
            </a:r>
            <a:r>
              <a:rPr lang="hu-HU" b="1" dirty="0" err="1" smtClean="0"/>
              <a:t>works</a:t>
            </a:r>
            <a:r>
              <a:rPr lang="hu-HU" b="1" dirty="0" smtClean="0"/>
              <a:t> </a:t>
            </a:r>
            <a:r>
              <a:rPr lang="hu-HU" b="1" dirty="0" err="1" smtClean="0"/>
              <a:t>just</a:t>
            </a:r>
            <a:r>
              <a:rPr lang="hu-HU" b="1" dirty="0" smtClean="0"/>
              <a:t> </a:t>
            </a:r>
            <a:r>
              <a:rPr lang="hu-HU" b="1" dirty="0" err="1" smtClean="0"/>
              <a:t>like</a:t>
            </a:r>
            <a:r>
              <a:rPr lang="hu-HU" b="1" dirty="0" smtClean="0"/>
              <a:t> </a:t>
            </a:r>
            <a:r>
              <a:rPr lang="hu-HU" b="1" dirty="0" err="1" smtClean="0"/>
              <a:t>as</a:t>
            </a:r>
            <a:r>
              <a:rPr lang="hu-HU" b="1" dirty="0" smtClean="0"/>
              <a:t> an integer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4800" dirty="0" smtClean="0"/>
              <a:t>A [</a:t>
            </a:r>
            <a:r>
              <a:rPr lang="hu-HU" sz="4800" dirty="0" err="1" smtClean="0"/>
              <a:t>char</a:t>
            </a:r>
            <a:r>
              <a:rPr lang="hu-HU" sz="4800" dirty="0" smtClean="0"/>
              <a:t>] </a:t>
            </a:r>
            <a:r>
              <a:rPr lang="hu-HU" sz="4800" dirty="0" err="1" smtClean="0"/>
              <a:t>variable</a:t>
            </a:r>
            <a:r>
              <a:rPr lang="hu-HU" sz="4800" dirty="0" smtClean="0"/>
              <a:t> </a:t>
            </a:r>
            <a:r>
              <a:rPr lang="hu-HU" sz="4800" dirty="0" err="1" smtClean="0"/>
              <a:t>can</a:t>
            </a:r>
            <a:r>
              <a:rPr lang="hu-HU" sz="4800" dirty="0" smtClean="0"/>
              <a:t> be </a:t>
            </a:r>
            <a:r>
              <a:rPr lang="hu-HU" sz="4800" dirty="0" err="1" smtClean="0"/>
              <a:t>represented</a:t>
            </a:r>
            <a:r>
              <a:rPr lang="hu-HU" sz="4800" dirty="0" smtClean="0"/>
              <a:t> </a:t>
            </a:r>
            <a:r>
              <a:rPr lang="hu-HU" sz="4800" dirty="0" err="1" smtClean="0"/>
              <a:t>by</a:t>
            </a:r>
            <a:r>
              <a:rPr lang="hu-HU" sz="4800" dirty="0" smtClean="0"/>
              <a:t>…</a:t>
            </a:r>
          </a:p>
          <a:p>
            <a:pPr>
              <a:buFontTx/>
              <a:buChar char="-"/>
            </a:pPr>
            <a:r>
              <a:rPr lang="hu-HU" sz="4800" dirty="0" err="1" smtClean="0"/>
              <a:t>its</a:t>
            </a:r>
            <a:r>
              <a:rPr lang="hu-HU" sz="4800" dirty="0" smtClean="0"/>
              <a:t> ASCII </a:t>
            </a:r>
            <a:r>
              <a:rPr lang="hu-HU" sz="4800" dirty="0" err="1" smtClean="0"/>
              <a:t>character</a:t>
            </a:r>
            <a:r>
              <a:rPr lang="hu-HU" sz="4800" dirty="0" smtClean="0"/>
              <a:t> </a:t>
            </a:r>
            <a:r>
              <a:rPr lang="hu-HU" sz="4800" dirty="0" err="1" smtClean="0"/>
              <a:t>with</a:t>
            </a:r>
            <a:r>
              <a:rPr lang="hu-HU" sz="4800" dirty="0" smtClean="0"/>
              <a:t> %c</a:t>
            </a:r>
            <a:endParaRPr lang="hu-HU" sz="4800" dirty="0"/>
          </a:p>
          <a:p>
            <a:pPr>
              <a:buFontTx/>
              <a:buChar char="-"/>
            </a:pPr>
            <a:r>
              <a:rPr lang="hu-HU" sz="4800" dirty="0" smtClean="0"/>
              <a:t> an integer </a:t>
            </a:r>
            <a:r>
              <a:rPr lang="hu-HU" sz="4800" dirty="0" err="1" smtClean="0"/>
              <a:t>number</a:t>
            </a:r>
            <a:r>
              <a:rPr lang="hu-HU" sz="4800" dirty="0" smtClean="0"/>
              <a:t> </a:t>
            </a:r>
            <a:r>
              <a:rPr lang="hu-HU" sz="4800" dirty="0" err="1" smtClean="0"/>
              <a:t>with</a:t>
            </a:r>
            <a:r>
              <a:rPr lang="hu-HU" sz="4800" dirty="0" smtClean="0"/>
              <a:t> %d (ASCII </a:t>
            </a:r>
            <a:r>
              <a:rPr lang="hu-HU" sz="4800" dirty="0" err="1" smtClean="0"/>
              <a:t>char</a:t>
            </a:r>
            <a:r>
              <a:rPr lang="hu-HU" sz="4800" dirty="0" smtClean="0"/>
              <a:t> </a:t>
            </a:r>
            <a:r>
              <a:rPr lang="hu-HU" sz="4800" dirty="0" err="1" smtClean="0"/>
              <a:t>code</a:t>
            </a:r>
            <a:r>
              <a:rPr lang="hu-HU" sz="4800" dirty="0" smtClean="0"/>
              <a:t>)</a:t>
            </a:r>
          </a:p>
          <a:p>
            <a:pPr marL="0" indent="0">
              <a:buNone/>
            </a:pPr>
            <a:r>
              <a:rPr lang="hu-HU" sz="4800" dirty="0" smtClean="0"/>
              <a:t>	</a:t>
            </a:r>
            <a:r>
              <a:rPr lang="pt-BR" sz="4800" dirty="0" smtClean="0"/>
              <a:t>char c = 'v';</a:t>
            </a:r>
          </a:p>
          <a:p>
            <a:pPr marL="0" indent="0">
              <a:buNone/>
            </a:pPr>
            <a:r>
              <a:rPr lang="pt-BR" sz="4800" dirty="0" smtClean="0"/>
              <a:t>    </a:t>
            </a:r>
            <a:r>
              <a:rPr lang="hu-HU" sz="4800" dirty="0" smtClean="0"/>
              <a:t>	</a:t>
            </a:r>
            <a:r>
              <a:rPr lang="pt-BR" sz="4800" dirty="0" smtClean="0"/>
              <a:t>printf("Char: %c %d", c, c);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368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 smtClean="0"/>
              <a:t>How</a:t>
            </a:r>
            <a:r>
              <a:rPr lang="hu-HU" b="1" dirty="0" smtClean="0"/>
              <a:t>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make</a:t>
            </a:r>
            <a:r>
              <a:rPr lang="hu-HU" b="1" dirty="0" smtClean="0"/>
              <a:t> an integer </a:t>
            </a:r>
            <a:r>
              <a:rPr lang="hu-HU" b="1" dirty="0" err="1" smtClean="0"/>
              <a:t>number</a:t>
            </a:r>
            <a:r>
              <a:rPr lang="hu-HU" b="1" dirty="0" smtClean="0"/>
              <a:t> </a:t>
            </a:r>
            <a:r>
              <a:rPr lang="hu-HU" b="1" dirty="0" err="1" smtClean="0"/>
              <a:t>from</a:t>
            </a:r>
            <a:r>
              <a:rPr lang="hu-HU" b="1" dirty="0" smtClean="0"/>
              <a:t> </a:t>
            </a:r>
            <a:r>
              <a:rPr lang="hu-HU" b="1" dirty="0" err="1" smtClean="0"/>
              <a:t>float</a:t>
            </a:r>
            <a:r>
              <a:rPr lang="hu-HU" b="1" dirty="0" smtClean="0"/>
              <a:t>?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14067" y="1690688"/>
            <a:ext cx="11317857" cy="47791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4000" dirty="0" err="1" smtClean="0"/>
              <a:t>By</a:t>
            </a:r>
            <a:r>
              <a:rPr lang="hu-HU" sz="4000" dirty="0" smtClean="0"/>
              <a:t> </a:t>
            </a:r>
            <a:r>
              <a:rPr lang="hu-HU" sz="4000" dirty="0" err="1" smtClean="0"/>
              <a:t>defining</a:t>
            </a:r>
            <a:r>
              <a:rPr lang="hu-HU" sz="4000" dirty="0" smtClean="0"/>
              <a:t> a </a:t>
            </a:r>
            <a:r>
              <a:rPr lang="hu-HU" sz="4000" dirty="0" err="1" smtClean="0"/>
              <a:t>temp</a:t>
            </a:r>
            <a:r>
              <a:rPr lang="hu-HU" sz="4000" dirty="0" smtClean="0"/>
              <a:t> integer </a:t>
            </a:r>
            <a:r>
              <a:rPr lang="hu-HU" sz="4000" dirty="0" err="1" smtClean="0"/>
              <a:t>value</a:t>
            </a:r>
            <a:r>
              <a:rPr lang="hu-HU" sz="4000" dirty="0" smtClean="0"/>
              <a:t>:</a:t>
            </a:r>
          </a:p>
          <a:p>
            <a:pPr marL="0" indent="0">
              <a:buNone/>
            </a:pPr>
            <a:r>
              <a:rPr lang="hu-HU" sz="4000" dirty="0" err="1" smtClean="0"/>
              <a:t>float</a:t>
            </a:r>
            <a:r>
              <a:rPr lang="hu-HU" sz="4000" dirty="0" smtClean="0"/>
              <a:t> a;		(3.14)</a:t>
            </a:r>
          </a:p>
          <a:p>
            <a:pPr marL="0" indent="0">
              <a:buNone/>
            </a:pPr>
            <a:r>
              <a:rPr lang="hu-HU" sz="4000" dirty="0" smtClean="0"/>
              <a:t>int </a:t>
            </a:r>
            <a:r>
              <a:rPr lang="hu-HU" sz="4000" dirty="0" err="1" smtClean="0"/>
              <a:t>a_int</a:t>
            </a:r>
            <a:r>
              <a:rPr lang="hu-HU" sz="4000" dirty="0" smtClean="0"/>
              <a:t> = a;	(3)</a:t>
            </a:r>
          </a:p>
          <a:p>
            <a:pPr marL="0" indent="0">
              <a:buNone/>
            </a:pPr>
            <a:endParaRPr lang="hu-HU" sz="4000" dirty="0"/>
          </a:p>
          <a:p>
            <a:pPr marL="0" indent="0">
              <a:buNone/>
            </a:pPr>
            <a:r>
              <a:rPr lang="hu-HU" sz="4000" dirty="0" err="1" smtClean="0"/>
              <a:t>By</a:t>
            </a:r>
            <a:r>
              <a:rPr lang="hu-HU" sz="4000" dirty="0" smtClean="0"/>
              <a:t> </a:t>
            </a:r>
            <a:r>
              <a:rPr lang="hu-HU" sz="4000" dirty="0" err="1" smtClean="0"/>
              <a:t>applying</a:t>
            </a:r>
            <a:r>
              <a:rPr lang="hu-HU" sz="4000" dirty="0" smtClean="0"/>
              <a:t> a </a:t>
            </a:r>
            <a:r>
              <a:rPr lang="hu-HU" sz="4000" dirty="0" err="1" smtClean="0"/>
              <a:t>prefix</a:t>
            </a:r>
            <a:r>
              <a:rPr lang="hu-HU" sz="4000" dirty="0" smtClean="0"/>
              <a:t> (</a:t>
            </a:r>
            <a:r>
              <a:rPr lang="hu-HU" sz="4000" dirty="0" err="1" smtClean="0"/>
              <a:t>not</a:t>
            </a:r>
            <a:r>
              <a:rPr lang="hu-HU" sz="4000" dirty="0" smtClean="0"/>
              <a:t> </a:t>
            </a:r>
            <a:r>
              <a:rPr lang="hu-HU" sz="4000" dirty="0" err="1" smtClean="0"/>
              <a:t>need</a:t>
            </a:r>
            <a:r>
              <a:rPr lang="hu-HU" sz="4000" dirty="0" smtClean="0"/>
              <a:t> extra var.):</a:t>
            </a:r>
          </a:p>
          <a:p>
            <a:pPr marL="0" indent="0">
              <a:buNone/>
            </a:pPr>
            <a:r>
              <a:rPr lang="hu-HU" sz="4000" dirty="0" err="1" smtClean="0"/>
              <a:t>float</a:t>
            </a:r>
            <a:r>
              <a:rPr lang="hu-HU" sz="4000" dirty="0" smtClean="0"/>
              <a:t> a;</a:t>
            </a:r>
          </a:p>
          <a:p>
            <a:pPr marL="0" indent="0">
              <a:buNone/>
            </a:pPr>
            <a:r>
              <a:rPr lang="hu-HU" sz="4000" dirty="0" smtClean="0"/>
              <a:t>… (int)a …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665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03914" cy="6079218"/>
          </a:xfrm>
        </p:spPr>
        <p:txBody>
          <a:bodyPr>
            <a:normAutofit/>
          </a:bodyPr>
          <a:lstStyle/>
          <a:p>
            <a:pPr algn="ctr"/>
            <a:r>
              <a:rPr lang="hu-HU" sz="4800" b="1" dirty="0" err="1" smtClean="0"/>
              <a:t>Can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use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tab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character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for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pretty</a:t>
            </a:r>
            <a:r>
              <a:rPr lang="hu-HU" sz="4800" b="1" dirty="0" smtClean="0"/>
              <a:t>-printing</a:t>
            </a:r>
            <a:br>
              <a:rPr lang="hu-HU" sz="4800" b="1" dirty="0" smtClean="0"/>
            </a:br>
            <a:r>
              <a:rPr lang="hu-HU" sz="4800" b="1" dirty="0" smtClean="0"/>
              <a:t>(</a:t>
            </a:r>
            <a:r>
              <a:rPr lang="hu-HU" sz="4800" b="1" dirty="0" err="1" smtClean="0"/>
              <a:t>make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columns</a:t>
            </a:r>
            <a:r>
              <a:rPr lang="hu-HU" sz="4800" b="1" dirty="0" smtClean="0"/>
              <a:t>)</a:t>
            </a:r>
            <a:endParaRPr lang="hu-HU" sz="4800" b="1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11" y="365125"/>
            <a:ext cx="6603076" cy="6265897"/>
          </a:xfrm>
        </p:spPr>
      </p:pic>
    </p:spTree>
    <p:extLst>
      <p:ext uri="{BB962C8B-B14F-4D97-AF65-F5344CB8AC3E}">
        <p14:creationId xmlns:p14="http://schemas.microsoft.com/office/powerpoint/2010/main" val="36487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b="1" dirty="0" err="1" smtClean="0"/>
              <a:t>Beware</a:t>
            </a:r>
            <a:r>
              <a:rPr lang="hu-HU" sz="4800" b="1" dirty="0" smtClean="0"/>
              <a:t> of </a:t>
            </a:r>
            <a:r>
              <a:rPr lang="hu-HU" sz="4800" b="1" dirty="0" err="1" smtClean="0"/>
              <a:t>pow</a:t>
            </a:r>
            <a:r>
              <a:rPr lang="hu-HU" sz="4800" b="1" dirty="0" smtClean="0"/>
              <a:t>() </a:t>
            </a:r>
            <a:r>
              <a:rPr lang="hu-HU" sz="4800" b="1" dirty="0" err="1" smtClean="0"/>
              <a:t>results</a:t>
            </a:r>
            <a:endParaRPr lang="hu-HU" sz="48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3297" y="1690688"/>
            <a:ext cx="11524891" cy="4865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4800" dirty="0" err="1" smtClean="0"/>
              <a:t>Power</a:t>
            </a:r>
            <a:r>
              <a:rPr lang="hu-HU" sz="4800" dirty="0" smtClean="0"/>
              <a:t> of 10s </a:t>
            </a:r>
            <a:r>
              <a:rPr lang="hu-HU" sz="4800" dirty="0" err="1" smtClean="0"/>
              <a:t>can</a:t>
            </a:r>
            <a:r>
              <a:rPr lang="hu-HU" sz="4800" dirty="0" smtClean="0"/>
              <a:t> be </a:t>
            </a:r>
            <a:r>
              <a:rPr lang="hu-HU" sz="4800" dirty="0" err="1" smtClean="0"/>
              <a:t>inaccurate</a:t>
            </a:r>
            <a:r>
              <a:rPr lang="hu-HU" sz="4800" dirty="0" smtClean="0"/>
              <a:t>:</a:t>
            </a:r>
          </a:p>
          <a:p>
            <a:pPr marL="0" indent="0">
              <a:buNone/>
            </a:pPr>
            <a:endParaRPr lang="hu-HU" sz="800" dirty="0"/>
          </a:p>
          <a:p>
            <a:pPr marL="0" indent="0">
              <a:buNone/>
            </a:pPr>
            <a:r>
              <a:rPr lang="hu-HU" sz="4800" dirty="0" err="1" smtClean="0"/>
              <a:t>At</a:t>
            </a:r>
            <a:r>
              <a:rPr lang="hu-HU" sz="4800" dirty="0" smtClean="0"/>
              <a:t> Armstrong </a:t>
            </a:r>
            <a:r>
              <a:rPr lang="hu-HU" sz="4800" dirty="0" err="1" smtClean="0"/>
              <a:t>number</a:t>
            </a:r>
            <a:r>
              <a:rPr lang="hu-HU" sz="4800" dirty="0" smtClean="0"/>
              <a:t> </a:t>
            </a:r>
            <a:r>
              <a:rPr lang="hu-HU" sz="4800" dirty="0" err="1" smtClean="0"/>
              <a:t>task</a:t>
            </a:r>
            <a:r>
              <a:rPr lang="hu-HU" sz="4800" dirty="0" smtClean="0"/>
              <a:t> I :</a:t>
            </a:r>
          </a:p>
          <a:p>
            <a:pPr marL="0" indent="0">
              <a:buNone/>
            </a:pPr>
            <a:endParaRPr lang="hu-HU" sz="800" dirty="0"/>
          </a:p>
          <a:p>
            <a:pPr marL="0" indent="0" algn="ctr">
              <a:buNone/>
            </a:pPr>
            <a:r>
              <a:rPr lang="hu-HU" sz="4800" dirty="0" smtClean="0"/>
              <a:t>I got </a:t>
            </a:r>
            <a:r>
              <a:rPr lang="hu-HU" sz="4800" dirty="0" err="1"/>
              <a:t>p</a:t>
            </a:r>
            <a:r>
              <a:rPr lang="hu-HU" sz="4800" dirty="0" err="1" smtClean="0"/>
              <a:t>ow</a:t>
            </a:r>
            <a:r>
              <a:rPr lang="hu-HU" sz="4800" dirty="0" smtClean="0"/>
              <a:t>(10, 2) = 99!</a:t>
            </a:r>
          </a:p>
          <a:p>
            <a:pPr marL="0" indent="0">
              <a:buNone/>
            </a:pPr>
            <a:endParaRPr lang="hu-HU" sz="800" dirty="0"/>
          </a:p>
          <a:p>
            <a:pPr marL="0" indent="0">
              <a:buNone/>
            </a:pPr>
            <a:r>
              <a:rPr lang="hu-HU" sz="4800" dirty="0" smtClean="0"/>
              <a:t>I </a:t>
            </a:r>
            <a:r>
              <a:rPr lang="hu-HU" sz="4800" dirty="0" err="1" smtClean="0"/>
              <a:t>learned</a:t>
            </a:r>
            <a:r>
              <a:rPr lang="hu-HU" sz="4800" dirty="0" smtClean="0"/>
              <a:t>: </a:t>
            </a:r>
            <a:r>
              <a:rPr lang="hu-HU" sz="4800" dirty="0" err="1" smtClean="0"/>
              <a:t>do</a:t>
            </a:r>
            <a:r>
              <a:rPr lang="hu-HU" sz="4800" dirty="0" smtClean="0"/>
              <a:t> </a:t>
            </a:r>
            <a:r>
              <a:rPr lang="hu-HU" sz="4800" dirty="0" err="1" smtClean="0"/>
              <a:t>not</a:t>
            </a:r>
            <a:r>
              <a:rPr lang="hu-HU" sz="4800" dirty="0" smtClean="0"/>
              <a:t> </a:t>
            </a:r>
            <a:r>
              <a:rPr lang="hu-HU" sz="4800" dirty="0" err="1" smtClean="0"/>
              <a:t>load</a:t>
            </a:r>
            <a:r>
              <a:rPr lang="hu-HU" sz="4800" dirty="0" smtClean="0"/>
              <a:t> </a:t>
            </a:r>
            <a:r>
              <a:rPr lang="hu-HU" sz="4800" dirty="0" err="1" smtClean="0"/>
              <a:t>results</a:t>
            </a:r>
            <a:r>
              <a:rPr lang="hu-HU" sz="4800" dirty="0" smtClean="0"/>
              <a:t> </a:t>
            </a:r>
            <a:r>
              <a:rPr lang="hu-HU" sz="4800" dirty="0" err="1" smtClean="0"/>
              <a:t>from</a:t>
            </a:r>
            <a:r>
              <a:rPr lang="hu-HU" sz="4800" dirty="0" smtClean="0"/>
              <a:t> </a:t>
            </a:r>
            <a:r>
              <a:rPr lang="hu-HU" sz="4800" dirty="0" err="1" smtClean="0"/>
              <a:t>pow</a:t>
            </a:r>
            <a:r>
              <a:rPr lang="hu-HU" sz="4800" dirty="0" smtClean="0"/>
              <a:t> </a:t>
            </a:r>
            <a:r>
              <a:rPr lang="hu-HU" sz="4800" dirty="0" err="1" smtClean="0"/>
              <a:t>to</a:t>
            </a:r>
            <a:r>
              <a:rPr lang="hu-HU" sz="4800" dirty="0" smtClean="0"/>
              <a:t> integer. </a:t>
            </a:r>
            <a:r>
              <a:rPr lang="hu-HU" sz="4800" dirty="0" err="1" smtClean="0"/>
              <a:t>Use</a:t>
            </a:r>
            <a:r>
              <a:rPr lang="hu-HU" sz="4800" dirty="0" smtClean="0"/>
              <a:t> </a:t>
            </a:r>
            <a:r>
              <a:rPr lang="hu-HU" sz="4800" dirty="0" err="1" smtClean="0"/>
              <a:t>ceil</a:t>
            </a:r>
            <a:r>
              <a:rPr lang="hu-HU" sz="4800" dirty="0" smtClean="0"/>
              <a:t>() </a:t>
            </a:r>
            <a:r>
              <a:rPr lang="hu-HU" sz="4800" dirty="0" err="1" smtClean="0"/>
              <a:t>instead</a:t>
            </a:r>
            <a:r>
              <a:rPr lang="hu-HU" sz="4800" dirty="0" smtClean="0"/>
              <a:t>!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3626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prime</a:t>
            </a:r>
            <a:r>
              <a:rPr lang="hu-HU" dirty="0" smtClean="0"/>
              <a:t> </a:t>
            </a:r>
            <a:r>
              <a:rPr lang="hu-HU" dirty="0" err="1" smtClean="0"/>
              <a:t>numbers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I </a:t>
            </a:r>
            <a:r>
              <a:rPr lang="hu-HU" dirty="0" err="1" smtClean="0"/>
              <a:t>would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out </a:t>
            </a:r>
            <a:r>
              <a:rPr lang="hu-HU" dirty="0" err="1" smtClean="0"/>
              <a:t>if</a:t>
            </a:r>
            <a:r>
              <a:rPr lang="hu-HU" dirty="0" smtClean="0"/>
              <a:t> „x” is a </a:t>
            </a:r>
            <a:r>
              <a:rPr lang="hu-HU" dirty="0" err="1" smtClean="0"/>
              <a:t>prime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x = a x b, </a:t>
            </a:r>
            <a:r>
              <a:rPr lang="hu-HU" dirty="0" err="1" smtClean="0"/>
              <a:t>where</a:t>
            </a:r>
            <a:r>
              <a:rPr lang="hu-HU" dirty="0" smtClean="0"/>
              <a:t> (</a:t>
            </a:r>
            <a:r>
              <a:rPr lang="hu-HU" dirty="0" err="1" smtClean="0"/>
              <a:t>for</a:t>
            </a:r>
            <a:r>
              <a:rPr lang="hu-HU" dirty="0" smtClean="0"/>
              <a:t> ex.) a &gt; b.</a:t>
            </a:r>
          </a:p>
          <a:p>
            <a:pPr marL="0" indent="0">
              <a:buNone/>
            </a:pPr>
            <a:r>
              <a:rPr lang="hu-HU" dirty="0" err="1" smtClean="0"/>
              <a:t>Square</a:t>
            </a:r>
            <a:r>
              <a:rPr lang="hu-HU" dirty="0" smtClean="0"/>
              <a:t> </a:t>
            </a:r>
            <a:r>
              <a:rPr lang="hu-HU" dirty="0" err="1" smtClean="0"/>
              <a:t>root</a:t>
            </a:r>
            <a:r>
              <a:rPr lang="hu-HU" dirty="0" smtClean="0"/>
              <a:t>  of x is c, </a:t>
            </a:r>
            <a:r>
              <a:rPr lang="hu-HU" dirty="0" err="1" smtClean="0"/>
              <a:t>so</a:t>
            </a:r>
            <a:r>
              <a:rPr lang="hu-HU" dirty="0" smtClean="0"/>
              <a:t> -&gt; x = c x c.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Obvious</a:t>
            </a:r>
            <a:r>
              <a:rPr lang="hu-HU" dirty="0" smtClean="0"/>
              <a:t>: a &gt; c &gt; b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 smtClean="0"/>
              <a:t>Meaning</a:t>
            </a:r>
            <a:r>
              <a:rPr lang="hu-HU" dirty="0" smtClean="0"/>
              <a:t>: a </a:t>
            </a:r>
            <a:r>
              <a:rPr lang="hu-HU" dirty="0" err="1" smtClean="0"/>
              <a:t>divider</a:t>
            </a:r>
            <a:r>
              <a:rPr lang="hu-HU" dirty="0" smtClean="0"/>
              <a:t> must be </a:t>
            </a:r>
            <a:r>
              <a:rPr lang="hu-HU" dirty="0" err="1" smtClean="0"/>
              <a:t>found</a:t>
            </a:r>
            <a:r>
              <a:rPr lang="hu-HU" dirty="0" smtClean="0"/>
              <a:t> </a:t>
            </a:r>
            <a:r>
              <a:rPr lang="hu-HU" dirty="0" err="1" smtClean="0"/>
              <a:t>till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of </a:t>
            </a:r>
            <a:r>
              <a:rPr lang="hu-HU" dirty="0" err="1" smtClean="0"/>
              <a:t>sqrt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20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244</Words>
  <Application>Microsoft Office PowerPoint</Application>
  <PresentationFormat>Szélesvásznú</PresentationFormat>
  <Paragraphs>44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My revelations &amp; „found-out”s of the week</vt:lpstr>
      <vt:lpstr>Switch statement can evaluate boolean expression too!</vt:lpstr>
      <vt:lpstr>Char variable works just like as an integer</vt:lpstr>
      <vt:lpstr>How to make an integer number from float?</vt:lpstr>
      <vt:lpstr>Can use tab character for pretty-printing (make columns)</vt:lpstr>
      <vt:lpstr>Beware of pow() results</vt:lpstr>
      <vt:lpstr>Finding prime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revelations &amp; „found-out”s of the week</dc:title>
  <dc:creator>eeePC</dc:creator>
  <cp:lastModifiedBy>eeePC</cp:lastModifiedBy>
  <cp:revision>33</cp:revision>
  <dcterms:created xsi:type="dcterms:W3CDTF">2017-10-07T12:25:19Z</dcterms:created>
  <dcterms:modified xsi:type="dcterms:W3CDTF">2017-10-07T14:09:24Z</dcterms:modified>
</cp:coreProperties>
</file>