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Impartirirea pentru antrenarea retelei neuronale 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26555555555555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Sheet1!$A$1:$B$1</c:f>
              <c:strCache>
                <c:ptCount val="2"/>
                <c:pt idx="0">
                  <c:v>Total</c:v>
                </c:pt>
                <c:pt idx="1">
                  <c:v>Used 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8000</c:v>
                </c:pt>
                <c:pt idx="1">
                  <c:v>2000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51809432"/>
        <c:axId val="206257456"/>
      </c:barChart>
      <c:catAx>
        <c:axId val="25180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57456"/>
        <c:crosses val="autoZero"/>
        <c:auto val="1"/>
        <c:lblAlgn val="ctr"/>
        <c:lblOffset val="100"/>
        <c:noMultiLvlLbl val="0"/>
      </c:catAx>
      <c:valAx>
        <c:axId val="206257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180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Deciziile algoritmului la testare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Sheet1!$A$7:$D$7</c:f>
              <c:strCache>
                <c:ptCount val="4"/>
                <c:pt idx="0">
                  <c:v>Total </c:v>
                </c:pt>
                <c:pt idx="1">
                  <c:v>Outstanding</c:v>
                </c:pt>
                <c:pt idx="2">
                  <c:v>Average</c:v>
                </c:pt>
                <c:pt idx="3">
                  <c:v>Good-enough</c:v>
                </c:pt>
              </c:strCache>
            </c:strRef>
          </c:cat>
          <c:val>
            <c:numRef>
              <c:f>Sheet1!$A$8:$D$8</c:f>
              <c:numCache>
                <c:formatCode>General</c:formatCode>
                <c:ptCount val="4"/>
                <c:pt idx="0">
                  <c:v>100</c:v>
                </c:pt>
                <c:pt idx="1">
                  <c:v>16</c:v>
                </c:pt>
                <c:pt idx="2">
                  <c:v>59</c:v>
                </c:pt>
                <c:pt idx="3">
                  <c:v>25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50248032"/>
        <c:axId val="250248424"/>
      </c:barChart>
      <c:catAx>
        <c:axId val="25024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48424"/>
        <c:crosses val="autoZero"/>
        <c:auto val="1"/>
        <c:lblAlgn val="ctr"/>
        <c:lblOffset val="100"/>
        <c:noMultiLvlLbl val="0"/>
      </c:catAx>
      <c:valAx>
        <c:axId val="2502484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024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8C56-F146-4FF1-914C-5177675D4DC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C900-F519-4DF8-9BEB-D26C7B4AD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P8 - </a:t>
            </a:r>
            <a:r>
              <a:rPr lang="en-US" dirty="0"/>
              <a:t>Publication tone (author confidence)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Impartirea</a:t>
            </a:r>
            <a:r>
              <a:rPr lang="en-US" dirty="0" smtClean="0"/>
              <a:t> </a:t>
            </a:r>
            <a:r>
              <a:rPr lang="en-US" dirty="0" err="1" smtClean="0"/>
              <a:t>sarcinilor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echipa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Sandra </a:t>
            </a:r>
            <a:r>
              <a:rPr lang="en-US" dirty="0" err="1" smtClean="0"/>
              <a:t>Amarandei</a:t>
            </a:r>
            <a:r>
              <a:rPr lang="en-US" dirty="0" smtClean="0"/>
              <a:t> – </a:t>
            </a:r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concluziilor</a:t>
            </a:r>
            <a:r>
              <a:rPr lang="en-US" dirty="0" smtClean="0"/>
              <a:t> din XML , </a:t>
            </a:r>
            <a:r>
              <a:rPr lang="en-US" dirty="0" err="1" smtClean="0"/>
              <a:t>adnotare</a:t>
            </a:r>
            <a:r>
              <a:rPr lang="en-US" dirty="0" smtClean="0"/>
              <a:t>, corpus single word, </a:t>
            </a:r>
            <a:r>
              <a:rPr lang="en-US" dirty="0" err="1" smtClean="0"/>
              <a:t>analiza</a:t>
            </a:r>
            <a:r>
              <a:rPr lang="en-US" dirty="0" smtClean="0"/>
              <a:t> output</a:t>
            </a:r>
          </a:p>
          <a:p>
            <a:endParaRPr lang="en-US" dirty="0"/>
          </a:p>
          <a:p>
            <a:r>
              <a:rPr lang="en-US" dirty="0" smtClean="0"/>
              <a:t>Larisa Alexa – </a:t>
            </a:r>
            <a:r>
              <a:rPr lang="en-US" dirty="0" err="1" smtClean="0"/>
              <a:t>adnotare</a:t>
            </a:r>
            <a:r>
              <a:rPr lang="en-US" dirty="0" smtClean="0"/>
              <a:t>, golden corpus </a:t>
            </a:r>
            <a:r>
              <a:rPr lang="en-US" dirty="0" err="1" smtClean="0"/>
              <a:t>si</a:t>
            </a:r>
            <a:r>
              <a:rPr lang="en-US" dirty="0" smtClean="0"/>
              <a:t> corpus multi-word, pre-</a:t>
            </a:r>
            <a:r>
              <a:rPr lang="en-US" dirty="0" err="1" smtClean="0"/>
              <a:t>procesare</a:t>
            </a:r>
            <a:r>
              <a:rPr lang="en-US" dirty="0" smtClean="0"/>
              <a:t>, </a:t>
            </a:r>
            <a:r>
              <a:rPr lang="en-US" dirty="0" err="1" smtClean="0"/>
              <a:t>analiza</a:t>
            </a:r>
            <a:r>
              <a:rPr lang="en-US" dirty="0" smtClean="0"/>
              <a:t> output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Ramona </a:t>
            </a:r>
            <a:r>
              <a:rPr lang="en-US" dirty="0" err="1" smtClean="0"/>
              <a:t>Turcu</a:t>
            </a:r>
            <a:r>
              <a:rPr lang="en-US" dirty="0" smtClean="0"/>
              <a:t> – </a:t>
            </a:r>
            <a:r>
              <a:rPr lang="en-US" dirty="0" err="1" smtClean="0"/>
              <a:t>extragerea</a:t>
            </a:r>
            <a:r>
              <a:rPr lang="en-US" dirty="0" smtClean="0"/>
              <a:t> XML-</a:t>
            </a:r>
            <a:r>
              <a:rPr lang="en-US" dirty="0" err="1" smtClean="0"/>
              <a:t>urilor</a:t>
            </a:r>
            <a:r>
              <a:rPr lang="en-US" dirty="0" smtClean="0"/>
              <a:t> din </a:t>
            </a:r>
            <a:r>
              <a:rPr lang="en-US" dirty="0" err="1" smtClean="0"/>
              <a:t>arhive</a:t>
            </a:r>
            <a:r>
              <a:rPr lang="en-US" dirty="0" smtClean="0"/>
              <a:t>, </a:t>
            </a:r>
            <a:r>
              <a:rPr lang="en-US" dirty="0" err="1" smtClean="0"/>
              <a:t>adnotare</a:t>
            </a:r>
            <a:r>
              <a:rPr lang="en-US" dirty="0" smtClean="0"/>
              <a:t>, corpus multi-word, </a:t>
            </a:r>
            <a:r>
              <a:rPr lang="en-US" dirty="0" err="1" smtClean="0"/>
              <a:t>algoritmul</a:t>
            </a:r>
            <a:r>
              <a:rPr lang="en-US" dirty="0" smtClean="0"/>
              <a:t> de rating, </a:t>
            </a:r>
            <a:r>
              <a:rPr lang="en-US" dirty="0" err="1" smtClean="0"/>
              <a:t>analiza</a:t>
            </a:r>
            <a:r>
              <a:rPr lang="en-US" dirty="0" smtClean="0"/>
              <a:t> output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2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Principalul</a:t>
            </a:r>
            <a:r>
              <a:rPr lang="en-US" dirty="0" smtClean="0"/>
              <a:t> </a:t>
            </a:r>
            <a:r>
              <a:rPr lang="en-US" dirty="0" err="1" smtClean="0"/>
              <a:t>obiectiv</a:t>
            </a:r>
            <a:r>
              <a:rPr lang="en-US" dirty="0" smtClean="0"/>
              <a:t> al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determinarea</a:t>
            </a:r>
            <a:r>
              <a:rPr lang="en-US" dirty="0" smtClean="0"/>
              <a:t> “</a:t>
            </a:r>
            <a:r>
              <a:rPr lang="en-US" dirty="0" err="1" smtClean="0"/>
              <a:t>tonului</a:t>
            </a:r>
            <a:r>
              <a:rPr lang="en-US" dirty="0" smtClean="0"/>
              <a:t>”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publicatii</a:t>
            </a:r>
            <a:r>
              <a:rPr lang="en-US" dirty="0" smtClean="0"/>
              <a:t> – </a:t>
            </a:r>
            <a:r>
              <a:rPr lang="en-US" dirty="0" err="1" smtClean="0"/>
              <a:t>descrise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 ca </a:t>
            </a:r>
            <a:r>
              <a:rPr lang="en-US" dirty="0" err="1" smtClean="0"/>
              <a:t>fiind</a:t>
            </a:r>
            <a:r>
              <a:rPr lang="en-US" dirty="0" smtClean="0"/>
              <a:t> “outstanding” , “average” </a:t>
            </a:r>
            <a:r>
              <a:rPr lang="en-US" dirty="0" err="1" smtClean="0"/>
              <a:t>sau</a:t>
            </a:r>
            <a:r>
              <a:rPr lang="en-US" dirty="0" smtClean="0"/>
              <a:t> “good-enough”.</a:t>
            </a:r>
          </a:p>
          <a:p>
            <a:endParaRPr lang="en-US" dirty="0"/>
          </a:p>
          <a:p>
            <a:r>
              <a:rPr lang="en-US" dirty="0" err="1" smtClean="0"/>
              <a:t>Interpretarea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: </a:t>
            </a:r>
            <a:r>
              <a:rPr lang="en-US" dirty="0" err="1" smtClean="0"/>
              <a:t>prin</a:t>
            </a:r>
            <a:r>
              <a:rPr lang="en-US" dirty="0" smtClean="0"/>
              <a:t> “</a:t>
            </a:r>
            <a:r>
              <a:rPr lang="en-US" dirty="0" err="1" smtClean="0"/>
              <a:t>tonul</a:t>
            </a:r>
            <a:r>
              <a:rPr lang="en-US" dirty="0" smtClean="0"/>
              <a:t>” </a:t>
            </a:r>
            <a:r>
              <a:rPr lang="en-US" dirty="0" err="1" smtClean="0"/>
              <a:t>publicatiei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intelege</a:t>
            </a:r>
            <a:r>
              <a:rPr lang="en-US" dirty="0" smtClean="0"/>
              <a:t> </a:t>
            </a:r>
            <a:r>
              <a:rPr lang="en-US" dirty="0" err="1" smtClean="0"/>
              <a:t>viziunea</a:t>
            </a:r>
            <a:r>
              <a:rPr lang="en-US" dirty="0" smtClean="0"/>
              <a:t> </a:t>
            </a:r>
            <a:r>
              <a:rPr lang="en-US" dirty="0" err="1" smtClean="0"/>
              <a:t>autorului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cercetarii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rezultatelor</a:t>
            </a:r>
            <a:r>
              <a:rPr lang="en-US" dirty="0" smtClean="0"/>
              <a:t> sale. </a:t>
            </a:r>
          </a:p>
          <a:p>
            <a:endParaRPr lang="en-US" dirty="0"/>
          </a:p>
          <a:p>
            <a:r>
              <a:rPr lang="en-US" dirty="0" err="1" smtClean="0"/>
              <a:t>Asadar</a:t>
            </a:r>
            <a:r>
              <a:rPr lang="en-US" dirty="0" smtClean="0"/>
              <a:t>, </a:t>
            </a:r>
            <a:r>
              <a:rPr lang="en-US" dirty="0" err="1" smtClean="0"/>
              <a:t>ar</a:t>
            </a:r>
            <a:r>
              <a:rPr lang="en-US" dirty="0" smtClean="0"/>
              <a:t> fi de </a:t>
            </a:r>
            <a:r>
              <a:rPr lang="en-US" dirty="0" err="1" smtClean="0"/>
              <a:t>ajutor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extragem</a:t>
            </a:r>
            <a:r>
              <a:rPr lang="en-US" dirty="0" smtClean="0"/>
              <a:t> </a:t>
            </a:r>
            <a:r>
              <a:rPr lang="en-US" dirty="0" err="1" smtClean="0"/>
              <a:t>esenta</a:t>
            </a:r>
            <a:r>
              <a:rPr lang="en-US" dirty="0" smtClean="0"/>
              <a:t> </a:t>
            </a:r>
            <a:r>
              <a:rPr lang="en-US" dirty="0" err="1" smtClean="0"/>
              <a:t>lucrarii</a:t>
            </a:r>
            <a:r>
              <a:rPr lang="en-US" dirty="0" smtClean="0"/>
              <a:t> – de </a:t>
            </a:r>
            <a:r>
              <a:rPr lang="en-US" dirty="0" err="1" smtClean="0"/>
              <a:t>obicei</a:t>
            </a:r>
            <a:r>
              <a:rPr lang="en-US" dirty="0" smtClean="0"/>
              <a:t> </a:t>
            </a:r>
            <a:r>
              <a:rPr lang="en-US" dirty="0" err="1" smtClean="0"/>
              <a:t>concentrata</a:t>
            </a:r>
            <a:r>
              <a:rPr lang="en-US" dirty="0" smtClean="0"/>
              <a:t> in </a:t>
            </a:r>
            <a:r>
              <a:rPr lang="en-US" dirty="0" err="1" smtClean="0"/>
              <a:t>concluzie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analizam</a:t>
            </a:r>
            <a:r>
              <a:rPr lang="en-US" dirty="0" smtClean="0"/>
              <a:t> “</a:t>
            </a:r>
            <a:r>
              <a:rPr lang="en-US" dirty="0" err="1" smtClean="0"/>
              <a:t>tonul</a:t>
            </a:r>
            <a:r>
              <a:rPr lang="en-US" dirty="0" smtClean="0"/>
              <a:t>” </a:t>
            </a:r>
            <a:r>
              <a:rPr lang="en-US" dirty="0" err="1" smtClean="0"/>
              <a:t>acestui</a:t>
            </a:r>
            <a:r>
              <a:rPr lang="en-US" dirty="0" smtClean="0"/>
              <a:t>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4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69308"/>
            <a:ext cx="12294241" cy="490563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Abordare</a:t>
            </a:r>
            <a:r>
              <a:rPr lang="en-US" dirty="0" smtClean="0"/>
              <a:t> – diagram </a:t>
            </a:r>
            <a:r>
              <a:rPr lang="en-US" dirty="0" err="1" smtClean="0"/>
              <a:t>initiala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Abordare</a:t>
            </a:r>
            <a:r>
              <a:rPr lang="en-US" dirty="0" smtClean="0"/>
              <a:t> – </a:t>
            </a:r>
            <a:r>
              <a:rPr lang="en-US" dirty="0" err="1" smtClean="0"/>
              <a:t>algoritmica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Extragerea</a:t>
            </a:r>
            <a:r>
              <a:rPr lang="en-US" dirty="0" smtClean="0"/>
              <a:t> XML-</a:t>
            </a:r>
            <a:r>
              <a:rPr lang="en-US" dirty="0" err="1" smtClean="0"/>
              <a:t>urilor</a:t>
            </a:r>
            <a:r>
              <a:rPr lang="en-US" dirty="0" smtClean="0"/>
              <a:t> din </a:t>
            </a:r>
            <a:r>
              <a:rPr lang="en-US" dirty="0" err="1" smtClean="0"/>
              <a:t>arhive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concluziilor</a:t>
            </a:r>
            <a:r>
              <a:rPr lang="en-US" dirty="0" smtClean="0"/>
              <a:t> din </a:t>
            </a:r>
            <a:r>
              <a:rPr lang="en-US" dirty="0" err="1" smtClean="0"/>
              <a:t>fiecare</a:t>
            </a:r>
            <a:r>
              <a:rPr lang="en-US" dirty="0" smtClean="0"/>
              <a:t> XML -&gt; in </a:t>
            </a:r>
            <a:r>
              <a:rPr lang="en-US" dirty="0" err="1" smtClean="0"/>
              <a:t>fisiere</a:t>
            </a:r>
            <a:r>
              <a:rPr lang="en-US" dirty="0" smtClean="0"/>
              <a:t> format txt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endParaRPr lang="en-US" dirty="0" smtClean="0"/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analizate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adnotate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din </a:t>
            </a:r>
            <a:r>
              <a:rPr lang="en-US" dirty="0" err="1" smtClean="0"/>
              <a:t>fisierele</a:t>
            </a:r>
            <a:r>
              <a:rPr lang="en-US" dirty="0" smtClean="0"/>
              <a:t> .txt</a:t>
            </a:r>
          </a:p>
          <a:p>
            <a:pPr lvl="1"/>
            <a:endParaRPr lang="en-US" dirty="0"/>
          </a:p>
          <a:p>
            <a:r>
              <a:rPr lang="en-US" dirty="0" err="1" smtClean="0"/>
              <a:t>Antrenarea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NN Tensor Flow </a:t>
            </a:r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rezultat</a:t>
            </a:r>
            <a:r>
              <a:rPr lang="en-US" dirty="0" smtClean="0"/>
              <a:t> 2 </a:t>
            </a:r>
            <a:r>
              <a:rPr lang="en-US" dirty="0" err="1" smtClean="0"/>
              <a:t>corpusuri</a:t>
            </a:r>
            <a:r>
              <a:rPr lang="en-US" dirty="0" smtClean="0"/>
              <a:t> – </a:t>
            </a:r>
            <a:r>
              <a:rPr lang="en-US" dirty="0" err="1" smtClean="0"/>
              <a:t>unul</a:t>
            </a:r>
            <a:r>
              <a:rPr lang="en-US" dirty="0" smtClean="0"/>
              <a:t> single word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multi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7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/>
          <a:lstStyle/>
          <a:p>
            <a:pPr lvl="1"/>
            <a:r>
              <a:rPr lang="en-US" dirty="0" smtClean="0"/>
              <a:t>Ex corpus single word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 corpus multi word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36" y="699959"/>
            <a:ext cx="2190750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48" y="3867086"/>
            <a:ext cx="1533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9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984"/>
            <a:ext cx="10515600" cy="5657979"/>
          </a:xfrm>
        </p:spPr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de </a:t>
            </a:r>
            <a:r>
              <a:rPr lang="en-US" dirty="0" err="1" smtClean="0"/>
              <a:t>calculare</a:t>
            </a:r>
            <a:r>
              <a:rPr lang="en-US" dirty="0" smtClean="0"/>
              <a:t> al </a:t>
            </a:r>
            <a:r>
              <a:rPr lang="en-US" dirty="0" err="1" smtClean="0"/>
              <a:t>scorului</a:t>
            </a:r>
            <a:r>
              <a:rPr lang="en-US" dirty="0" smtClean="0"/>
              <a:t> </a:t>
            </a:r>
            <a:r>
              <a:rPr lang="en-US" dirty="0" err="1" smtClean="0"/>
              <a:t>normalizat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publicatie</a:t>
            </a:r>
            <a:endParaRPr lang="en-US" dirty="0" smtClean="0"/>
          </a:p>
          <a:p>
            <a:pPr lvl="1"/>
            <a:r>
              <a:rPr lang="en-US" dirty="0" err="1" smtClean="0"/>
              <a:t>Fisierul</a:t>
            </a:r>
            <a:r>
              <a:rPr lang="en-US" dirty="0" smtClean="0"/>
              <a:t> .txt </a:t>
            </a:r>
            <a:r>
              <a:rPr lang="en-US" dirty="0" err="1" smtClean="0"/>
              <a:t>este</a:t>
            </a:r>
            <a:r>
              <a:rPr lang="en-US" dirty="0" smtClean="0"/>
              <a:t> pre-</a:t>
            </a:r>
            <a:r>
              <a:rPr lang="en-US" dirty="0" err="1" smtClean="0"/>
              <a:t>procesat</a:t>
            </a:r>
            <a:r>
              <a:rPr lang="en-US" dirty="0" smtClean="0"/>
              <a:t> (</a:t>
            </a:r>
            <a:r>
              <a:rPr lang="en-US" dirty="0" err="1" smtClean="0"/>
              <a:t>lematizare</a:t>
            </a:r>
            <a:r>
              <a:rPr lang="en-US" dirty="0" smtClean="0"/>
              <a:t>,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caracterelor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, lower-case,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calculeaza</a:t>
            </a:r>
            <a:r>
              <a:rPr lang="en-US" dirty="0" smtClean="0"/>
              <a:t> un </a:t>
            </a:r>
            <a:r>
              <a:rPr lang="en-US" dirty="0" err="1" smtClean="0"/>
              <a:t>scor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cautarea</a:t>
            </a:r>
            <a:r>
              <a:rPr lang="en-US" dirty="0" smtClean="0"/>
              <a:t> in </a:t>
            </a:r>
            <a:r>
              <a:rPr lang="en-US" dirty="0" err="1" smtClean="0"/>
              <a:t>corpusurile</a:t>
            </a:r>
            <a:r>
              <a:rPr lang="en-US" dirty="0" smtClean="0"/>
              <a:t> cu rating a </a:t>
            </a:r>
            <a:r>
              <a:rPr lang="en-US" dirty="0" err="1" smtClean="0"/>
              <a:t>cuvintelor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alcatuiesc</a:t>
            </a:r>
            <a:r>
              <a:rPr lang="en-US" dirty="0" smtClean="0"/>
              <a:t> </a:t>
            </a:r>
            <a:r>
              <a:rPr lang="en-US" dirty="0" err="1" smtClean="0"/>
              <a:t>concluzia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adunarea</a:t>
            </a:r>
            <a:r>
              <a:rPr lang="en-US" dirty="0" smtClean="0"/>
              <a:t> </a:t>
            </a:r>
            <a:r>
              <a:rPr lang="en-US" dirty="0" err="1" smtClean="0"/>
              <a:t>punctelor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scor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normalizat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impartirea</a:t>
            </a:r>
            <a:r>
              <a:rPr lang="en-US" dirty="0" smtClean="0"/>
              <a:t> </a:t>
            </a:r>
            <a:r>
              <a:rPr lang="en-US" dirty="0" err="1" smtClean="0"/>
              <a:t>puntelor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la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cuvinte</a:t>
            </a:r>
            <a:r>
              <a:rPr lang="en-US" dirty="0" smtClean="0"/>
              <a:t> din </a:t>
            </a:r>
            <a:r>
              <a:rPr lang="en-US" dirty="0" err="1" smtClean="0"/>
              <a:t>concluzie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scorul</a:t>
            </a:r>
            <a:r>
              <a:rPr lang="en-US" dirty="0" smtClean="0"/>
              <a:t> </a:t>
            </a:r>
            <a:r>
              <a:rPr lang="en-US" dirty="0" err="1" smtClean="0"/>
              <a:t>normalizat</a:t>
            </a:r>
            <a:r>
              <a:rPr lang="en-US" dirty="0" smtClean="0"/>
              <a:t> se </a:t>
            </a:r>
            <a:r>
              <a:rPr lang="en-US" dirty="0" err="1" smtClean="0"/>
              <a:t>afiseaza</a:t>
            </a:r>
            <a:r>
              <a:rPr lang="en-US" dirty="0" smtClean="0"/>
              <a:t> un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8" y="3833425"/>
            <a:ext cx="6374799" cy="19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5" y="264769"/>
            <a:ext cx="3880751" cy="30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98" y="3605726"/>
            <a:ext cx="4711271" cy="298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576" y="264769"/>
            <a:ext cx="5188938" cy="2639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134" y="3480276"/>
            <a:ext cx="5568187" cy="2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12472"/>
              </p:ext>
            </p:extLst>
          </p:nvPr>
        </p:nvGraphicFramePr>
        <p:xfrm>
          <a:off x="722929" y="27095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15898"/>
              </p:ext>
            </p:extLst>
          </p:nvPr>
        </p:nvGraphicFramePr>
        <p:xfrm>
          <a:off x="60960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126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Volumul</a:t>
            </a:r>
            <a:r>
              <a:rPr lang="en-US" dirty="0" smtClean="0"/>
              <a:t> mare de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au </a:t>
            </a:r>
            <a:r>
              <a:rPr lang="en-US" dirty="0" err="1" smtClean="0"/>
              <a:t>trebuit</a:t>
            </a:r>
            <a:r>
              <a:rPr lang="en-US" dirty="0" smtClean="0"/>
              <a:t> </a:t>
            </a:r>
            <a:r>
              <a:rPr lang="en-US" dirty="0" err="1" smtClean="0"/>
              <a:t>analizate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adnotate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Probleme</a:t>
            </a:r>
            <a:r>
              <a:rPr lang="en-US" dirty="0" smtClean="0"/>
              <a:t> la </a:t>
            </a:r>
            <a:r>
              <a:rPr lang="en-US" dirty="0" err="1" smtClean="0"/>
              <a:t>antrenarea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Algoritmul</a:t>
            </a:r>
            <a:r>
              <a:rPr lang="en-US" dirty="0" smtClean="0"/>
              <a:t> de sentiment analysis – </a:t>
            </a:r>
            <a:r>
              <a:rPr lang="en-US" dirty="0" err="1" smtClean="0"/>
              <a:t>incercare</a:t>
            </a:r>
            <a:r>
              <a:rPr lang="en-US" dirty="0" smtClean="0"/>
              <a:t> </a:t>
            </a:r>
            <a:r>
              <a:rPr lang="en-US" dirty="0" err="1" smtClean="0"/>
              <a:t>esutata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1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P8 - Publication tone (author confidence) detection</vt:lpstr>
      <vt:lpstr>Obiective</vt:lpstr>
      <vt:lpstr>Abordare – diagram initiala </vt:lpstr>
      <vt:lpstr>Abordare – algoritmica si tehnica</vt:lpstr>
      <vt:lpstr>PowerPoint Presentation</vt:lpstr>
      <vt:lpstr>PowerPoint Presentation</vt:lpstr>
      <vt:lpstr>PowerPoint Presentation</vt:lpstr>
      <vt:lpstr>Rezultate </vt:lpstr>
      <vt:lpstr>Dificultati</vt:lpstr>
      <vt:lpstr>Impartirea sarcinilor in cadrul echipa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P8 - Publication tone (author confidence) detection</dc:title>
  <dc:creator>Turcu, Ramona</dc:creator>
  <cp:lastModifiedBy>Turcu, Ramona</cp:lastModifiedBy>
  <cp:revision>11</cp:revision>
  <dcterms:created xsi:type="dcterms:W3CDTF">2017-05-29T07:04:54Z</dcterms:created>
  <dcterms:modified xsi:type="dcterms:W3CDTF">2017-05-29T08:30:53Z</dcterms:modified>
</cp:coreProperties>
</file>