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45"/>
  </p:normalViewPr>
  <p:slideViewPr>
    <p:cSldViewPr snapToGrid="0" snapToObjects="1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B09D-9170-F24B-93FB-563D56512A10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B59D0-6255-F04F-AEAF-1001D000DF9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255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B59D0-6255-F04F-AEAF-1001D000DF9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737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049C-69C4-EC48-9574-95ECBD8B4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6134C-74D0-3943-AB4C-9393E38D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39A1-5A53-084A-BDC1-1D8EAB50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89B8-D952-EE44-8B41-288D9364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1F05D-C763-4947-B2FE-9CCE91B7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783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2D56-4110-594B-BEF3-4459A51A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C1744-1170-3549-AD91-B072F0879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AA97-B744-E146-AD6C-F6161AF5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CBFF-DE0C-F142-A158-9039A5F9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4566A-45F2-DB41-AB8F-59586F02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23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9F046-13E8-964C-994D-F0AAEB088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7CC23-39FC-BA40-8213-F0F3A674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062D-D01C-5C46-9E96-57451C14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F7CF-AFFB-2643-BF14-A9BBCE69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7A9A8-C26D-1D48-AE23-C1E1BBF8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39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D3A4-C707-954F-B34C-0B7DF54B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8CB6-5A74-7F47-BBDA-6A0040C5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6133A-4AFE-9342-BE5E-22380569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4B3-A19C-3C40-9915-A8716484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5939-F9E0-1142-B913-0DB11D4C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32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4C27-51A3-6E4A-B04E-DA4539F2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BE87-6987-7F4C-9EF8-3B7DB57F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922C-1D75-0A47-9CFF-1227C71B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C1AA-08A0-C24D-81F5-2B3CEBBB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8810-5B4B-2040-B767-F02D923D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876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1CD0-7B38-454A-B881-59AA0F6F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2DF2-3B02-FA47-B15D-D9ABB78DA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47040-5304-DD4D-957E-465FA3E8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66BFB-1F3E-CD46-978C-E8D5066A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81729-1B71-DE44-9843-67EB00C7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92A7-88C7-1E4C-B7A6-15D4DC96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98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F0E0-F359-D345-A490-B9BCD45D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9E01-B56D-0942-80A1-0F42CBDB6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CD6C7-9F15-0745-A95F-CEBF36086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3A54B-ECD3-594A-80C2-CC81D7326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E1262-2BE8-B34A-AD8C-D9C99B04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26C6-C00D-A241-A713-F19DA782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8D39F-7B00-3E4D-BAF7-963AB094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93B25-CF02-C649-B8A2-C1AE38A1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38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5388-E24B-7449-B4DF-EEF251C7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5B2BD-0594-B14D-A7FF-EEE77FF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DA0A6-2720-1941-8F1D-B4FBDBFA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2BDE6-3F78-1542-92F3-213D6766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45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7E9C7-8D15-C143-A582-F360C288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08C54-3985-0446-9FC7-E0C96EB9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16603-5262-9743-BC6A-8CF22309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737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84C5-FCE8-DC4A-A42A-089271C2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BCC9-5BDF-8F4B-821C-BC5056DD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3F234-8A00-AE42-A600-C6269EA2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1A31B-27F2-9647-B44A-D26D5DD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2DD20-DEB7-7D43-B467-A70626A8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6AB25-93E1-0746-97F7-75C49B0B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69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55D1-F096-5940-91ED-F84724E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66DAB-92EA-AD4B-805B-EDE68B1C5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4385E-93A0-0341-A421-7AC3C777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A139A-10FF-4948-AFEB-A15B0EA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6E210-8C43-B945-8DF6-7CE11B12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CCC0-D3FF-3A49-A5CB-28D20F0C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293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8D634-E1D2-8A4E-A86D-1F88CE91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7EAC-F36E-D44D-BA45-12BCAD6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A91B-DA85-7A4B-A6D4-02D2DF087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0B32-EF66-A841-A0D3-C58219FE7839}" type="datetimeFigureOut">
              <a:rPr lang="nb-NO" smtClean="0"/>
              <a:t>12.11.2019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44BC-CCFD-0444-B60B-E18628CFC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F4B7B-4206-7B4D-950F-E5D842B9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0F16-C160-6B4F-9063-81BCA9667C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6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297E7-141A-8643-9752-EA7808FA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77" y="3869973"/>
            <a:ext cx="3090042" cy="1738149"/>
          </a:xfrm>
          <a:prstGeom prst="rect">
            <a:avLst/>
          </a:prstGeom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368A679F-F9A9-EA44-8AA2-D7453E7F0312}"/>
              </a:ext>
            </a:extLst>
          </p:cNvPr>
          <p:cNvSpPr/>
          <p:nvPr/>
        </p:nvSpPr>
        <p:spPr>
          <a:xfrm>
            <a:off x="4302416" y="1187532"/>
            <a:ext cx="5203781" cy="2883452"/>
          </a:xfrm>
          <a:prstGeom prst="cloudCallout">
            <a:avLst>
              <a:gd name="adj1" fmla="val -50208"/>
              <a:gd name="adj2" fmla="val 5060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82B2A-C782-C648-8510-475F57C0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972" y="1861521"/>
            <a:ext cx="2801184" cy="1314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CDA69-4449-A644-BE9D-64DD852B3EBF}"/>
              </a:ext>
            </a:extLst>
          </p:cNvPr>
          <p:cNvSpPr txBox="1"/>
          <p:nvPr/>
        </p:nvSpPr>
        <p:spPr>
          <a:xfrm>
            <a:off x="2447477" y="5682343"/>
            <a:ext cx="309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err="1"/>
              <a:t>python</a:t>
            </a:r>
            <a:r>
              <a:rPr lang="nb-NO" sz="1200" dirty="0"/>
              <a:t>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1E3C3-78D9-0F48-A722-3671732887E6}"/>
              </a:ext>
            </a:extLst>
          </p:cNvPr>
          <p:cNvSpPr txBox="1"/>
          <p:nvPr/>
        </p:nvSpPr>
        <p:spPr>
          <a:xfrm>
            <a:off x="5581402" y="4141096"/>
            <a:ext cx="305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/>
              <a:t>program-minne</a:t>
            </a:r>
          </a:p>
        </p:txBody>
      </p:sp>
    </p:spTree>
    <p:extLst>
      <p:ext uri="{BB962C8B-B14F-4D97-AF65-F5344CB8AC3E}">
        <p14:creationId xmlns:p14="http://schemas.microsoft.com/office/powerpoint/2010/main" val="43021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Ture Friese</dc:creator>
  <cp:lastModifiedBy>Ture Friese</cp:lastModifiedBy>
  <cp:revision>3</cp:revision>
  <dcterms:created xsi:type="dcterms:W3CDTF">2019-11-12T14:11:23Z</dcterms:created>
  <dcterms:modified xsi:type="dcterms:W3CDTF">2019-11-12T14:25:10Z</dcterms:modified>
</cp:coreProperties>
</file>