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6C1-74CB-4211-BC5B-F9C288D0FB6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BF51-F381-4547-A19C-176CBBD61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RumorsBreaker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TrueSilver</a:t>
            </a:r>
            <a:endParaRPr lang="en-US" dirty="0"/>
          </a:p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70" y="1825625"/>
            <a:ext cx="314966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2510287"/>
            <a:ext cx="30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</a:t>
            </a:r>
            <a:r>
              <a:rPr lang="zh-CN" altLang="en-US" dirty="0" smtClean="0"/>
              <a:t>球上能看到长城？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4323" y="2769079"/>
            <a:ext cx="303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微波</a:t>
            </a:r>
            <a:r>
              <a:rPr lang="zh-CN" altLang="en-US" dirty="0" smtClean="0"/>
              <a:t>炉加热食物会致癌？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940" y="4218317"/>
            <a:ext cx="195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刘德华车祸去世？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76249" y="4218317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少林方丈涉嫌嫖娼？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4784" y="5253487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微信朋友圈点赞会被扣费？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50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2.1 </a:t>
            </a:r>
            <a:r>
              <a:rPr lang="zh-CN" altLang="en-US" dirty="0"/>
              <a:t>用户可以输入疑似谣言文章的内容或者链接。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用户输入后，系统返回结果，提示是谣言的几率。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用户输入后，系统返回从知乎、果壳等相对权威的网站或论坛搜索到的相关文章，并展示回答的内容。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以上返回的相关内容的文章提供链接，用户可以通过点击直接导航到源网站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RumorsBreaker</vt:lpstr>
      <vt:lpstr>???</vt:lpstr>
      <vt:lpstr>Solution</vt:lpstr>
      <vt:lpstr>PowerPoint Presentation</vt:lpstr>
      <vt:lpstr>Demo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RumorsBreaker</dc:title>
  <dc:creator>Zhu, Si-Da (Stan, HPSW-R&amp;D-SH)</dc:creator>
  <cp:lastModifiedBy>Zhu, Si-Da (Stan, HPSW-R&amp;D-SH)</cp:lastModifiedBy>
  <cp:revision>3</cp:revision>
  <dcterms:created xsi:type="dcterms:W3CDTF">2016-05-22T04:02:33Z</dcterms:created>
  <dcterms:modified xsi:type="dcterms:W3CDTF">2016-05-22T04:12:06Z</dcterms:modified>
</cp:coreProperties>
</file>