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2"/>
  </p:sldMasterIdLst>
  <p:notesMasterIdLst>
    <p:notesMasterId r:id="rId20"/>
  </p:notesMasterIdLst>
  <p:sldIdLst>
    <p:sldId id="259" r:id="rId3"/>
    <p:sldId id="266" r:id="rId4"/>
    <p:sldId id="262" r:id="rId5"/>
    <p:sldId id="316" r:id="rId6"/>
    <p:sldId id="264" r:id="rId7"/>
    <p:sldId id="321" r:id="rId8"/>
    <p:sldId id="323" r:id="rId9"/>
    <p:sldId id="365" r:id="rId10"/>
    <p:sldId id="263" r:id="rId11"/>
    <p:sldId id="273" r:id="rId12"/>
    <p:sldId id="322" r:id="rId13"/>
    <p:sldId id="307" r:id="rId14"/>
    <p:sldId id="362" r:id="rId15"/>
    <p:sldId id="360" r:id="rId16"/>
    <p:sldId id="364" r:id="rId17"/>
    <p:sldId id="363" r:id="rId18"/>
    <p:sldId id="26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0" autoAdjust="0"/>
    <p:restoredTop sz="78475" autoAdjust="0"/>
  </p:normalViewPr>
  <p:slideViewPr>
    <p:cSldViewPr snapToGrid="0">
      <p:cViewPr varScale="1">
        <p:scale>
          <a:sx n="71" d="100"/>
          <a:sy n="71" d="100"/>
        </p:scale>
        <p:origin x="62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F4896-A737-5545-9DDC-9FC1040EEF5A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1DCE1-423E-2E4D-AEF6-7B7E947A7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DCE1-423E-2E4D-AEF6-7B7E947A791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DCE1-423E-2E4D-AEF6-7B7E947A791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696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DCE1-423E-2E4D-AEF6-7B7E947A791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5823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DCE1-423E-2E4D-AEF6-7B7E947A791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3106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794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DCE1-423E-2E4D-AEF6-7B7E947A7917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1821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783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DCE1-423E-2E4D-AEF6-7B7E947A791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DCE1-423E-2E4D-AEF6-7B7E947A791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DCE1-423E-2E4D-AEF6-7B7E947A791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DCE1-423E-2E4D-AEF6-7B7E947A791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DCE1-423E-2E4D-AEF6-7B7E947A791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DCE1-423E-2E4D-AEF6-7B7E947A791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1971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前端逻辑</a:t>
            </a:r>
            <a:r>
              <a:rPr lang="en-US" altLang="zh-CN" dirty="0"/>
              <a:t>: </a:t>
            </a:r>
          </a:p>
          <a:p>
            <a:r>
              <a:rPr lang="zh-CN" altLang="en-US" dirty="0"/>
              <a:t>参与活动</a:t>
            </a:r>
            <a:r>
              <a:rPr lang="en-US" altLang="zh-CN" dirty="0"/>
              <a:t>, </a:t>
            </a:r>
            <a:r>
              <a:rPr lang="zh-CN" altLang="en-US" dirty="0"/>
              <a:t>发布活动</a:t>
            </a:r>
            <a:r>
              <a:rPr lang="en-US" altLang="zh-CN" dirty="0"/>
              <a:t>, </a:t>
            </a:r>
            <a:r>
              <a:rPr lang="zh-CN" altLang="en-US" dirty="0"/>
              <a:t>参加的</a:t>
            </a:r>
            <a:r>
              <a:rPr lang="en-US" altLang="zh-CN" dirty="0"/>
              <a:t>&amp;</a:t>
            </a:r>
            <a:r>
              <a:rPr lang="zh-CN" altLang="en-US" dirty="0"/>
              <a:t>发布的项目</a:t>
            </a:r>
            <a:r>
              <a:rPr lang="en-US" altLang="zh-CN" dirty="0"/>
              <a:t>, </a:t>
            </a:r>
            <a:r>
              <a:rPr lang="zh-CN" altLang="en-US" dirty="0"/>
              <a:t>评论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DCE1-423E-2E4D-AEF6-7B7E947A791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2196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DCE1-423E-2E4D-AEF6-7B7E947A791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9227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1DCE1-423E-2E4D-AEF6-7B7E947A791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7572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94BD03-8F44-493B-955F-254B236AABDF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671882-8914-4DEE-B951-D75B191282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94BD03-8F44-493B-955F-254B236AABDF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671882-8914-4DEE-B951-D75B191282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94BD03-8F44-493B-955F-254B236AABDF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671882-8914-4DEE-B951-D75B191282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380008" y="291220"/>
            <a:ext cx="4023180" cy="651315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ision/Mission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8000" y="1026695"/>
            <a:ext cx="11132152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75000"/>
                  </a:schemeClr>
                </a:solidFill>
                <a:latin typeface="+mj-lt"/>
                <a:ea typeface="Roboto" panose="02000000000000000000" pitchFamily="2" charset="0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7" name="Title 13"/>
          <p:cNvSpPr>
            <a:spLocks noGrp="1"/>
          </p:cNvSpPr>
          <p:nvPr>
            <p:ph type="title" hasCustomPrompt="1"/>
          </p:nvPr>
        </p:nvSpPr>
        <p:spPr>
          <a:xfrm>
            <a:off x="508000" y="450250"/>
            <a:ext cx="11132152" cy="474845"/>
          </a:xfrm>
          <a:prstGeom prst="rect">
            <a:avLst/>
          </a:prstGeom>
        </p:spPr>
        <p:txBody>
          <a:bodyPr lIns="0" anchor="ctr"/>
          <a:lstStyle>
            <a:lvl1pPr marL="0" marR="0" indent="0" algn="ctr" defTabSz="12185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sz="426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defTabSz="12185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en-US" sz="3735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+mj-cs"/>
              </a:rPr>
              <a:t>CLICK TO EDIT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4155CB-AF26-6D45-BB20-34604350C419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B1209E-69DC-344B-8056-088F034630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062435" y="1"/>
            <a:ext cx="6129565" cy="6858000"/>
          </a:xfrm>
          <a:custGeom>
            <a:avLst/>
            <a:gdLst>
              <a:gd name="connsiteX0" fmla="*/ 0 w 3425371"/>
              <a:gd name="connsiteY0" fmla="*/ 0 h 6858000"/>
              <a:gd name="connsiteX1" fmla="*/ 3425371 w 3425371"/>
              <a:gd name="connsiteY1" fmla="*/ 0 h 6858000"/>
              <a:gd name="connsiteX2" fmla="*/ 3425371 w 3425371"/>
              <a:gd name="connsiteY2" fmla="*/ 6858000 h 6858000"/>
              <a:gd name="connsiteX3" fmla="*/ 0 w 34253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5371" h="6858000">
                <a:moveTo>
                  <a:pt x="0" y="0"/>
                </a:moveTo>
                <a:lnTo>
                  <a:pt x="3425371" y="0"/>
                </a:lnTo>
                <a:lnTo>
                  <a:pt x="34253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8000" y="1026695"/>
            <a:ext cx="11157819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75000"/>
                  </a:schemeClr>
                </a:solidFill>
                <a:latin typeface="+mj-lt"/>
                <a:ea typeface="Roboto" panose="02000000000000000000" pitchFamily="2" charset="0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15" name="Title 13"/>
          <p:cNvSpPr>
            <a:spLocks noGrp="1"/>
          </p:cNvSpPr>
          <p:nvPr>
            <p:ph type="title" hasCustomPrompt="1"/>
          </p:nvPr>
        </p:nvSpPr>
        <p:spPr>
          <a:xfrm>
            <a:off x="508000" y="450250"/>
            <a:ext cx="11157819" cy="474845"/>
          </a:xfrm>
          <a:prstGeom prst="rect">
            <a:avLst/>
          </a:prstGeom>
        </p:spPr>
        <p:txBody>
          <a:bodyPr lIns="0" anchor="ctr"/>
          <a:lstStyle>
            <a:lvl1pPr marL="0" marR="0" indent="0" algn="ctr" defTabSz="12185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sz="426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defTabSz="12185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en-US" sz="3735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+mj-cs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830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94BD03-8F44-493B-955F-254B236AABDF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671882-8914-4DEE-B951-D75B191282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94BD03-8F44-493B-955F-254B236AABDF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671882-8914-4DEE-B951-D75B191282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631" y="6603956"/>
            <a:ext cx="335795" cy="1376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94BD03-8F44-493B-955F-254B236AABDF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671882-8914-4DEE-B951-D75B191282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51791" y="397565"/>
            <a:ext cx="11701670" cy="6228522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74" y="1428750"/>
            <a:ext cx="6096000" cy="4000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94BD03-8F44-493B-955F-254B236AABDF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671882-8914-4DEE-B951-D75B191282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94BD03-8F44-493B-955F-254B236AABDF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671882-8914-4DEE-B951-D75B191282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94BD03-8F44-493B-955F-254B236AABDF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671882-8914-4DEE-B951-D75B191282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94BD03-8F44-493B-955F-254B236AABDF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671882-8914-4DEE-B951-D75B191282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94BD03-8F44-493B-955F-254B236AABDF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671882-8914-4DEE-B951-D75B191282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94BD03-8F44-493B-955F-254B236AABDF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671882-8914-4DEE-B951-D75B191282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380008" y="291220"/>
            <a:ext cx="4023180" cy="651315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8000" y="1026695"/>
            <a:ext cx="11157819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75000"/>
                  </a:schemeClr>
                </a:solidFill>
                <a:latin typeface="+mj-lt"/>
                <a:ea typeface="Roboto" panose="02000000000000000000" pitchFamily="2" charset="0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15" name="Title 13"/>
          <p:cNvSpPr>
            <a:spLocks noGrp="1"/>
          </p:cNvSpPr>
          <p:nvPr>
            <p:ph type="title" hasCustomPrompt="1"/>
          </p:nvPr>
        </p:nvSpPr>
        <p:spPr>
          <a:xfrm>
            <a:off x="508000" y="450250"/>
            <a:ext cx="11157819" cy="474845"/>
          </a:xfrm>
          <a:prstGeom prst="rect">
            <a:avLst/>
          </a:prstGeom>
        </p:spPr>
        <p:txBody>
          <a:bodyPr lIns="0" anchor="ctr"/>
          <a:lstStyle>
            <a:lvl1pPr marL="0" marR="0" indent="0" algn="ctr" defTabSz="12185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sz="426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defTabSz="12185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en-US" sz="3735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+mj-cs"/>
              </a:rPr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631" y="6603956"/>
            <a:ext cx="335795" cy="1376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ision/Mission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8000" y="1026695"/>
            <a:ext cx="11132152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5" b="0" baseline="0">
                <a:solidFill>
                  <a:schemeClr val="bg1">
                    <a:lumMod val="75000"/>
                  </a:schemeClr>
                </a:solidFill>
                <a:latin typeface="+mj-lt"/>
                <a:ea typeface="Roboto" panose="02000000000000000000" pitchFamily="2" charset="0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7" name="Title 13"/>
          <p:cNvSpPr>
            <a:spLocks noGrp="1"/>
          </p:cNvSpPr>
          <p:nvPr>
            <p:ph type="title" hasCustomPrompt="1"/>
          </p:nvPr>
        </p:nvSpPr>
        <p:spPr>
          <a:xfrm>
            <a:off x="508000" y="450250"/>
            <a:ext cx="11132152" cy="474845"/>
          </a:xfrm>
          <a:prstGeom prst="rect">
            <a:avLst/>
          </a:prstGeom>
        </p:spPr>
        <p:txBody>
          <a:bodyPr lIns="0" anchor="ctr"/>
          <a:lstStyle>
            <a:lvl1pPr marL="0" marR="0" indent="0" algn="ctr" defTabSz="12185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sz="426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defTabSz="12185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en-US" sz="3735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+mj-cs"/>
              </a:rPr>
              <a:t>CLICK TO EDIT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4155CB-AF26-6D45-BB20-34604350C419}" type="datetimeFigureOut">
              <a:rPr kumimoji="1" lang="zh-CN" altLang="en-US" smtClean="0"/>
              <a:t>2018/5/20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B1209E-69DC-344B-8056-088F034630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4515" y="0"/>
            <a:ext cx="502194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493486" y="0"/>
            <a:ext cx="4005942" cy="3323771"/>
          </a:xfrm>
          <a:custGeom>
            <a:avLst/>
            <a:gdLst>
              <a:gd name="connsiteX0" fmla="*/ 0 w 3425371"/>
              <a:gd name="connsiteY0" fmla="*/ 0 h 6858000"/>
              <a:gd name="connsiteX1" fmla="*/ 3425371 w 3425371"/>
              <a:gd name="connsiteY1" fmla="*/ 0 h 6858000"/>
              <a:gd name="connsiteX2" fmla="*/ 3425371 w 3425371"/>
              <a:gd name="connsiteY2" fmla="*/ 6858000 h 6858000"/>
              <a:gd name="connsiteX3" fmla="*/ 0 w 34253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5371" h="6858000">
                <a:moveTo>
                  <a:pt x="0" y="0"/>
                </a:moveTo>
                <a:lnTo>
                  <a:pt x="3425371" y="0"/>
                </a:lnTo>
                <a:lnTo>
                  <a:pt x="34253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93486" y="3534229"/>
            <a:ext cx="4005942" cy="3323771"/>
          </a:xfrm>
          <a:custGeom>
            <a:avLst/>
            <a:gdLst>
              <a:gd name="connsiteX0" fmla="*/ 0 w 3425371"/>
              <a:gd name="connsiteY0" fmla="*/ 0 h 6858000"/>
              <a:gd name="connsiteX1" fmla="*/ 3425371 w 3425371"/>
              <a:gd name="connsiteY1" fmla="*/ 0 h 6858000"/>
              <a:gd name="connsiteX2" fmla="*/ 3425371 w 3425371"/>
              <a:gd name="connsiteY2" fmla="*/ 6858000 h 6858000"/>
              <a:gd name="connsiteX3" fmla="*/ 0 w 34253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5371" h="6858000">
                <a:moveTo>
                  <a:pt x="0" y="0"/>
                </a:moveTo>
                <a:lnTo>
                  <a:pt x="3425371" y="0"/>
                </a:lnTo>
                <a:lnTo>
                  <a:pt x="34253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0" grpId="0" bldLvl="0" animBg="1"/>
      <p:bldP spid="5" grpId="0" bldLvl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-14515" y="1"/>
            <a:ext cx="6129565" cy="6858000"/>
          </a:xfrm>
          <a:custGeom>
            <a:avLst/>
            <a:gdLst>
              <a:gd name="connsiteX0" fmla="*/ 0 w 3425371"/>
              <a:gd name="connsiteY0" fmla="*/ 0 h 6858000"/>
              <a:gd name="connsiteX1" fmla="*/ 3425371 w 3425371"/>
              <a:gd name="connsiteY1" fmla="*/ 0 h 6858000"/>
              <a:gd name="connsiteX2" fmla="*/ 3425371 w 3425371"/>
              <a:gd name="connsiteY2" fmla="*/ 6858000 h 6858000"/>
              <a:gd name="connsiteX3" fmla="*/ 0 w 34253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5371" h="6858000">
                <a:moveTo>
                  <a:pt x="0" y="0"/>
                </a:moveTo>
                <a:lnTo>
                  <a:pt x="3425371" y="0"/>
                </a:lnTo>
                <a:lnTo>
                  <a:pt x="34253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3409950"/>
            <a:ext cx="6096000" cy="3448050"/>
          </a:xfrm>
          <a:custGeom>
            <a:avLst/>
            <a:gdLst>
              <a:gd name="connsiteX0" fmla="*/ 0 w 4064000"/>
              <a:gd name="connsiteY0" fmla="*/ 0 h 6858000"/>
              <a:gd name="connsiteX1" fmla="*/ 4064000 w 4064000"/>
              <a:gd name="connsiteY1" fmla="*/ 0 h 6858000"/>
              <a:gd name="connsiteX2" fmla="*/ 4064000 w 4064000"/>
              <a:gd name="connsiteY2" fmla="*/ 6858000 h 6858000"/>
              <a:gd name="connsiteX3" fmla="*/ 0 w 406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6858000">
                <a:moveTo>
                  <a:pt x="0" y="0"/>
                </a:moveTo>
                <a:lnTo>
                  <a:pt x="4064000" y="0"/>
                </a:lnTo>
                <a:lnTo>
                  <a:pt x="406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6096000" y="-38100"/>
            <a:ext cx="6096000" cy="3448050"/>
          </a:xfrm>
          <a:custGeom>
            <a:avLst/>
            <a:gdLst>
              <a:gd name="connsiteX0" fmla="*/ 0 w 4064000"/>
              <a:gd name="connsiteY0" fmla="*/ 0 h 6858000"/>
              <a:gd name="connsiteX1" fmla="*/ 4064000 w 4064000"/>
              <a:gd name="connsiteY1" fmla="*/ 0 h 6858000"/>
              <a:gd name="connsiteX2" fmla="*/ 4064000 w 4064000"/>
              <a:gd name="connsiteY2" fmla="*/ 6858000 h 6858000"/>
              <a:gd name="connsiteX3" fmla="*/ 0 w 406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6858000">
                <a:moveTo>
                  <a:pt x="0" y="0"/>
                </a:moveTo>
                <a:lnTo>
                  <a:pt x="4064000" y="0"/>
                </a:lnTo>
                <a:lnTo>
                  <a:pt x="406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0" y="-38100"/>
            <a:ext cx="6096000" cy="3448050"/>
          </a:xfrm>
          <a:custGeom>
            <a:avLst/>
            <a:gdLst>
              <a:gd name="connsiteX0" fmla="*/ 0 w 4064000"/>
              <a:gd name="connsiteY0" fmla="*/ 0 h 6858000"/>
              <a:gd name="connsiteX1" fmla="*/ 4064000 w 4064000"/>
              <a:gd name="connsiteY1" fmla="*/ 0 h 6858000"/>
              <a:gd name="connsiteX2" fmla="*/ 4064000 w 4064000"/>
              <a:gd name="connsiteY2" fmla="*/ 6858000 h 6858000"/>
              <a:gd name="connsiteX3" fmla="*/ 0 w 406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6858000">
                <a:moveTo>
                  <a:pt x="0" y="0"/>
                </a:moveTo>
                <a:lnTo>
                  <a:pt x="4064000" y="0"/>
                </a:lnTo>
                <a:lnTo>
                  <a:pt x="406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096000" y="3409950"/>
            <a:ext cx="6096000" cy="3448050"/>
          </a:xfrm>
          <a:custGeom>
            <a:avLst/>
            <a:gdLst>
              <a:gd name="connsiteX0" fmla="*/ 0 w 4064000"/>
              <a:gd name="connsiteY0" fmla="*/ 0 h 6858000"/>
              <a:gd name="connsiteX1" fmla="*/ 4064000 w 4064000"/>
              <a:gd name="connsiteY1" fmla="*/ 0 h 6858000"/>
              <a:gd name="connsiteX2" fmla="*/ 4064000 w 4064000"/>
              <a:gd name="connsiteY2" fmla="*/ 6858000 h 6858000"/>
              <a:gd name="connsiteX3" fmla="*/ 0 w 406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6858000">
                <a:moveTo>
                  <a:pt x="0" y="0"/>
                </a:moveTo>
                <a:lnTo>
                  <a:pt x="4064000" y="0"/>
                </a:lnTo>
                <a:lnTo>
                  <a:pt x="406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d-ID" sz="2000" kern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</a:lstStyle>
          <a:p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3" grpId="0" bldLvl="0" animBg="1"/>
      <p:bldP spid="5" grpId="0" bldLvl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51791" y="397565"/>
            <a:ext cx="11701670" cy="6228522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74" y="1428750"/>
            <a:ext cx="6096000" cy="4000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94BD03-8F44-493B-955F-254B236AABDF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671882-8914-4DEE-B951-D75B191282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94BD03-8F44-493B-955F-254B236AABDF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671882-8914-4DEE-B951-D75B191282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94BD03-8F44-493B-955F-254B236AABDF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671882-8914-4DEE-B951-D75B191282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94BD03-8F44-493B-955F-254B236AABDF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671882-8914-4DEE-B951-D75B191282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6" r:id="rId15"/>
    <p:sldLayoutId id="2147483688" r:id="rId16"/>
  </p:sldLayoutIdLst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7" r:id="rId18"/>
  </p:sldLayoutIdLst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/>
          <p:nvPr/>
        </p:nvSpPr>
        <p:spPr>
          <a:xfrm rot="5400000">
            <a:off x="4419598" y="977016"/>
            <a:ext cx="3077029" cy="4441371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C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90603" y="2092287"/>
            <a:ext cx="4328161" cy="1600406"/>
          </a:xfrm>
          <a:prstGeom prst="rect">
            <a:avLst/>
          </a:prstGeom>
          <a:noFill/>
        </p:spPr>
        <p:txBody>
          <a:bodyPr wrap="square" lIns="121889" tIns="60944" rIns="121889" bIns="60944" rtlCol="0">
            <a:spAutoFit/>
          </a:bodyPr>
          <a:lstStyle>
            <a:defPPr>
              <a:defRPr lang="zh-CN"/>
            </a:defPPr>
            <a:lvl1pPr algn="ctr">
              <a:defRPr sz="11500" b="1">
                <a:gradFill>
                  <a:gsLst>
                    <a:gs pos="0">
                      <a:srgbClr val="00B0F0"/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2400000" scaled="0"/>
                </a:gradFill>
                <a:effectLst>
                  <a:outerShdw blurRad="317500" dist="165100" dir="2700000" algn="tl" rotWithShape="0">
                    <a:prstClr val="black">
                      <a:alpha val="60000"/>
                    </a:prstClr>
                  </a:outerShdw>
                </a:effectLst>
                <a:latin typeface="Yuanti SC" charset="-122"/>
                <a:ea typeface="Yuanti SC" charset="-122"/>
                <a:cs typeface="Yuanti SC" charset="-122"/>
              </a:defRPr>
            </a:lvl1pPr>
          </a:lstStyle>
          <a:p>
            <a:r>
              <a:rPr lang="en-US" altLang="zh-CN" sz="4800" b="0" dirty="0">
                <a:solidFill>
                  <a:schemeClr val="bg1"/>
                </a:solidFill>
                <a:effectLst>
                  <a:outerShdw sx="1000" sy="1000" algn="tl" rotWithShape="0">
                    <a:prstClr val="black"/>
                  </a:outerShdw>
                </a:effectLst>
              </a:rPr>
              <a:t>“</a:t>
            </a:r>
            <a:r>
              <a:rPr lang="zh-CN" altLang="en-US" sz="4800" b="0" dirty="0">
                <a:solidFill>
                  <a:schemeClr val="bg1"/>
                </a:solidFill>
                <a:effectLst>
                  <a:outerShdw sx="1000" sy="1000" algn="tl" rotWithShape="0">
                    <a:prstClr val="black"/>
                  </a:outerShdw>
                </a:effectLst>
              </a:rPr>
              <a:t>点拾成金</a:t>
            </a:r>
            <a:r>
              <a:rPr lang="en-US" altLang="zh-CN" sz="4800" b="0" dirty="0">
                <a:solidFill>
                  <a:schemeClr val="bg1"/>
                </a:solidFill>
                <a:effectLst>
                  <a:outerShdw sx="1000" sy="1000" algn="tl" rotWithShape="0">
                    <a:prstClr val="black"/>
                  </a:outerShdw>
                </a:effectLst>
              </a:rPr>
              <a:t>”</a:t>
            </a:r>
            <a:r>
              <a:rPr lang="zh-CN" altLang="en-US" sz="4800" b="0" dirty="0">
                <a:solidFill>
                  <a:schemeClr val="bg1"/>
                </a:solidFill>
                <a:effectLst>
                  <a:outerShdw sx="1000" sy="1000" algn="tl" rotWithShape="0">
                    <a:prstClr val="black"/>
                  </a:outerShdw>
                </a:effectLst>
              </a:rPr>
              <a:t>项目答辩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902681" y="3752789"/>
            <a:ext cx="4104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C000"/>
                </a:solidFill>
                <a:latin typeface="Yuanti SC" charset="-122"/>
                <a:ea typeface="Yuanti SC" charset="-122"/>
                <a:cs typeface="Yuanti SC" charset="-122"/>
              </a:rPr>
              <a:t>汇报人：王梓铭 </a:t>
            </a:r>
            <a:endParaRPr kumimoji="1" lang="en-US" altLang="zh-CN" dirty="0">
              <a:solidFill>
                <a:srgbClr val="FFC000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r>
              <a:rPr kumimoji="1" lang="zh-CN" altLang="en-US" dirty="0">
                <a:solidFill>
                  <a:srgbClr val="FFC000"/>
                </a:solidFill>
                <a:latin typeface="Yuanti SC" charset="-122"/>
                <a:ea typeface="Yuanti SC" charset="-122"/>
                <a:cs typeface="Yuanti SC" charset="-122"/>
              </a:rPr>
              <a:t>组员</a:t>
            </a:r>
            <a:r>
              <a:rPr kumimoji="1" lang="en-US" altLang="zh-CN" dirty="0">
                <a:solidFill>
                  <a:srgbClr val="FFC000"/>
                </a:solidFill>
                <a:latin typeface="Yuanti SC" charset="-122"/>
                <a:ea typeface="Yuanti SC" charset="-122"/>
                <a:cs typeface="Yuanti SC" charset="-122"/>
              </a:rPr>
              <a:t>: </a:t>
            </a:r>
            <a:r>
              <a:rPr kumimoji="1" lang="zh-CN" altLang="en-US" dirty="0">
                <a:solidFill>
                  <a:srgbClr val="FFC000"/>
                </a:solidFill>
                <a:latin typeface="Yuanti SC" charset="-122"/>
                <a:ea typeface="Yuanti SC" charset="-122"/>
                <a:cs typeface="Yuanti SC" charset="-122"/>
              </a:rPr>
              <a:t>王梓铭</a:t>
            </a:r>
            <a:r>
              <a:rPr kumimoji="1" lang="en-US" altLang="zh-CN" dirty="0">
                <a:solidFill>
                  <a:srgbClr val="FFC0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zh-CN" altLang="en-US" dirty="0">
                <a:solidFill>
                  <a:srgbClr val="FFC000"/>
                </a:solidFill>
                <a:latin typeface="Yuanti SC" charset="-122"/>
                <a:ea typeface="Yuanti SC" charset="-122"/>
                <a:cs typeface="Yuanti SC" charset="-122"/>
              </a:rPr>
              <a:t>邢桐 王彩文 常昊 郑文璐 何方溥</a:t>
            </a:r>
          </a:p>
        </p:txBody>
      </p:sp>
      <p:sp>
        <p:nvSpPr>
          <p:cNvPr id="15" name="椭圆 14"/>
          <p:cNvSpPr/>
          <p:nvPr/>
        </p:nvSpPr>
        <p:spPr>
          <a:xfrm>
            <a:off x="5617941" y="4836487"/>
            <a:ext cx="680346" cy="6803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Freeform 13"/>
          <p:cNvSpPr>
            <a:spLocks noChangeAspect="1"/>
          </p:cNvSpPr>
          <p:nvPr/>
        </p:nvSpPr>
        <p:spPr bwMode="auto">
          <a:xfrm>
            <a:off x="5742308" y="5037028"/>
            <a:ext cx="431611" cy="299466"/>
          </a:xfrm>
          <a:custGeom>
            <a:avLst/>
            <a:gdLst>
              <a:gd name="T0" fmla="*/ 368 w 369"/>
              <a:gd name="T1" fmla="*/ 13 h 256"/>
              <a:gd name="T2" fmla="*/ 366 w 369"/>
              <a:gd name="T3" fmla="*/ 9 h 256"/>
              <a:gd name="T4" fmla="*/ 363 w 369"/>
              <a:gd name="T5" fmla="*/ 5 h 256"/>
              <a:gd name="T6" fmla="*/ 359 w 369"/>
              <a:gd name="T7" fmla="*/ 2 h 256"/>
              <a:gd name="T8" fmla="*/ 356 w 369"/>
              <a:gd name="T9" fmla="*/ 1 h 256"/>
              <a:gd name="T10" fmla="*/ 351 w 369"/>
              <a:gd name="T11" fmla="*/ 0 h 256"/>
              <a:gd name="T12" fmla="*/ 239 w 369"/>
              <a:gd name="T13" fmla="*/ 0 h 256"/>
              <a:gd name="T14" fmla="*/ 234 w 369"/>
              <a:gd name="T15" fmla="*/ 1 h 256"/>
              <a:gd name="T16" fmla="*/ 229 w 369"/>
              <a:gd name="T17" fmla="*/ 3 h 256"/>
              <a:gd name="T18" fmla="*/ 226 w 369"/>
              <a:gd name="T19" fmla="*/ 6 h 256"/>
              <a:gd name="T20" fmla="*/ 223 w 369"/>
              <a:gd name="T21" fmla="*/ 10 h 256"/>
              <a:gd name="T22" fmla="*/ 194 w 369"/>
              <a:gd name="T23" fmla="*/ 68 h 256"/>
              <a:gd name="T24" fmla="*/ 46 w 369"/>
              <a:gd name="T25" fmla="*/ 36 h 256"/>
              <a:gd name="T26" fmla="*/ 179 w 369"/>
              <a:gd name="T27" fmla="*/ 77 h 256"/>
              <a:gd name="T28" fmla="*/ 146 w 369"/>
              <a:gd name="T29" fmla="*/ 10 h 256"/>
              <a:gd name="T30" fmla="*/ 143 w 369"/>
              <a:gd name="T31" fmla="*/ 6 h 256"/>
              <a:gd name="T32" fmla="*/ 140 w 369"/>
              <a:gd name="T33" fmla="*/ 3 h 256"/>
              <a:gd name="T34" fmla="*/ 135 w 369"/>
              <a:gd name="T35" fmla="*/ 1 h 256"/>
              <a:gd name="T36" fmla="*/ 130 w 369"/>
              <a:gd name="T37" fmla="*/ 0 h 256"/>
              <a:gd name="T38" fmla="*/ 17 w 369"/>
              <a:gd name="T39" fmla="*/ 0 h 256"/>
              <a:gd name="T40" fmla="*/ 13 w 369"/>
              <a:gd name="T41" fmla="*/ 1 h 256"/>
              <a:gd name="T42" fmla="*/ 10 w 369"/>
              <a:gd name="T43" fmla="*/ 2 h 256"/>
              <a:gd name="T44" fmla="*/ 6 w 369"/>
              <a:gd name="T45" fmla="*/ 5 h 256"/>
              <a:gd name="T46" fmla="*/ 3 w 369"/>
              <a:gd name="T47" fmla="*/ 9 h 256"/>
              <a:gd name="T48" fmla="*/ 1 w 369"/>
              <a:gd name="T49" fmla="*/ 13 h 256"/>
              <a:gd name="T50" fmla="*/ 0 w 369"/>
              <a:gd name="T51" fmla="*/ 18 h 256"/>
              <a:gd name="T52" fmla="*/ 0 w 369"/>
              <a:gd name="T53" fmla="*/ 22 h 256"/>
              <a:gd name="T54" fmla="*/ 2 w 369"/>
              <a:gd name="T55" fmla="*/ 26 h 256"/>
              <a:gd name="T56" fmla="*/ 120 w 369"/>
              <a:gd name="T57" fmla="*/ 254 h 256"/>
              <a:gd name="T58" fmla="*/ 125 w 369"/>
              <a:gd name="T59" fmla="*/ 256 h 256"/>
              <a:gd name="T60" fmla="*/ 130 w 369"/>
              <a:gd name="T61" fmla="*/ 256 h 256"/>
              <a:gd name="T62" fmla="*/ 134 w 369"/>
              <a:gd name="T63" fmla="*/ 255 h 256"/>
              <a:gd name="T64" fmla="*/ 184 w 369"/>
              <a:gd name="T65" fmla="*/ 165 h 256"/>
              <a:gd name="T66" fmla="*/ 217 w 369"/>
              <a:gd name="T67" fmla="*/ 100 h 256"/>
              <a:gd name="T68" fmla="*/ 241 w 369"/>
              <a:gd name="T69" fmla="*/ 199 h 256"/>
              <a:gd name="T70" fmla="*/ 224 w 369"/>
              <a:gd name="T71" fmla="*/ 245 h 256"/>
              <a:gd name="T72" fmla="*/ 235 w 369"/>
              <a:gd name="T73" fmla="*/ 255 h 256"/>
              <a:gd name="T74" fmla="*/ 241 w 369"/>
              <a:gd name="T75" fmla="*/ 256 h 256"/>
              <a:gd name="T76" fmla="*/ 246 w 369"/>
              <a:gd name="T77" fmla="*/ 255 h 256"/>
              <a:gd name="T78" fmla="*/ 257 w 369"/>
              <a:gd name="T79" fmla="*/ 245 h 256"/>
              <a:gd name="T80" fmla="*/ 368 w 369"/>
              <a:gd name="T81" fmla="*/ 24 h 256"/>
              <a:gd name="T82" fmla="*/ 369 w 369"/>
              <a:gd name="T83" fmla="*/ 19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69" h="256">
                <a:moveTo>
                  <a:pt x="369" y="17"/>
                </a:moveTo>
                <a:cubicBezTo>
                  <a:pt x="369" y="16"/>
                  <a:pt x="369" y="16"/>
                  <a:pt x="369" y="15"/>
                </a:cubicBezTo>
                <a:cubicBezTo>
                  <a:pt x="369" y="15"/>
                  <a:pt x="368" y="14"/>
                  <a:pt x="368" y="13"/>
                </a:cubicBezTo>
                <a:cubicBezTo>
                  <a:pt x="368" y="13"/>
                  <a:pt x="368" y="12"/>
                  <a:pt x="368" y="12"/>
                </a:cubicBezTo>
                <a:cubicBezTo>
                  <a:pt x="368" y="11"/>
                  <a:pt x="367" y="11"/>
                  <a:pt x="367" y="10"/>
                </a:cubicBezTo>
                <a:cubicBezTo>
                  <a:pt x="367" y="10"/>
                  <a:pt x="367" y="9"/>
                  <a:pt x="366" y="9"/>
                </a:cubicBezTo>
                <a:cubicBezTo>
                  <a:pt x="366" y="8"/>
                  <a:pt x="366" y="8"/>
                  <a:pt x="365" y="7"/>
                </a:cubicBezTo>
                <a:cubicBezTo>
                  <a:pt x="365" y="7"/>
                  <a:pt x="365" y="7"/>
                  <a:pt x="364" y="6"/>
                </a:cubicBezTo>
                <a:cubicBezTo>
                  <a:pt x="364" y="6"/>
                  <a:pt x="363" y="5"/>
                  <a:pt x="363" y="5"/>
                </a:cubicBezTo>
                <a:cubicBezTo>
                  <a:pt x="363" y="4"/>
                  <a:pt x="362" y="4"/>
                  <a:pt x="362" y="4"/>
                </a:cubicBezTo>
                <a:cubicBezTo>
                  <a:pt x="361" y="3"/>
                  <a:pt x="361" y="3"/>
                  <a:pt x="360" y="3"/>
                </a:cubicBezTo>
                <a:cubicBezTo>
                  <a:pt x="360" y="3"/>
                  <a:pt x="359" y="2"/>
                  <a:pt x="359" y="2"/>
                </a:cubicBezTo>
                <a:cubicBezTo>
                  <a:pt x="359" y="2"/>
                  <a:pt x="359" y="2"/>
                  <a:pt x="359" y="2"/>
                </a:cubicBezTo>
                <a:cubicBezTo>
                  <a:pt x="358" y="2"/>
                  <a:pt x="357" y="2"/>
                  <a:pt x="357" y="1"/>
                </a:cubicBezTo>
                <a:cubicBezTo>
                  <a:pt x="356" y="1"/>
                  <a:pt x="356" y="1"/>
                  <a:pt x="356" y="1"/>
                </a:cubicBezTo>
                <a:cubicBezTo>
                  <a:pt x="355" y="1"/>
                  <a:pt x="354" y="1"/>
                  <a:pt x="354" y="1"/>
                </a:cubicBezTo>
                <a:cubicBezTo>
                  <a:pt x="353" y="1"/>
                  <a:pt x="352" y="0"/>
                  <a:pt x="352" y="0"/>
                </a:cubicBezTo>
                <a:cubicBezTo>
                  <a:pt x="352" y="0"/>
                  <a:pt x="352" y="0"/>
                  <a:pt x="351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239" y="0"/>
                  <a:pt x="239" y="0"/>
                  <a:pt x="239" y="0"/>
                </a:cubicBezTo>
                <a:cubicBezTo>
                  <a:pt x="239" y="0"/>
                  <a:pt x="239" y="0"/>
                  <a:pt x="239" y="0"/>
                </a:cubicBezTo>
                <a:cubicBezTo>
                  <a:pt x="238" y="0"/>
                  <a:pt x="238" y="1"/>
                  <a:pt x="237" y="1"/>
                </a:cubicBezTo>
                <a:cubicBezTo>
                  <a:pt x="237" y="1"/>
                  <a:pt x="236" y="1"/>
                  <a:pt x="236" y="1"/>
                </a:cubicBezTo>
                <a:cubicBezTo>
                  <a:pt x="235" y="1"/>
                  <a:pt x="235" y="1"/>
                  <a:pt x="234" y="1"/>
                </a:cubicBezTo>
                <a:cubicBezTo>
                  <a:pt x="234" y="1"/>
                  <a:pt x="233" y="1"/>
                  <a:pt x="232" y="2"/>
                </a:cubicBezTo>
                <a:cubicBezTo>
                  <a:pt x="232" y="2"/>
                  <a:pt x="231" y="2"/>
                  <a:pt x="231" y="2"/>
                </a:cubicBezTo>
                <a:cubicBezTo>
                  <a:pt x="230" y="3"/>
                  <a:pt x="230" y="3"/>
                  <a:pt x="229" y="3"/>
                </a:cubicBezTo>
                <a:cubicBezTo>
                  <a:pt x="229" y="3"/>
                  <a:pt x="229" y="4"/>
                  <a:pt x="228" y="4"/>
                </a:cubicBezTo>
                <a:cubicBezTo>
                  <a:pt x="228" y="4"/>
                  <a:pt x="227" y="5"/>
                  <a:pt x="227" y="5"/>
                </a:cubicBezTo>
                <a:cubicBezTo>
                  <a:pt x="226" y="6"/>
                  <a:pt x="226" y="6"/>
                  <a:pt x="226" y="6"/>
                </a:cubicBezTo>
                <a:cubicBezTo>
                  <a:pt x="225" y="7"/>
                  <a:pt x="225" y="7"/>
                  <a:pt x="224" y="8"/>
                </a:cubicBezTo>
                <a:cubicBezTo>
                  <a:pt x="224" y="8"/>
                  <a:pt x="224" y="8"/>
                  <a:pt x="224" y="9"/>
                </a:cubicBezTo>
                <a:cubicBezTo>
                  <a:pt x="223" y="9"/>
                  <a:pt x="223" y="10"/>
                  <a:pt x="223" y="10"/>
                </a:cubicBezTo>
                <a:cubicBezTo>
                  <a:pt x="223" y="10"/>
                  <a:pt x="223" y="10"/>
                  <a:pt x="223" y="10"/>
                </a:cubicBezTo>
                <a:cubicBezTo>
                  <a:pt x="194" y="68"/>
                  <a:pt x="194" y="68"/>
                  <a:pt x="194" y="68"/>
                </a:cubicBezTo>
                <a:cubicBezTo>
                  <a:pt x="194" y="68"/>
                  <a:pt x="194" y="68"/>
                  <a:pt x="194" y="68"/>
                </a:cubicBezTo>
                <a:cubicBezTo>
                  <a:pt x="162" y="132"/>
                  <a:pt x="162" y="132"/>
                  <a:pt x="162" y="132"/>
                </a:cubicBezTo>
                <a:cubicBezTo>
                  <a:pt x="128" y="199"/>
                  <a:pt x="128" y="199"/>
                  <a:pt x="128" y="199"/>
                </a:cubicBezTo>
                <a:cubicBezTo>
                  <a:pt x="46" y="36"/>
                  <a:pt x="46" y="36"/>
                  <a:pt x="46" y="36"/>
                </a:cubicBezTo>
                <a:cubicBezTo>
                  <a:pt x="119" y="36"/>
                  <a:pt x="119" y="36"/>
                  <a:pt x="119" y="36"/>
                </a:cubicBezTo>
                <a:cubicBezTo>
                  <a:pt x="160" y="116"/>
                  <a:pt x="160" y="116"/>
                  <a:pt x="160" y="116"/>
                </a:cubicBezTo>
                <a:cubicBezTo>
                  <a:pt x="179" y="77"/>
                  <a:pt x="179" y="77"/>
                  <a:pt x="179" y="77"/>
                </a:cubicBezTo>
                <a:cubicBezTo>
                  <a:pt x="146" y="10"/>
                  <a:pt x="146" y="10"/>
                  <a:pt x="146" y="10"/>
                </a:cubicBezTo>
                <a:cubicBezTo>
                  <a:pt x="146" y="10"/>
                  <a:pt x="146" y="10"/>
                  <a:pt x="146" y="10"/>
                </a:cubicBezTo>
                <a:cubicBezTo>
                  <a:pt x="146" y="10"/>
                  <a:pt x="146" y="10"/>
                  <a:pt x="146" y="10"/>
                </a:cubicBezTo>
                <a:cubicBezTo>
                  <a:pt x="146" y="10"/>
                  <a:pt x="145" y="9"/>
                  <a:pt x="145" y="9"/>
                </a:cubicBezTo>
                <a:cubicBezTo>
                  <a:pt x="145" y="8"/>
                  <a:pt x="145" y="8"/>
                  <a:pt x="144" y="8"/>
                </a:cubicBezTo>
                <a:cubicBezTo>
                  <a:pt x="144" y="7"/>
                  <a:pt x="143" y="7"/>
                  <a:pt x="143" y="6"/>
                </a:cubicBezTo>
                <a:cubicBezTo>
                  <a:pt x="143" y="6"/>
                  <a:pt x="143" y="6"/>
                  <a:pt x="142" y="5"/>
                </a:cubicBezTo>
                <a:cubicBezTo>
                  <a:pt x="142" y="5"/>
                  <a:pt x="141" y="4"/>
                  <a:pt x="140" y="4"/>
                </a:cubicBezTo>
                <a:cubicBezTo>
                  <a:pt x="140" y="4"/>
                  <a:pt x="140" y="3"/>
                  <a:pt x="140" y="3"/>
                </a:cubicBezTo>
                <a:cubicBezTo>
                  <a:pt x="139" y="3"/>
                  <a:pt x="138" y="2"/>
                  <a:pt x="138" y="2"/>
                </a:cubicBezTo>
                <a:cubicBezTo>
                  <a:pt x="137" y="2"/>
                  <a:pt x="137" y="2"/>
                  <a:pt x="136" y="2"/>
                </a:cubicBezTo>
                <a:cubicBezTo>
                  <a:pt x="136" y="1"/>
                  <a:pt x="135" y="1"/>
                  <a:pt x="135" y="1"/>
                </a:cubicBezTo>
                <a:cubicBezTo>
                  <a:pt x="134" y="1"/>
                  <a:pt x="134" y="1"/>
                  <a:pt x="133" y="1"/>
                </a:cubicBezTo>
                <a:cubicBezTo>
                  <a:pt x="132" y="1"/>
                  <a:pt x="132" y="1"/>
                  <a:pt x="131" y="1"/>
                </a:cubicBezTo>
                <a:cubicBezTo>
                  <a:pt x="131" y="0"/>
                  <a:pt x="131" y="0"/>
                  <a:pt x="13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6" y="0"/>
                  <a:pt x="16" y="1"/>
                  <a:pt x="15" y="1"/>
                </a:cubicBezTo>
                <a:cubicBezTo>
                  <a:pt x="15" y="1"/>
                  <a:pt x="14" y="1"/>
                  <a:pt x="13" y="1"/>
                </a:cubicBezTo>
                <a:cubicBezTo>
                  <a:pt x="13" y="1"/>
                  <a:pt x="12" y="1"/>
                  <a:pt x="12" y="1"/>
                </a:cubicBezTo>
                <a:cubicBezTo>
                  <a:pt x="11" y="2"/>
                  <a:pt x="11" y="2"/>
                  <a:pt x="10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9" y="2"/>
                  <a:pt x="9" y="3"/>
                  <a:pt x="9" y="3"/>
                </a:cubicBezTo>
                <a:cubicBezTo>
                  <a:pt x="8" y="3"/>
                  <a:pt x="8" y="3"/>
                  <a:pt x="7" y="4"/>
                </a:cubicBezTo>
                <a:cubicBezTo>
                  <a:pt x="7" y="4"/>
                  <a:pt x="6" y="5"/>
                  <a:pt x="6" y="5"/>
                </a:cubicBezTo>
                <a:cubicBezTo>
                  <a:pt x="5" y="5"/>
                  <a:pt x="5" y="6"/>
                  <a:pt x="5" y="6"/>
                </a:cubicBezTo>
                <a:cubicBezTo>
                  <a:pt x="4" y="6"/>
                  <a:pt x="4" y="7"/>
                  <a:pt x="3" y="7"/>
                </a:cubicBezTo>
                <a:cubicBezTo>
                  <a:pt x="3" y="8"/>
                  <a:pt x="3" y="8"/>
                  <a:pt x="3" y="9"/>
                </a:cubicBezTo>
                <a:cubicBezTo>
                  <a:pt x="2" y="9"/>
                  <a:pt x="2" y="10"/>
                  <a:pt x="2" y="10"/>
                </a:cubicBezTo>
                <a:cubicBezTo>
                  <a:pt x="1" y="11"/>
                  <a:pt x="1" y="11"/>
                  <a:pt x="1" y="12"/>
                </a:cubicBezTo>
                <a:cubicBezTo>
                  <a:pt x="1" y="12"/>
                  <a:pt x="1" y="13"/>
                  <a:pt x="1" y="13"/>
                </a:cubicBezTo>
                <a:cubicBezTo>
                  <a:pt x="0" y="14"/>
                  <a:pt x="0" y="15"/>
                  <a:pt x="0" y="15"/>
                </a:cubicBezTo>
                <a:cubicBezTo>
                  <a:pt x="0" y="16"/>
                  <a:pt x="0" y="16"/>
                  <a:pt x="0" y="17"/>
                </a:cubicBezTo>
                <a:cubicBezTo>
                  <a:pt x="0" y="17"/>
                  <a:pt x="0" y="18"/>
                  <a:pt x="0" y="18"/>
                </a:cubicBezTo>
                <a:cubicBezTo>
                  <a:pt x="0" y="18"/>
                  <a:pt x="0" y="18"/>
                  <a:pt x="0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21"/>
                  <a:pt x="0" y="21"/>
                  <a:pt x="0" y="22"/>
                </a:cubicBezTo>
                <a:cubicBezTo>
                  <a:pt x="0" y="23"/>
                  <a:pt x="1" y="23"/>
                  <a:pt x="1" y="24"/>
                </a:cubicBezTo>
                <a:cubicBezTo>
                  <a:pt x="1" y="24"/>
                  <a:pt x="1" y="25"/>
                  <a:pt x="2" y="25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112" y="245"/>
                  <a:pt x="112" y="245"/>
                  <a:pt x="112" y="245"/>
                </a:cubicBezTo>
                <a:cubicBezTo>
                  <a:pt x="113" y="249"/>
                  <a:pt x="116" y="252"/>
                  <a:pt x="120" y="254"/>
                </a:cubicBezTo>
                <a:cubicBezTo>
                  <a:pt x="121" y="254"/>
                  <a:pt x="122" y="255"/>
                  <a:pt x="122" y="255"/>
                </a:cubicBezTo>
                <a:cubicBezTo>
                  <a:pt x="122" y="255"/>
                  <a:pt x="123" y="255"/>
                  <a:pt x="123" y="255"/>
                </a:cubicBezTo>
                <a:cubicBezTo>
                  <a:pt x="123" y="255"/>
                  <a:pt x="124" y="256"/>
                  <a:pt x="125" y="256"/>
                </a:cubicBezTo>
                <a:cubicBezTo>
                  <a:pt x="126" y="256"/>
                  <a:pt x="126" y="256"/>
                  <a:pt x="126" y="256"/>
                </a:cubicBezTo>
                <a:cubicBezTo>
                  <a:pt x="127" y="256"/>
                  <a:pt x="127" y="256"/>
                  <a:pt x="128" y="256"/>
                </a:cubicBezTo>
                <a:cubicBezTo>
                  <a:pt x="129" y="256"/>
                  <a:pt x="129" y="256"/>
                  <a:pt x="130" y="256"/>
                </a:cubicBezTo>
                <a:cubicBezTo>
                  <a:pt x="130" y="256"/>
                  <a:pt x="131" y="256"/>
                  <a:pt x="131" y="256"/>
                </a:cubicBezTo>
                <a:cubicBezTo>
                  <a:pt x="132" y="255"/>
                  <a:pt x="133" y="255"/>
                  <a:pt x="133" y="255"/>
                </a:cubicBezTo>
                <a:cubicBezTo>
                  <a:pt x="134" y="255"/>
                  <a:pt x="134" y="255"/>
                  <a:pt x="134" y="255"/>
                </a:cubicBezTo>
                <a:cubicBezTo>
                  <a:pt x="135" y="255"/>
                  <a:pt x="135" y="254"/>
                  <a:pt x="136" y="254"/>
                </a:cubicBezTo>
                <a:cubicBezTo>
                  <a:pt x="140" y="252"/>
                  <a:pt x="143" y="249"/>
                  <a:pt x="144" y="245"/>
                </a:cubicBezTo>
                <a:cubicBezTo>
                  <a:pt x="184" y="165"/>
                  <a:pt x="184" y="165"/>
                  <a:pt x="184" y="165"/>
                </a:cubicBezTo>
                <a:cubicBezTo>
                  <a:pt x="184" y="165"/>
                  <a:pt x="184" y="165"/>
                  <a:pt x="184" y="165"/>
                </a:cubicBezTo>
                <a:cubicBezTo>
                  <a:pt x="217" y="100"/>
                  <a:pt x="217" y="100"/>
                  <a:pt x="217" y="100"/>
                </a:cubicBezTo>
                <a:cubicBezTo>
                  <a:pt x="217" y="100"/>
                  <a:pt x="217" y="100"/>
                  <a:pt x="217" y="100"/>
                </a:cubicBezTo>
                <a:cubicBezTo>
                  <a:pt x="249" y="36"/>
                  <a:pt x="249" y="36"/>
                  <a:pt x="249" y="36"/>
                </a:cubicBezTo>
                <a:cubicBezTo>
                  <a:pt x="323" y="36"/>
                  <a:pt x="323" y="36"/>
                  <a:pt x="323" y="36"/>
                </a:cubicBezTo>
                <a:cubicBezTo>
                  <a:pt x="241" y="199"/>
                  <a:pt x="241" y="199"/>
                  <a:pt x="241" y="199"/>
                </a:cubicBezTo>
                <a:cubicBezTo>
                  <a:pt x="209" y="136"/>
                  <a:pt x="209" y="136"/>
                  <a:pt x="209" y="136"/>
                </a:cubicBezTo>
                <a:cubicBezTo>
                  <a:pt x="189" y="175"/>
                  <a:pt x="189" y="175"/>
                  <a:pt x="189" y="175"/>
                </a:cubicBezTo>
                <a:cubicBezTo>
                  <a:pt x="224" y="245"/>
                  <a:pt x="224" y="245"/>
                  <a:pt x="224" y="245"/>
                </a:cubicBezTo>
                <a:cubicBezTo>
                  <a:pt x="226" y="249"/>
                  <a:pt x="229" y="252"/>
                  <a:pt x="233" y="254"/>
                </a:cubicBezTo>
                <a:cubicBezTo>
                  <a:pt x="234" y="254"/>
                  <a:pt x="234" y="255"/>
                  <a:pt x="235" y="255"/>
                </a:cubicBezTo>
                <a:cubicBezTo>
                  <a:pt x="235" y="255"/>
                  <a:pt x="235" y="255"/>
                  <a:pt x="235" y="255"/>
                </a:cubicBezTo>
                <a:cubicBezTo>
                  <a:pt x="236" y="255"/>
                  <a:pt x="237" y="256"/>
                  <a:pt x="238" y="256"/>
                </a:cubicBezTo>
                <a:cubicBezTo>
                  <a:pt x="238" y="256"/>
                  <a:pt x="239" y="256"/>
                  <a:pt x="239" y="256"/>
                </a:cubicBezTo>
                <a:cubicBezTo>
                  <a:pt x="240" y="256"/>
                  <a:pt x="240" y="256"/>
                  <a:pt x="241" y="256"/>
                </a:cubicBezTo>
                <a:cubicBezTo>
                  <a:pt x="241" y="256"/>
                  <a:pt x="242" y="256"/>
                  <a:pt x="243" y="256"/>
                </a:cubicBezTo>
                <a:cubicBezTo>
                  <a:pt x="243" y="256"/>
                  <a:pt x="243" y="256"/>
                  <a:pt x="244" y="256"/>
                </a:cubicBezTo>
                <a:cubicBezTo>
                  <a:pt x="245" y="255"/>
                  <a:pt x="245" y="255"/>
                  <a:pt x="246" y="255"/>
                </a:cubicBezTo>
                <a:cubicBezTo>
                  <a:pt x="246" y="255"/>
                  <a:pt x="246" y="255"/>
                  <a:pt x="247" y="255"/>
                </a:cubicBezTo>
                <a:cubicBezTo>
                  <a:pt x="247" y="255"/>
                  <a:pt x="248" y="254"/>
                  <a:pt x="249" y="254"/>
                </a:cubicBezTo>
                <a:cubicBezTo>
                  <a:pt x="253" y="252"/>
                  <a:pt x="256" y="249"/>
                  <a:pt x="257" y="245"/>
                </a:cubicBezTo>
                <a:cubicBezTo>
                  <a:pt x="367" y="26"/>
                  <a:pt x="367" y="26"/>
                  <a:pt x="367" y="26"/>
                </a:cubicBezTo>
                <a:cubicBezTo>
                  <a:pt x="367" y="26"/>
                  <a:pt x="367" y="25"/>
                  <a:pt x="367" y="25"/>
                </a:cubicBezTo>
                <a:cubicBezTo>
                  <a:pt x="368" y="25"/>
                  <a:pt x="368" y="24"/>
                  <a:pt x="368" y="24"/>
                </a:cubicBezTo>
                <a:cubicBezTo>
                  <a:pt x="368" y="23"/>
                  <a:pt x="368" y="23"/>
                  <a:pt x="368" y="22"/>
                </a:cubicBezTo>
                <a:cubicBezTo>
                  <a:pt x="369" y="21"/>
                  <a:pt x="369" y="21"/>
                  <a:pt x="369" y="20"/>
                </a:cubicBezTo>
                <a:cubicBezTo>
                  <a:pt x="369" y="20"/>
                  <a:pt x="369" y="19"/>
                  <a:pt x="369" y="19"/>
                </a:cubicBezTo>
                <a:cubicBezTo>
                  <a:pt x="369" y="18"/>
                  <a:pt x="369" y="18"/>
                  <a:pt x="369" y="18"/>
                </a:cubicBezTo>
                <a:cubicBezTo>
                  <a:pt x="369" y="18"/>
                  <a:pt x="369" y="17"/>
                  <a:pt x="369" y="1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Arrow 15"/>
          <p:cNvSpPr/>
          <p:nvPr/>
        </p:nvSpPr>
        <p:spPr>
          <a:xfrm>
            <a:off x="161925" y="2840990"/>
            <a:ext cx="12051030" cy="1117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3" name="Oval 92"/>
          <p:cNvSpPr/>
          <p:nvPr/>
        </p:nvSpPr>
        <p:spPr>
          <a:xfrm>
            <a:off x="161925" y="2192020"/>
            <a:ext cx="2007235" cy="2028190"/>
          </a:xfrm>
          <a:prstGeom prst="ellipse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认证</a:t>
            </a:r>
          </a:p>
        </p:txBody>
      </p:sp>
      <p:sp>
        <p:nvSpPr>
          <p:cNvPr id="94" name="Oval 93"/>
          <p:cNvSpPr/>
          <p:nvPr/>
        </p:nvSpPr>
        <p:spPr>
          <a:xfrm>
            <a:off x="2169160" y="2503170"/>
            <a:ext cx="1409065" cy="15354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发起</a:t>
            </a:r>
          </a:p>
        </p:txBody>
      </p:sp>
      <p:sp>
        <p:nvSpPr>
          <p:cNvPr id="95" name="Oval 94"/>
          <p:cNvSpPr/>
          <p:nvPr/>
        </p:nvSpPr>
        <p:spPr>
          <a:xfrm>
            <a:off x="3578225" y="2088515"/>
            <a:ext cx="2042795" cy="2160270"/>
          </a:xfrm>
          <a:prstGeom prst="ellipse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推送</a:t>
            </a:r>
          </a:p>
        </p:txBody>
      </p:sp>
      <p:sp>
        <p:nvSpPr>
          <p:cNvPr id="96" name="Oval 95"/>
          <p:cNvSpPr/>
          <p:nvPr/>
        </p:nvSpPr>
        <p:spPr>
          <a:xfrm>
            <a:off x="5621207" y="2374312"/>
            <a:ext cx="1764208" cy="179313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102" name="Oval 101"/>
          <p:cNvSpPr/>
          <p:nvPr/>
        </p:nvSpPr>
        <p:spPr>
          <a:xfrm>
            <a:off x="1351915" y="1881505"/>
            <a:ext cx="817245" cy="84836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5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03" name="Oval 102"/>
          <p:cNvSpPr/>
          <p:nvPr/>
        </p:nvSpPr>
        <p:spPr>
          <a:xfrm>
            <a:off x="6740242" y="2268696"/>
            <a:ext cx="694480" cy="705867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5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104" name="Oval 103"/>
          <p:cNvSpPr/>
          <p:nvPr/>
        </p:nvSpPr>
        <p:spPr>
          <a:xfrm>
            <a:off x="2938780" y="2192020"/>
            <a:ext cx="639445" cy="65722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5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05" name="Oval 104"/>
          <p:cNvSpPr/>
          <p:nvPr/>
        </p:nvSpPr>
        <p:spPr>
          <a:xfrm>
            <a:off x="4863034" y="1834030"/>
            <a:ext cx="928627" cy="943851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5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70477" y="835395"/>
            <a:ext cx="4028135" cy="5124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90" b="1" dirty="0"/>
              <a:t>发布方</a:t>
            </a:r>
          </a:p>
        </p:txBody>
      </p:sp>
      <p:sp>
        <p:nvSpPr>
          <p:cNvPr id="24" name="Subtitle 2"/>
          <p:cNvSpPr txBox="1"/>
          <p:nvPr/>
        </p:nvSpPr>
        <p:spPr bwMode="auto">
          <a:xfrm>
            <a:off x="345440" y="4533265"/>
            <a:ext cx="1684655" cy="78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Lantinghei SC Demibold" charset="-122"/>
                <a:sym typeface="时尚中黑简体" charset="0"/>
              </a:rPr>
              <a:t>通过义工网站数据进行认证</a:t>
            </a:r>
          </a:p>
        </p:txBody>
      </p:sp>
      <p:sp>
        <p:nvSpPr>
          <p:cNvPr id="25" name="Subtitle 2"/>
          <p:cNvSpPr txBox="1"/>
          <p:nvPr/>
        </p:nvSpPr>
        <p:spPr bwMode="auto">
          <a:xfrm>
            <a:off x="2030095" y="4532630"/>
            <a:ext cx="1685290" cy="78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Lantinghei SC Demibold" charset="-122"/>
                <a:sym typeface="时尚中黑简体" charset="0"/>
              </a:rPr>
              <a:t>义工组织可以发起义工活动</a:t>
            </a:r>
          </a:p>
        </p:txBody>
      </p:sp>
      <p:sp>
        <p:nvSpPr>
          <p:cNvPr id="26" name="Subtitle 2"/>
          <p:cNvSpPr txBox="1"/>
          <p:nvPr/>
        </p:nvSpPr>
        <p:spPr bwMode="auto">
          <a:xfrm>
            <a:off x="3677920" y="4533265"/>
            <a:ext cx="1844040" cy="1115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Lantinghei SC Demibold" charset="-122"/>
                <a:sym typeface="时尚中黑简体" charset="0"/>
              </a:rPr>
              <a:t>根据义工组织的评价进行推送到主界面</a:t>
            </a:r>
          </a:p>
        </p:txBody>
      </p:sp>
      <p:sp>
        <p:nvSpPr>
          <p:cNvPr id="27" name="Subtitle 2"/>
          <p:cNvSpPr txBox="1"/>
          <p:nvPr/>
        </p:nvSpPr>
        <p:spPr bwMode="auto">
          <a:xfrm>
            <a:off x="5621020" y="4532630"/>
            <a:ext cx="1763395" cy="1115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Open Sans Light" charset="0"/>
              </a:rPr>
              <a:t>报名结束或活动到开始时间后开始活动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Open Sans Light" charset="0"/>
            </a:endParaRPr>
          </a:p>
        </p:txBody>
      </p:sp>
      <p:sp>
        <p:nvSpPr>
          <p:cNvPr id="2" name="Oval 92"/>
          <p:cNvSpPr/>
          <p:nvPr/>
        </p:nvSpPr>
        <p:spPr>
          <a:xfrm>
            <a:off x="7385050" y="2265680"/>
            <a:ext cx="2138045" cy="2267585"/>
          </a:xfrm>
          <a:prstGeom prst="ellipse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结束</a:t>
            </a:r>
          </a:p>
        </p:txBody>
      </p:sp>
      <p:sp>
        <p:nvSpPr>
          <p:cNvPr id="3" name="Oval 101"/>
          <p:cNvSpPr/>
          <p:nvPr/>
        </p:nvSpPr>
        <p:spPr>
          <a:xfrm>
            <a:off x="8818927" y="1897530"/>
            <a:ext cx="928627" cy="943851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5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4" name="Oval 93"/>
          <p:cNvSpPr/>
          <p:nvPr/>
        </p:nvSpPr>
        <p:spPr>
          <a:xfrm>
            <a:off x="9523253" y="2532427"/>
            <a:ext cx="1764208" cy="179313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评价与反馈</a:t>
            </a:r>
          </a:p>
        </p:txBody>
      </p:sp>
      <p:sp>
        <p:nvSpPr>
          <p:cNvPr id="5" name="Oval 103"/>
          <p:cNvSpPr/>
          <p:nvPr/>
        </p:nvSpPr>
        <p:spPr>
          <a:xfrm>
            <a:off x="10592706" y="2294731"/>
            <a:ext cx="694480" cy="705867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5" b="1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637779" y="4888984"/>
            <a:ext cx="163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活动结束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758680" y="4751070"/>
            <a:ext cx="1421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对义工进行评价反馈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并受到义工的评价反馈</a:t>
            </a:r>
          </a:p>
        </p:txBody>
      </p:sp>
    </p:spTree>
    <p:extLst>
      <p:ext uri="{BB962C8B-B14F-4D97-AF65-F5344CB8AC3E}">
        <p14:creationId xmlns:p14="http://schemas.microsoft.com/office/powerpoint/2010/main" val="335843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8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93" grpId="0" bldLvl="0" animBg="1"/>
          <p:bldP spid="94" grpId="0" bldLvl="0" animBg="1"/>
          <p:bldP spid="95" grpId="0" bldLvl="0" animBg="1"/>
          <p:bldP spid="96" grpId="0" bldLvl="0" animBg="1"/>
          <p:bldP spid="102" grpId="0" bldLvl="0" animBg="1"/>
          <p:bldP spid="103" grpId="0" bldLvl="0" animBg="1"/>
          <p:bldP spid="104" grpId="0" bldLvl="0" animBg="1"/>
          <p:bldP spid="105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8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93" grpId="0" bldLvl="0" animBg="1"/>
          <p:bldP spid="94" grpId="0" bldLvl="0" animBg="1"/>
          <p:bldP spid="95" grpId="0" bldLvl="0" animBg="1"/>
          <p:bldP spid="96" grpId="0" bldLvl="0" animBg="1"/>
          <p:bldP spid="102" grpId="0" bldLvl="0" animBg="1"/>
          <p:bldP spid="103" grpId="0" bldLvl="0" animBg="1"/>
          <p:bldP spid="104" grpId="0" bldLvl="0" animBg="1"/>
          <p:bldP spid="105" grpId="0" bldLvl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Arrow 15"/>
          <p:cNvSpPr/>
          <p:nvPr/>
        </p:nvSpPr>
        <p:spPr>
          <a:xfrm>
            <a:off x="161925" y="2840990"/>
            <a:ext cx="12051030" cy="1117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3" name="Oval 92"/>
          <p:cNvSpPr/>
          <p:nvPr/>
        </p:nvSpPr>
        <p:spPr>
          <a:xfrm>
            <a:off x="161925" y="2192020"/>
            <a:ext cx="2007235" cy="2028190"/>
          </a:xfrm>
          <a:prstGeom prst="ellipse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认证</a:t>
            </a:r>
          </a:p>
        </p:txBody>
      </p:sp>
      <p:sp>
        <p:nvSpPr>
          <p:cNvPr id="94" name="Oval 93"/>
          <p:cNvSpPr/>
          <p:nvPr/>
        </p:nvSpPr>
        <p:spPr>
          <a:xfrm>
            <a:off x="2169160" y="2503170"/>
            <a:ext cx="1409065" cy="15354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浏览</a:t>
            </a:r>
          </a:p>
        </p:txBody>
      </p:sp>
      <p:sp>
        <p:nvSpPr>
          <p:cNvPr id="95" name="Oval 94"/>
          <p:cNvSpPr/>
          <p:nvPr/>
        </p:nvSpPr>
        <p:spPr>
          <a:xfrm>
            <a:off x="3578225" y="2088515"/>
            <a:ext cx="2042795" cy="2160270"/>
          </a:xfrm>
          <a:prstGeom prst="ellipse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参与</a:t>
            </a:r>
          </a:p>
        </p:txBody>
      </p:sp>
      <p:sp>
        <p:nvSpPr>
          <p:cNvPr id="96" name="Oval 95"/>
          <p:cNvSpPr/>
          <p:nvPr/>
        </p:nvSpPr>
        <p:spPr>
          <a:xfrm>
            <a:off x="5621207" y="2374312"/>
            <a:ext cx="1764208" cy="179313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102" name="Oval 101"/>
          <p:cNvSpPr/>
          <p:nvPr/>
        </p:nvSpPr>
        <p:spPr>
          <a:xfrm>
            <a:off x="1351915" y="1881505"/>
            <a:ext cx="817245" cy="84836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5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03" name="Oval 102"/>
          <p:cNvSpPr/>
          <p:nvPr/>
        </p:nvSpPr>
        <p:spPr>
          <a:xfrm>
            <a:off x="6740242" y="2268696"/>
            <a:ext cx="694480" cy="705867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5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104" name="Oval 103"/>
          <p:cNvSpPr/>
          <p:nvPr/>
        </p:nvSpPr>
        <p:spPr>
          <a:xfrm>
            <a:off x="2938780" y="2192020"/>
            <a:ext cx="639445" cy="65722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5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05" name="Oval 104"/>
          <p:cNvSpPr/>
          <p:nvPr/>
        </p:nvSpPr>
        <p:spPr>
          <a:xfrm>
            <a:off x="4863034" y="1834030"/>
            <a:ext cx="928627" cy="943851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5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70477" y="835395"/>
            <a:ext cx="4028135" cy="5124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90" b="1" dirty="0"/>
              <a:t>参与方</a:t>
            </a:r>
          </a:p>
        </p:txBody>
      </p:sp>
      <p:sp>
        <p:nvSpPr>
          <p:cNvPr id="24" name="Subtitle 2"/>
          <p:cNvSpPr txBox="1"/>
          <p:nvPr/>
        </p:nvSpPr>
        <p:spPr bwMode="auto">
          <a:xfrm>
            <a:off x="345440" y="4533265"/>
            <a:ext cx="1684655" cy="78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Lantinghei SC Demibold" charset="-122"/>
                <a:sym typeface="时尚中黑简体" charset="0"/>
              </a:rPr>
              <a:t>通过义工网站数据进行认证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Lantinghei SC Demibold" charset="-122"/>
              <a:sym typeface="时尚中黑简体" charset="0"/>
            </a:endParaRPr>
          </a:p>
        </p:txBody>
      </p:sp>
      <p:sp>
        <p:nvSpPr>
          <p:cNvPr id="25" name="Subtitle 2"/>
          <p:cNvSpPr txBox="1"/>
          <p:nvPr/>
        </p:nvSpPr>
        <p:spPr bwMode="auto">
          <a:xfrm>
            <a:off x="2030095" y="4532630"/>
            <a:ext cx="1685290" cy="1447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Lantinghei SC Demibold" charset="-122"/>
                <a:sym typeface="时尚中黑简体" charset="0"/>
              </a:rPr>
              <a:t>根据义工分类和义工组织评价浏览相应推送</a:t>
            </a:r>
          </a:p>
        </p:txBody>
      </p:sp>
      <p:sp>
        <p:nvSpPr>
          <p:cNvPr id="26" name="Subtitle 2"/>
          <p:cNvSpPr txBox="1"/>
          <p:nvPr/>
        </p:nvSpPr>
        <p:spPr bwMode="auto">
          <a:xfrm>
            <a:off x="3677920" y="4533265"/>
            <a:ext cx="1844040" cy="450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Lantinghei SC Demibold" charset="-122"/>
                <a:sym typeface="时尚中黑简体" charset="0"/>
              </a:rPr>
              <a:t>选好后参与</a:t>
            </a:r>
          </a:p>
        </p:txBody>
      </p:sp>
      <p:sp>
        <p:nvSpPr>
          <p:cNvPr id="27" name="Subtitle 2"/>
          <p:cNvSpPr txBox="1"/>
          <p:nvPr/>
        </p:nvSpPr>
        <p:spPr bwMode="auto">
          <a:xfrm>
            <a:off x="5621020" y="4532630"/>
            <a:ext cx="1763395" cy="1115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Open Sans Light" charset="0"/>
              </a:rPr>
              <a:t>报名结束或活动到开始时间后开始活动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Open Sans Light" charset="0"/>
            </a:endParaRPr>
          </a:p>
        </p:txBody>
      </p:sp>
      <p:sp>
        <p:nvSpPr>
          <p:cNvPr id="2" name="Oval 92"/>
          <p:cNvSpPr/>
          <p:nvPr/>
        </p:nvSpPr>
        <p:spPr>
          <a:xfrm>
            <a:off x="7385050" y="2265680"/>
            <a:ext cx="2138045" cy="2267585"/>
          </a:xfrm>
          <a:prstGeom prst="ellipse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结束</a:t>
            </a:r>
          </a:p>
        </p:txBody>
      </p:sp>
      <p:sp>
        <p:nvSpPr>
          <p:cNvPr id="3" name="Oval 101"/>
          <p:cNvSpPr/>
          <p:nvPr/>
        </p:nvSpPr>
        <p:spPr>
          <a:xfrm>
            <a:off x="8818927" y="1897530"/>
            <a:ext cx="928627" cy="943851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5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4" name="Oval 93"/>
          <p:cNvSpPr/>
          <p:nvPr/>
        </p:nvSpPr>
        <p:spPr>
          <a:xfrm>
            <a:off x="9523253" y="2532427"/>
            <a:ext cx="1764208" cy="179313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评价与反馈</a:t>
            </a:r>
          </a:p>
        </p:txBody>
      </p:sp>
      <p:sp>
        <p:nvSpPr>
          <p:cNvPr id="5" name="Oval 103"/>
          <p:cNvSpPr/>
          <p:nvPr/>
        </p:nvSpPr>
        <p:spPr>
          <a:xfrm>
            <a:off x="10592706" y="2294731"/>
            <a:ext cx="694480" cy="705867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5" b="1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637779" y="4888984"/>
            <a:ext cx="163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活动结束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758680" y="4751070"/>
            <a:ext cx="14217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对义工组织进行评价反馈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并受到义工组织的评价反馈</a:t>
            </a:r>
          </a:p>
        </p:txBody>
      </p:sp>
    </p:spTree>
    <p:extLst>
      <p:ext uri="{BB962C8B-B14F-4D97-AF65-F5344CB8AC3E}">
        <p14:creationId xmlns:p14="http://schemas.microsoft.com/office/powerpoint/2010/main" val="146505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8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93" grpId="0" bldLvl="0" animBg="1"/>
          <p:bldP spid="94" grpId="0" bldLvl="0" animBg="1"/>
          <p:bldP spid="95" grpId="0" bldLvl="0" animBg="1"/>
          <p:bldP spid="96" grpId="0" bldLvl="0" animBg="1"/>
          <p:bldP spid="102" grpId="0" bldLvl="0" animBg="1"/>
          <p:bldP spid="103" grpId="0" bldLvl="0" animBg="1"/>
          <p:bldP spid="104" grpId="0" bldLvl="0" animBg="1"/>
          <p:bldP spid="105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8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93" grpId="0" bldLvl="0" animBg="1"/>
          <p:bldP spid="94" grpId="0" bldLvl="0" animBg="1"/>
          <p:bldP spid="95" grpId="0" bldLvl="0" animBg="1"/>
          <p:bldP spid="96" grpId="0" bldLvl="0" animBg="1"/>
          <p:bldP spid="102" grpId="0" bldLvl="0" animBg="1"/>
          <p:bldP spid="103" grpId="0" bldLvl="0" animBg="1"/>
          <p:bldP spid="104" grpId="0" bldLvl="0" animBg="1"/>
          <p:bldP spid="105" grpId="0" bldLvl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43538" y="228600"/>
            <a:ext cx="6300787" cy="644366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18"/>
          <p:cNvSpPr txBox="1">
            <a:spLocks noChangeArrowheads="1"/>
          </p:cNvSpPr>
          <p:nvPr/>
        </p:nvSpPr>
        <p:spPr bwMode="auto">
          <a:xfrm>
            <a:off x="7294686" y="3269632"/>
            <a:ext cx="4477769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7200" b="1" dirty="0">
                <a:latin typeface="Yuanti SC" charset="-122"/>
                <a:ea typeface="Yuanti SC" charset="-122"/>
                <a:cs typeface="Yuanti SC" charset="-122"/>
              </a:rPr>
              <a:t>  </a:t>
            </a:r>
            <a:r>
              <a:rPr kumimoji="1" lang="en-US" altLang="zh-CN" sz="7200" b="1" dirty="0">
                <a:solidFill>
                  <a:srgbClr val="FFC000"/>
                </a:solidFill>
                <a:latin typeface="Yuanti SC" charset="-122"/>
                <a:ea typeface="Yuanti SC" charset="-122"/>
                <a:cs typeface="Yuanti SC" charset="-122"/>
              </a:rPr>
              <a:t>PART</a:t>
            </a:r>
            <a:r>
              <a:rPr kumimoji="1" lang="zh-CN" altLang="en-US" sz="7200" b="1" dirty="0">
                <a:solidFill>
                  <a:srgbClr val="FFC0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sz="7200" b="1" dirty="0">
                <a:solidFill>
                  <a:srgbClr val="FFC000"/>
                </a:solidFill>
                <a:latin typeface="Yuanti SC" charset="-122"/>
                <a:ea typeface="Yuanti SC" charset="-122"/>
                <a:cs typeface="Yuanti SC" charset="-122"/>
              </a:rPr>
              <a:t>4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90602" y="1213009"/>
            <a:ext cx="608593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800" b="1" dirty="0">
                <a:latin typeface="Yuanti SC" charset="-122"/>
                <a:ea typeface="Yuanti SC" charset="-122"/>
                <a:cs typeface="Yuanti SC" charset="-122"/>
              </a:rPr>
              <a:t>FOUR</a:t>
            </a:r>
            <a:endParaRPr kumimoji="1" lang="zh-CN" altLang="en-US" sz="13800" b="1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7" name="TextBox 23"/>
          <p:cNvSpPr txBox="1"/>
          <p:nvPr/>
        </p:nvSpPr>
        <p:spPr>
          <a:xfrm>
            <a:off x="259386" y="1797957"/>
            <a:ext cx="47787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200"/>
              </a:lnSpc>
            </a:pPr>
            <a:r>
              <a:rPr lang="id-ID" sz="7200" dirty="0">
                <a:solidFill>
                  <a:srgbClr val="FFC000"/>
                </a:solidFill>
                <a:latin typeface="Nexa Bold" panose="02000000000000000000" pitchFamily="50" charset="0"/>
              </a:rPr>
              <a:t>AWESOME</a:t>
            </a:r>
          </a:p>
          <a:p>
            <a:pPr>
              <a:lnSpc>
                <a:spcPts val="7200"/>
              </a:lnSpc>
            </a:pPr>
            <a:r>
              <a:rPr lang="id-ID" sz="7200" dirty="0">
                <a:solidFill>
                  <a:srgbClr val="FFC000"/>
                </a:solidFill>
                <a:latin typeface="Nexa Bold" panose="02000000000000000000" pitchFamily="50" charset="0"/>
              </a:rPr>
              <a:t>DESIGN</a:t>
            </a:r>
          </a:p>
        </p:txBody>
      </p:sp>
      <p:sp>
        <p:nvSpPr>
          <p:cNvPr id="8" name="TextBox 24"/>
          <p:cNvSpPr txBox="1"/>
          <p:nvPr/>
        </p:nvSpPr>
        <p:spPr>
          <a:xfrm>
            <a:off x="259386" y="4245428"/>
            <a:ext cx="4705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ipsum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dolor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sit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Proin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sed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libero in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magna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ultrices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gravida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sit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at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diam.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Suspendisse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placerat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gravida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magna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vel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fermentum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Aenean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nunc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purus,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149468" y="4374188"/>
            <a:ext cx="18484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Yuanti SC" charset="-122"/>
                <a:ea typeface="Yuanti SC" charset="-122"/>
                <a:cs typeface="Yuanti SC" charset="-122"/>
              </a:rPr>
              <a:t>创新点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D4B1170-E668-471A-A9E4-8DC8C4C9E1B6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营销策略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552026-854A-44B7-AD04-DEEDB4A8093F}"/>
              </a:ext>
            </a:extLst>
          </p:cNvPr>
          <p:cNvSpPr txBox="1"/>
          <p:nvPr/>
        </p:nvSpPr>
        <p:spPr>
          <a:xfrm>
            <a:off x="6703308" y="2274266"/>
            <a:ext cx="1742785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99" dirty="0"/>
              <a:t>线下</a:t>
            </a:r>
            <a:r>
              <a:rPr lang="en-US" altLang="zh-CN" sz="1799" dirty="0"/>
              <a:t>&amp;</a:t>
            </a:r>
            <a:r>
              <a:rPr lang="zh-CN" altLang="en-US" sz="1799" dirty="0"/>
              <a:t>线上营销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1E985D-4F95-4EE6-A4EA-DFBB6EACDACD}"/>
              </a:ext>
            </a:extLst>
          </p:cNvPr>
          <p:cNvSpPr txBox="1"/>
          <p:nvPr/>
        </p:nvSpPr>
        <p:spPr>
          <a:xfrm>
            <a:off x="6789870" y="41840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开创电商合作</a:t>
            </a:r>
            <a:endParaRPr lang="zh-CN" altLang="en-US" sz="1799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A81792-4D6E-4823-BD3C-1B603A4438A0}"/>
              </a:ext>
            </a:extLst>
          </p:cNvPr>
          <p:cNvSpPr txBox="1"/>
          <p:nvPr/>
        </p:nvSpPr>
        <p:spPr>
          <a:xfrm>
            <a:off x="6645600" y="322910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99" dirty="0"/>
              <a:t>多平台</a:t>
            </a:r>
            <a:r>
              <a:rPr lang="zh-CN" altLang="en-US" dirty="0"/>
              <a:t>公益营销</a:t>
            </a:r>
          </a:p>
        </p:txBody>
      </p:sp>
    </p:spTree>
    <p:extLst>
      <p:ext uri="{BB962C8B-B14F-4D97-AF65-F5344CB8AC3E}">
        <p14:creationId xmlns:p14="http://schemas.microsoft.com/office/powerpoint/2010/main" val="131755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3000">
        <p14:prism/>
      </p:transition>
    </mc:Choice>
    <mc:Fallback xmlns="">
      <p:transition spd="slow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D4B1170-E668-471A-A9E4-8DC8C4C9E1B6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推荐算法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F089C0-8282-419E-B01A-B11389D63D3D}"/>
              </a:ext>
            </a:extLst>
          </p:cNvPr>
          <p:cNvSpPr txBox="1"/>
          <p:nvPr/>
        </p:nvSpPr>
        <p:spPr>
          <a:xfrm>
            <a:off x="5971699" y="144953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基于内容推荐的算法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271438D-75AF-441B-9FA7-EEC042FF96DC}"/>
              </a:ext>
            </a:extLst>
          </p:cNvPr>
          <p:cNvSpPr/>
          <p:nvPr/>
        </p:nvSpPr>
        <p:spPr>
          <a:xfrm>
            <a:off x="5971699" y="4057881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基于协同过滤的推荐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42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3000">
        <p14:prism/>
      </p:transition>
    </mc:Choice>
    <mc:Fallback xmlns="">
      <p:transition spd="slow" advClick="0" advTm="3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43538" y="228600"/>
            <a:ext cx="6300787" cy="644366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18"/>
          <p:cNvSpPr txBox="1">
            <a:spLocks noChangeArrowheads="1"/>
          </p:cNvSpPr>
          <p:nvPr/>
        </p:nvSpPr>
        <p:spPr bwMode="auto">
          <a:xfrm>
            <a:off x="7294686" y="3269632"/>
            <a:ext cx="4477769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7200" b="1" dirty="0">
                <a:latin typeface="Yuanti SC" charset="-122"/>
                <a:ea typeface="Yuanti SC" charset="-122"/>
                <a:cs typeface="Yuanti SC" charset="-122"/>
              </a:rPr>
              <a:t>  </a:t>
            </a:r>
            <a:r>
              <a:rPr kumimoji="1" lang="en-US" altLang="zh-CN" sz="7200" b="1" dirty="0">
                <a:solidFill>
                  <a:srgbClr val="FFC000"/>
                </a:solidFill>
                <a:latin typeface="Yuanti SC" charset="-122"/>
                <a:ea typeface="Yuanti SC" charset="-122"/>
                <a:cs typeface="Yuanti SC" charset="-122"/>
              </a:rPr>
              <a:t>PART</a:t>
            </a:r>
            <a:r>
              <a:rPr kumimoji="1" lang="zh-CN" altLang="en-US" sz="7200" b="1" dirty="0">
                <a:solidFill>
                  <a:srgbClr val="FFC0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sz="7200" b="1" dirty="0">
                <a:solidFill>
                  <a:srgbClr val="FFC000"/>
                </a:solidFill>
                <a:latin typeface="Yuanti SC" charset="-122"/>
                <a:ea typeface="Yuanti SC" charset="-122"/>
                <a:cs typeface="Yuanti SC" charset="-122"/>
              </a:rPr>
              <a:t>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294686" y="1213009"/>
            <a:ext cx="418636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800" b="1" dirty="0">
                <a:latin typeface="Yuanti SC" charset="-122"/>
                <a:ea typeface="Yuanti SC" charset="-122"/>
                <a:cs typeface="Yuanti SC" charset="-122"/>
              </a:rPr>
              <a:t>FIVE</a:t>
            </a:r>
            <a:endParaRPr kumimoji="1" lang="zh-CN" altLang="en-US" sz="13800" b="1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7" name="TextBox 23"/>
          <p:cNvSpPr txBox="1"/>
          <p:nvPr/>
        </p:nvSpPr>
        <p:spPr>
          <a:xfrm>
            <a:off x="259386" y="1797957"/>
            <a:ext cx="47787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200"/>
              </a:lnSpc>
            </a:pPr>
            <a:r>
              <a:rPr lang="id-ID" sz="7200" dirty="0">
                <a:solidFill>
                  <a:srgbClr val="FFC000"/>
                </a:solidFill>
                <a:latin typeface="Nexa Bold" panose="02000000000000000000" pitchFamily="50" charset="0"/>
              </a:rPr>
              <a:t>AWESOME</a:t>
            </a:r>
          </a:p>
          <a:p>
            <a:pPr>
              <a:lnSpc>
                <a:spcPts val="7200"/>
              </a:lnSpc>
            </a:pPr>
            <a:r>
              <a:rPr lang="id-ID" sz="7200" dirty="0">
                <a:solidFill>
                  <a:srgbClr val="FFC000"/>
                </a:solidFill>
                <a:latin typeface="Nexa Bold" panose="02000000000000000000" pitchFamily="50" charset="0"/>
              </a:rPr>
              <a:t>DESIGN</a:t>
            </a:r>
          </a:p>
        </p:txBody>
      </p:sp>
      <p:sp>
        <p:nvSpPr>
          <p:cNvPr id="8" name="TextBox 24"/>
          <p:cNvSpPr txBox="1"/>
          <p:nvPr/>
        </p:nvSpPr>
        <p:spPr>
          <a:xfrm>
            <a:off x="259386" y="4245428"/>
            <a:ext cx="4705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ipsum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dolor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sit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Proin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sed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libero in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magna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ultrices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gravida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sit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at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diam.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Suspendisse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placerat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gravida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magna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vel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fermentum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Aenean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nunc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purus,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149467" y="4374188"/>
            <a:ext cx="2843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Yuanti SC" charset="-122"/>
                <a:ea typeface="Yuanti SC" charset="-122"/>
                <a:cs typeface="Yuanti SC" charset="-122"/>
              </a:rPr>
              <a:t>已完成工作</a:t>
            </a:r>
          </a:p>
        </p:txBody>
      </p:sp>
    </p:spTree>
    <p:extLst>
      <p:ext uri="{BB962C8B-B14F-4D97-AF65-F5344CB8AC3E}">
        <p14:creationId xmlns:p14="http://schemas.microsoft.com/office/powerpoint/2010/main" val="129210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2D4B1170-E668-471A-A9E4-8DC8C4C9E1B6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已完成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F96417-0B07-45D4-87D7-BEB0F507D6F6}"/>
              </a:ext>
            </a:extLst>
          </p:cNvPr>
          <p:cNvSpPr txBox="1"/>
          <p:nvPr/>
        </p:nvSpPr>
        <p:spPr>
          <a:xfrm>
            <a:off x="6018764" y="143411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建立</a:t>
            </a:r>
            <a:r>
              <a:rPr lang="en-US" altLang="zh-CN" dirty="0" err="1"/>
              <a:t>github</a:t>
            </a:r>
            <a:r>
              <a:rPr lang="zh-CN" altLang="en-US" dirty="0"/>
              <a:t>仓库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06E726-B019-4292-818F-2C01606C6F36}"/>
              </a:ext>
            </a:extLst>
          </p:cNvPr>
          <p:cNvSpPr txBox="1"/>
          <p:nvPr/>
        </p:nvSpPr>
        <p:spPr>
          <a:xfrm>
            <a:off x="6018764" y="2431558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完成搭建</a:t>
            </a:r>
            <a:r>
              <a:rPr lang="en-US" altLang="zh-CN" dirty="0"/>
              <a:t>PHP</a:t>
            </a:r>
            <a:r>
              <a:rPr lang="zh-CN" altLang="en-US" dirty="0"/>
              <a:t>后端框架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E630EA-61FC-4033-B941-AB012F845024}"/>
              </a:ext>
            </a:extLst>
          </p:cNvPr>
          <p:cNvSpPr txBox="1"/>
          <p:nvPr/>
        </p:nvSpPr>
        <p:spPr>
          <a:xfrm>
            <a:off x="6018764" y="3429000"/>
            <a:ext cx="399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Android Studio</a:t>
            </a:r>
            <a:r>
              <a:rPr lang="zh-CN" altLang="en-US" dirty="0"/>
              <a:t>完成前端框架搭建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4693D2E-FDFE-4C19-96D7-A938D4444CC3}"/>
              </a:ext>
            </a:extLst>
          </p:cNvPr>
          <p:cNvSpPr txBox="1"/>
          <p:nvPr/>
        </p:nvSpPr>
        <p:spPr>
          <a:xfrm>
            <a:off x="6096000" y="4426442"/>
            <a:ext cx="28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完成前后端</a:t>
            </a:r>
            <a:r>
              <a:rPr lang="en-US" altLang="zh-CN" dirty="0"/>
              <a:t>JSON</a:t>
            </a:r>
            <a:r>
              <a:rPr lang="zh-CN" altLang="en-US" dirty="0"/>
              <a:t>传输测试</a:t>
            </a:r>
          </a:p>
        </p:txBody>
      </p:sp>
    </p:spTree>
    <p:extLst>
      <p:ext uri="{BB962C8B-B14F-4D97-AF65-F5344CB8AC3E}">
        <p14:creationId xmlns:p14="http://schemas.microsoft.com/office/powerpoint/2010/main" val="301167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3000">
        <p14:prism/>
      </p:transition>
    </mc:Choice>
    <mc:Fallback xmlns="">
      <p:transition spd="slow" advClick="0" advTm="3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/>
          <p:nvPr/>
        </p:nvSpPr>
        <p:spPr>
          <a:xfrm>
            <a:off x="4463648" y="1208314"/>
            <a:ext cx="3077029" cy="4441371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C000"/>
              </a:solidFill>
            </a:endParaRPr>
          </a:p>
        </p:txBody>
      </p:sp>
      <p:grpSp>
        <p:nvGrpSpPr>
          <p:cNvPr id="4" name="组合 2"/>
          <p:cNvGrpSpPr/>
          <p:nvPr/>
        </p:nvGrpSpPr>
        <p:grpSpPr>
          <a:xfrm>
            <a:off x="1243966" y="1223333"/>
            <a:ext cx="9846220" cy="3696010"/>
            <a:chOff x="1473492" y="869863"/>
            <a:chExt cx="6436704" cy="2712341"/>
          </a:xfrm>
        </p:grpSpPr>
        <p:sp>
          <p:nvSpPr>
            <p:cNvPr id="5" name="矩形 4"/>
            <p:cNvSpPr/>
            <p:nvPr/>
          </p:nvSpPr>
          <p:spPr>
            <a:xfrm>
              <a:off x="2539486" y="869863"/>
              <a:ext cx="4304716" cy="17534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500" dirty="0">
                  <a:solidFill>
                    <a:srgbClr val="FFC000"/>
                  </a:solidFill>
                  <a:latin typeface="Impact" panose="020B0806030902050204" charset="0"/>
                  <a:ea typeface="微软雅黑" panose="020B0503020204020204" charset="-122"/>
                </a:rPr>
                <a:t>THANKS!</a:t>
              </a:r>
              <a:endParaRPr lang="zh-CN" altLang="en-US" sz="11500" dirty="0">
                <a:solidFill>
                  <a:srgbClr val="FFC000"/>
                </a:solidFill>
                <a:latin typeface="Impact" panose="020B0806030902050204" charset="0"/>
                <a:ea typeface="微软雅黑" panose="020B0503020204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73492" y="3275312"/>
              <a:ext cx="6436704" cy="3068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16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924930" y="3585518"/>
            <a:ext cx="6534606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感谢聆听 请多指点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26945" y="207168"/>
            <a:ext cx="6300787" cy="644366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23544" y="1496143"/>
            <a:ext cx="2307590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  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52262" y="482683"/>
            <a:ext cx="5050155" cy="101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u="sng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</a:rPr>
              <a:t>CONTENTS</a:t>
            </a:r>
          </a:p>
        </p:txBody>
      </p:sp>
      <p:sp>
        <p:nvSpPr>
          <p:cNvPr id="6" name="矩形 5"/>
          <p:cNvSpPr/>
          <p:nvPr/>
        </p:nvSpPr>
        <p:spPr>
          <a:xfrm>
            <a:off x="3871640" y="2270391"/>
            <a:ext cx="526740" cy="526740"/>
          </a:xfrm>
          <a:prstGeom prst="rect">
            <a:avLst/>
          </a:prstGeom>
          <a:noFill/>
          <a:ln w="88900" cmpd="thickThin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rgbClr val="FCFAF2"/>
                </a:solidFill>
              </a:rPr>
              <a:t>1</a:t>
            </a:r>
            <a:endParaRPr lang="zh-CN" altLang="en-US" sz="3600" b="1" dirty="0">
              <a:solidFill>
                <a:srgbClr val="FCFAF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71640" y="3141744"/>
            <a:ext cx="526740" cy="526740"/>
          </a:xfrm>
          <a:prstGeom prst="rect">
            <a:avLst/>
          </a:prstGeom>
          <a:noFill/>
          <a:ln w="88900" cmpd="thickThin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rgbClr val="FCFAF2"/>
                </a:solidFill>
              </a:rPr>
              <a:t>2</a:t>
            </a:r>
            <a:endParaRPr lang="zh-CN" altLang="en-US" sz="3600" b="1" dirty="0">
              <a:solidFill>
                <a:srgbClr val="FCFAF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76924" y="4284142"/>
            <a:ext cx="526740" cy="526740"/>
          </a:xfrm>
          <a:prstGeom prst="rect">
            <a:avLst/>
          </a:prstGeom>
          <a:noFill/>
          <a:ln w="88900" cmpd="thickThin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rgbClr val="FCFAF2"/>
                </a:solidFill>
              </a:rPr>
              <a:t>3</a:t>
            </a:r>
            <a:endParaRPr lang="zh-CN" altLang="en-US" sz="3600" b="1" dirty="0">
              <a:solidFill>
                <a:srgbClr val="FCFAF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71640" y="5419834"/>
            <a:ext cx="526740" cy="526740"/>
          </a:xfrm>
          <a:prstGeom prst="rect">
            <a:avLst/>
          </a:prstGeom>
          <a:noFill/>
          <a:ln w="88900" cmpd="thickThin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rgbClr val="FCFAF2"/>
                </a:solidFill>
              </a:rPr>
              <a:t>4</a:t>
            </a:r>
            <a:endParaRPr lang="zh-CN" altLang="en-US" sz="3600" b="1" dirty="0">
              <a:solidFill>
                <a:srgbClr val="FCFAF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15970" y="2132157"/>
            <a:ext cx="3967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PART</a:t>
            </a:r>
            <a:r>
              <a:rPr kumimoji="1" lang="zh-CN" altLang="en-US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01</a:t>
            </a:r>
            <a:r>
              <a:rPr kumimoji="1" lang="zh-CN" altLang="en-US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上周前任务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715969" y="3169235"/>
            <a:ext cx="3801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PART</a:t>
            </a:r>
            <a:r>
              <a:rPr kumimoji="1" lang="zh-CN" altLang="en-US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02  </a:t>
            </a:r>
            <a:r>
              <a:rPr kumimoji="1" lang="zh-CN" altLang="en-US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本周已完成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715970" y="4296648"/>
            <a:ext cx="3801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PART</a:t>
            </a:r>
            <a:r>
              <a:rPr kumimoji="1" lang="zh-CN" altLang="en-US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03  </a:t>
            </a:r>
            <a:r>
              <a:rPr kumimoji="1" lang="zh-CN" altLang="en-US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下周安排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723544" y="5304355"/>
            <a:ext cx="36788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PART</a:t>
            </a:r>
            <a:r>
              <a:rPr kumimoji="1" lang="zh-CN" altLang="en-US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04</a:t>
            </a:r>
            <a:r>
              <a:rPr kumimoji="1" lang="zh-CN" altLang="en-US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 问题与难点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4" grpId="0"/>
      <p:bldP spid="16" grpId="0"/>
      <p:bldP spid="18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43538" y="228600"/>
            <a:ext cx="6300787" cy="644366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66501" y="1237531"/>
            <a:ext cx="608593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800" b="1">
                <a:latin typeface="Yuanti SC" charset="-122"/>
                <a:ea typeface="Yuanti SC" charset="-122"/>
                <a:cs typeface="Yuanti SC" charset="-122"/>
              </a:rPr>
              <a:t>ONE</a:t>
            </a:r>
            <a:endParaRPr kumimoji="1" lang="zh-CN" altLang="en-US" sz="13800" b="1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" name="文本框 18"/>
          <p:cNvSpPr txBox="1">
            <a:spLocks noChangeArrowheads="1"/>
          </p:cNvSpPr>
          <p:nvPr/>
        </p:nvSpPr>
        <p:spPr bwMode="auto">
          <a:xfrm>
            <a:off x="7294686" y="3269632"/>
            <a:ext cx="447776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7200" b="1" dirty="0">
                <a:latin typeface="Yuanti SC" charset="-122"/>
                <a:ea typeface="Yuanti SC" charset="-122"/>
                <a:cs typeface="Yuanti SC" charset="-122"/>
              </a:rPr>
              <a:t>  </a:t>
            </a:r>
            <a:r>
              <a:rPr kumimoji="1" lang="en-US" altLang="zh-CN" sz="7200" b="1" dirty="0">
                <a:solidFill>
                  <a:srgbClr val="FFC000"/>
                </a:solidFill>
                <a:latin typeface="Yuanti SC" charset="-122"/>
                <a:ea typeface="Yuanti SC" charset="-122"/>
                <a:cs typeface="Yuanti SC" charset="-122"/>
              </a:rPr>
              <a:t>PART</a:t>
            </a:r>
            <a:r>
              <a:rPr kumimoji="1" lang="zh-CN" altLang="en-US" sz="7200" b="1" dirty="0">
                <a:solidFill>
                  <a:srgbClr val="FFC0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sz="7200" b="1" dirty="0">
                <a:solidFill>
                  <a:srgbClr val="FFC0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endParaRPr kumimoji="1" lang="zh-CN" altLang="en-US" sz="11500" b="1" dirty="0">
              <a:solidFill>
                <a:srgbClr val="FFC000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7" name="TextBox 23"/>
          <p:cNvSpPr txBox="1"/>
          <p:nvPr/>
        </p:nvSpPr>
        <p:spPr>
          <a:xfrm>
            <a:off x="259386" y="1797957"/>
            <a:ext cx="47787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200"/>
              </a:lnSpc>
            </a:pPr>
            <a:r>
              <a:rPr lang="id-ID" sz="7200" dirty="0">
                <a:solidFill>
                  <a:srgbClr val="FFC000"/>
                </a:solidFill>
                <a:latin typeface="Nexa Bold" panose="02000000000000000000" pitchFamily="50" charset="0"/>
              </a:rPr>
              <a:t>AWESOME</a:t>
            </a:r>
          </a:p>
          <a:p>
            <a:pPr>
              <a:lnSpc>
                <a:spcPts val="7200"/>
              </a:lnSpc>
            </a:pPr>
            <a:r>
              <a:rPr lang="id-ID" sz="7200" dirty="0">
                <a:solidFill>
                  <a:srgbClr val="FFC000"/>
                </a:solidFill>
                <a:latin typeface="Nexa Bold" panose="02000000000000000000" pitchFamily="50" charset="0"/>
              </a:rPr>
              <a:t>DESIGN</a:t>
            </a:r>
          </a:p>
        </p:txBody>
      </p:sp>
      <p:sp>
        <p:nvSpPr>
          <p:cNvPr id="8" name="TextBox 24"/>
          <p:cNvSpPr txBox="1"/>
          <p:nvPr/>
        </p:nvSpPr>
        <p:spPr>
          <a:xfrm>
            <a:off x="259386" y="4245428"/>
            <a:ext cx="4705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ipsum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dolor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sit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Proin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sed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libero in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magna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ultrices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gravida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sit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at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diam.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Suspendisse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placerat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gravida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magna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vel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fermentum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Aenean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nunc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purus,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55160" y="4462453"/>
            <a:ext cx="3967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Yuanti SC" charset="-122"/>
                <a:ea typeface="Yuanti SC" charset="-122"/>
                <a:cs typeface="Yuanti SC" charset="-122"/>
              </a:rPr>
              <a:t>上周前任务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5"/>
          <p:cNvGrpSpPr/>
          <p:nvPr/>
        </p:nvGrpSpPr>
        <p:grpSpPr>
          <a:xfrm>
            <a:off x="1248229" y="1330620"/>
            <a:ext cx="870857" cy="870857"/>
            <a:chOff x="1248229" y="1088573"/>
            <a:chExt cx="870857" cy="870857"/>
          </a:xfrm>
        </p:grpSpPr>
        <p:sp>
          <p:nvSpPr>
            <p:cNvPr id="3" name="椭圆 2"/>
            <p:cNvSpPr/>
            <p:nvPr/>
          </p:nvSpPr>
          <p:spPr>
            <a:xfrm>
              <a:off x="1248229" y="1088573"/>
              <a:ext cx="870857" cy="870857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" name="组 20"/>
            <p:cNvGrpSpPr/>
            <p:nvPr/>
          </p:nvGrpSpPr>
          <p:grpSpPr>
            <a:xfrm>
              <a:off x="1375682" y="1320801"/>
              <a:ext cx="615950" cy="406400"/>
              <a:chOff x="3786188" y="1143000"/>
              <a:chExt cx="615950" cy="406400"/>
            </a:xfrm>
            <a:solidFill>
              <a:schemeClr val="bg1"/>
            </a:solidFill>
          </p:grpSpPr>
          <p:sp>
            <p:nvSpPr>
              <p:cNvPr id="5" name="Freeform 134"/>
              <p:cNvSpPr>
                <a:spLocks noEditPoints="1"/>
              </p:cNvSpPr>
              <p:nvPr/>
            </p:nvSpPr>
            <p:spPr bwMode="auto">
              <a:xfrm>
                <a:off x="3887788" y="1355725"/>
                <a:ext cx="396875" cy="193675"/>
              </a:xfrm>
              <a:custGeom>
                <a:avLst/>
                <a:gdLst/>
                <a:ahLst/>
                <a:cxnLst>
                  <a:cxn ang="0">
                    <a:pos x="124" y="122"/>
                  </a:cxn>
                  <a:cxn ang="0">
                    <a:pos x="102" y="118"/>
                  </a:cxn>
                  <a:cxn ang="0">
                    <a:pos x="24" y="84"/>
                  </a:cxn>
                  <a:cxn ang="0">
                    <a:pos x="6" y="70"/>
                  </a:cxn>
                  <a:cxn ang="0">
                    <a:pos x="0" y="48"/>
                  </a:cxn>
                  <a:cxn ang="0">
                    <a:pos x="0" y="10"/>
                  </a:cxn>
                  <a:cxn ang="0">
                    <a:pos x="2" y="4"/>
                  </a:cxn>
                  <a:cxn ang="0">
                    <a:pos x="8" y="0"/>
                  </a:cxn>
                  <a:cxn ang="0">
                    <a:pos x="38" y="0"/>
                  </a:cxn>
                  <a:cxn ang="0">
                    <a:pos x="106" y="26"/>
                  </a:cxn>
                  <a:cxn ang="0">
                    <a:pos x="116" y="28"/>
                  </a:cxn>
                  <a:cxn ang="0">
                    <a:pos x="126" y="30"/>
                  </a:cxn>
                  <a:cxn ang="0">
                    <a:pos x="146" y="26"/>
                  </a:cxn>
                  <a:cxn ang="0">
                    <a:pos x="204" y="2"/>
                  </a:cxn>
                  <a:cxn ang="0">
                    <a:pos x="240" y="0"/>
                  </a:cxn>
                  <a:cxn ang="0">
                    <a:pos x="244" y="2"/>
                  </a:cxn>
                  <a:cxn ang="0">
                    <a:pos x="248" y="6"/>
                  </a:cxn>
                  <a:cxn ang="0">
                    <a:pos x="250" y="48"/>
                  </a:cxn>
                  <a:cxn ang="0">
                    <a:pos x="248" y="58"/>
                  </a:cxn>
                  <a:cxn ang="0">
                    <a:pos x="234" y="78"/>
                  </a:cxn>
                  <a:cxn ang="0">
                    <a:pos x="146" y="118"/>
                  </a:cxn>
                  <a:cxn ang="0">
                    <a:pos x="136" y="122"/>
                  </a:cxn>
                  <a:cxn ang="0">
                    <a:pos x="124" y="122"/>
                  </a:cxn>
                  <a:cxn ang="0">
                    <a:pos x="16" y="48"/>
                  </a:cxn>
                  <a:cxn ang="0">
                    <a:pos x="18" y="54"/>
                  </a:cxn>
                  <a:cxn ang="0">
                    <a:pos x="24" y="66"/>
                  </a:cxn>
                  <a:cxn ang="0">
                    <a:pos x="108" y="104"/>
                  </a:cxn>
                  <a:cxn ang="0">
                    <a:pos x="116" y="106"/>
                  </a:cxn>
                  <a:cxn ang="0">
                    <a:pos x="124" y="106"/>
                  </a:cxn>
                  <a:cxn ang="0">
                    <a:pos x="140" y="104"/>
                  </a:cxn>
                  <a:cxn ang="0">
                    <a:pos x="218" y="70"/>
                  </a:cxn>
                  <a:cxn ang="0">
                    <a:pos x="228" y="60"/>
                  </a:cxn>
                  <a:cxn ang="0">
                    <a:pos x="232" y="48"/>
                  </a:cxn>
                  <a:cxn ang="0">
                    <a:pos x="208" y="18"/>
                  </a:cxn>
                  <a:cxn ang="0">
                    <a:pos x="154" y="40"/>
                  </a:cxn>
                  <a:cxn ang="0">
                    <a:pos x="126" y="46"/>
                  </a:cxn>
                  <a:cxn ang="0">
                    <a:pos x="114" y="44"/>
                  </a:cxn>
                  <a:cxn ang="0">
                    <a:pos x="38" y="18"/>
                  </a:cxn>
                </a:cxnLst>
                <a:rect l="0" t="0" r="r" b="b"/>
                <a:pathLst>
                  <a:path w="250" h="122">
                    <a:moveTo>
                      <a:pt x="124" y="122"/>
                    </a:moveTo>
                    <a:lnTo>
                      <a:pt x="124" y="122"/>
                    </a:lnTo>
                    <a:lnTo>
                      <a:pt x="112" y="122"/>
                    </a:lnTo>
                    <a:lnTo>
                      <a:pt x="102" y="118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14" y="78"/>
                    </a:lnTo>
                    <a:lnTo>
                      <a:pt x="6" y="70"/>
                    </a:lnTo>
                    <a:lnTo>
                      <a:pt x="2" y="58"/>
                    </a:lnTo>
                    <a:lnTo>
                      <a:pt x="0" y="4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2" y="2"/>
                    </a:lnTo>
                    <a:lnTo>
                      <a:pt x="106" y="26"/>
                    </a:lnTo>
                    <a:lnTo>
                      <a:pt x="106" y="26"/>
                    </a:lnTo>
                    <a:lnTo>
                      <a:pt x="116" y="28"/>
                    </a:lnTo>
                    <a:lnTo>
                      <a:pt x="126" y="30"/>
                    </a:lnTo>
                    <a:lnTo>
                      <a:pt x="126" y="30"/>
                    </a:lnTo>
                    <a:lnTo>
                      <a:pt x="136" y="28"/>
                    </a:lnTo>
                    <a:lnTo>
                      <a:pt x="146" y="26"/>
                    </a:lnTo>
                    <a:lnTo>
                      <a:pt x="204" y="2"/>
                    </a:lnTo>
                    <a:lnTo>
                      <a:pt x="204" y="2"/>
                    </a:lnTo>
                    <a:lnTo>
                      <a:pt x="206" y="0"/>
                    </a:lnTo>
                    <a:lnTo>
                      <a:pt x="240" y="0"/>
                    </a:lnTo>
                    <a:lnTo>
                      <a:pt x="240" y="0"/>
                    </a:lnTo>
                    <a:lnTo>
                      <a:pt x="244" y="2"/>
                    </a:lnTo>
                    <a:lnTo>
                      <a:pt x="246" y="4"/>
                    </a:lnTo>
                    <a:lnTo>
                      <a:pt x="248" y="6"/>
                    </a:lnTo>
                    <a:lnTo>
                      <a:pt x="250" y="10"/>
                    </a:lnTo>
                    <a:lnTo>
                      <a:pt x="250" y="48"/>
                    </a:lnTo>
                    <a:lnTo>
                      <a:pt x="250" y="48"/>
                    </a:lnTo>
                    <a:lnTo>
                      <a:pt x="248" y="58"/>
                    </a:lnTo>
                    <a:lnTo>
                      <a:pt x="242" y="70"/>
                    </a:lnTo>
                    <a:lnTo>
                      <a:pt x="234" y="78"/>
                    </a:lnTo>
                    <a:lnTo>
                      <a:pt x="224" y="84"/>
                    </a:lnTo>
                    <a:lnTo>
                      <a:pt x="146" y="118"/>
                    </a:lnTo>
                    <a:lnTo>
                      <a:pt x="146" y="118"/>
                    </a:lnTo>
                    <a:lnTo>
                      <a:pt x="136" y="122"/>
                    </a:lnTo>
                    <a:lnTo>
                      <a:pt x="124" y="122"/>
                    </a:lnTo>
                    <a:lnTo>
                      <a:pt x="124" y="122"/>
                    </a:lnTo>
                    <a:close/>
                    <a:moveTo>
                      <a:pt x="16" y="18"/>
                    </a:moveTo>
                    <a:lnTo>
                      <a:pt x="16" y="48"/>
                    </a:lnTo>
                    <a:lnTo>
                      <a:pt x="16" y="48"/>
                    </a:lnTo>
                    <a:lnTo>
                      <a:pt x="18" y="54"/>
                    </a:lnTo>
                    <a:lnTo>
                      <a:pt x="20" y="60"/>
                    </a:lnTo>
                    <a:lnTo>
                      <a:pt x="24" y="66"/>
                    </a:lnTo>
                    <a:lnTo>
                      <a:pt x="30" y="70"/>
                    </a:lnTo>
                    <a:lnTo>
                      <a:pt x="108" y="104"/>
                    </a:lnTo>
                    <a:lnTo>
                      <a:pt x="108" y="104"/>
                    </a:lnTo>
                    <a:lnTo>
                      <a:pt x="116" y="106"/>
                    </a:lnTo>
                    <a:lnTo>
                      <a:pt x="124" y="106"/>
                    </a:lnTo>
                    <a:lnTo>
                      <a:pt x="124" y="106"/>
                    </a:lnTo>
                    <a:lnTo>
                      <a:pt x="132" y="106"/>
                    </a:lnTo>
                    <a:lnTo>
                      <a:pt x="140" y="104"/>
                    </a:lnTo>
                    <a:lnTo>
                      <a:pt x="218" y="70"/>
                    </a:lnTo>
                    <a:lnTo>
                      <a:pt x="218" y="70"/>
                    </a:lnTo>
                    <a:lnTo>
                      <a:pt x="224" y="66"/>
                    </a:lnTo>
                    <a:lnTo>
                      <a:pt x="228" y="60"/>
                    </a:lnTo>
                    <a:lnTo>
                      <a:pt x="232" y="54"/>
                    </a:lnTo>
                    <a:lnTo>
                      <a:pt x="232" y="48"/>
                    </a:lnTo>
                    <a:lnTo>
                      <a:pt x="232" y="18"/>
                    </a:lnTo>
                    <a:lnTo>
                      <a:pt x="208" y="18"/>
                    </a:lnTo>
                    <a:lnTo>
                      <a:pt x="154" y="40"/>
                    </a:lnTo>
                    <a:lnTo>
                      <a:pt x="154" y="40"/>
                    </a:lnTo>
                    <a:lnTo>
                      <a:pt x="140" y="44"/>
                    </a:lnTo>
                    <a:lnTo>
                      <a:pt x="126" y="46"/>
                    </a:lnTo>
                    <a:lnTo>
                      <a:pt x="126" y="46"/>
                    </a:lnTo>
                    <a:lnTo>
                      <a:pt x="114" y="44"/>
                    </a:lnTo>
                    <a:lnTo>
                      <a:pt x="100" y="42"/>
                    </a:lnTo>
                    <a:lnTo>
                      <a:pt x="38" y="18"/>
                    </a:lnTo>
                    <a:lnTo>
                      <a:pt x="16" y="18"/>
                    </a:lnTo>
                    <a:close/>
                  </a:path>
                </a:pathLst>
              </a:custGeom>
              <a:grpFill/>
              <a:ln w="9525">
                <a:solidFill>
                  <a:srgbClr val="FFC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135"/>
              <p:cNvSpPr>
                <a:spLocks noEditPoints="1"/>
              </p:cNvSpPr>
              <p:nvPr/>
            </p:nvSpPr>
            <p:spPr bwMode="auto">
              <a:xfrm>
                <a:off x="3786188" y="1143000"/>
                <a:ext cx="615950" cy="333375"/>
              </a:xfrm>
              <a:custGeom>
                <a:avLst/>
                <a:gdLst/>
                <a:ahLst/>
                <a:cxnLst>
                  <a:cxn ang="0">
                    <a:pos x="380" y="210"/>
                  </a:cxn>
                  <a:cxn ang="0">
                    <a:pos x="348" y="210"/>
                  </a:cxn>
                  <a:cxn ang="0">
                    <a:pos x="344" y="210"/>
                  </a:cxn>
                  <a:cxn ang="0">
                    <a:pos x="340" y="206"/>
                  </a:cxn>
                  <a:cxn ang="0">
                    <a:pos x="340" y="198"/>
                  </a:cxn>
                  <a:cxn ang="0">
                    <a:pos x="356" y="90"/>
                  </a:cxn>
                  <a:cxn ang="0">
                    <a:pos x="214" y="150"/>
                  </a:cxn>
                  <a:cxn ang="0">
                    <a:pos x="190" y="154"/>
                  </a:cxn>
                  <a:cxn ang="0">
                    <a:pos x="178" y="154"/>
                  </a:cxn>
                  <a:cxn ang="0">
                    <a:pos x="14" y="92"/>
                  </a:cxn>
                  <a:cxn ang="0">
                    <a:pos x="6" y="88"/>
                  </a:cxn>
                  <a:cxn ang="0">
                    <a:pos x="0" y="80"/>
                  </a:cxn>
                  <a:cxn ang="0">
                    <a:pos x="0" y="76"/>
                  </a:cxn>
                  <a:cxn ang="0">
                    <a:pos x="2" y="70"/>
                  </a:cxn>
                  <a:cxn ang="0">
                    <a:pos x="14" y="62"/>
                  </a:cxn>
                  <a:cxn ang="0">
                    <a:pos x="168" y="4"/>
                  </a:cxn>
                  <a:cxn ang="0">
                    <a:pos x="192" y="0"/>
                  </a:cxn>
                  <a:cxn ang="0">
                    <a:pos x="202" y="2"/>
                  </a:cxn>
                  <a:cxn ang="0">
                    <a:pos x="362" y="56"/>
                  </a:cxn>
                  <a:cxn ang="0">
                    <a:pos x="368" y="60"/>
                  </a:cxn>
                  <a:cxn ang="0">
                    <a:pos x="376" y="66"/>
                  </a:cxn>
                  <a:cxn ang="0">
                    <a:pos x="376" y="70"/>
                  </a:cxn>
                  <a:cxn ang="0">
                    <a:pos x="372" y="80"/>
                  </a:cxn>
                  <a:cxn ang="0">
                    <a:pos x="386" y="198"/>
                  </a:cxn>
                  <a:cxn ang="0">
                    <a:pos x="388" y="202"/>
                  </a:cxn>
                  <a:cxn ang="0">
                    <a:pos x="388" y="206"/>
                  </a:cxn>
                  <a:cxn ang="0">
                    <a:pos x="382" y="210"/>
                  </a:cxn>
                  <a:cxn ang="0">
                    <a:pos x="380" y="210"/>
                  </a:cxn>
                  <a:cxn ang="0">
                    <a:pos x="366" y="194"/>
                  </a:cxn>
                  <a:cxn ang="0">
                    <a:pos x="362" y="194"/>
                  </a:cxn>
                  <a:cxn ang="0">
                    <a:pos x="174" y="136"/>
                  </a:cxn>
                  <a:cxn ang="0">
                    <a:pos x="180" y="138"/>
                  </a:cxn>
                  <a:cxn ang="0">
                    <a:pos x="190" y="138"/>
                  </a:cxn>
                  <a:cxn ang="0">
                    <a:pos x="206" y="136"/>
                  </a:cxn>
                  <a:cxn ang="0">
                    <a:pos x="208" y="18"/>
                  </a:cxn>
                  <a:cxn ang="0">
                    <a:pos x="200" y="18"/>
                  </a:cxn>
                  <a:cxn ang="0">
                    <a:pos x="192" y="16"/>
                  </a:cxn>
                  <a:cxn ang="0">
                    <a:pos x="174" y="20"/>
                  </a:cxn>
                </a:cxnLst>
                <a:rect l="0" t="0" r="r" b="b"/>
                <a:pathLst>
                  <a:path w="388" h="210">
                    <a:moveTo>
                      <a:pt x="380" y="210"/>
                    </a:moveTo>
                    <a:lnTo>
                      <a:pt x="380" y="210"/>
                    </a:lnTo>
                    <a:lnTo>
                      <a:pt x="380" y="210"/>
                    </a:lnTo>
                    <a:lnTo>
                      <a:pt x="348" y="210"/>
                    </a:lnTo>
                    <a:lnTo>
                      <a:pt x="348" y="210"/>
                    </a:lnTo>
                    <a:lnTo>
                      <a:pt x="344" y="210"/>
                    </a:lnTo>
                    <a:lnTo>
                      <a:pt x="340" y="206"/>
                    </a:lnTo>
                    <a:lnTo>
                      <a:pt x="340" y="206"/>
                    </a:lnTo>
                    <a:lnTo>
                      <a:pt x="340" y="202"/>
                    </a:lnTo>
                    <a:lnTo>
                      <a:pt x="340" y="198"/>
                    </a:lnTo>
                    <a:lnTo>
                      <a:pt x="356" y="170"/>
                    </a:lnTo>
                    <a:lnTo>
                      <a:pt x="356" y="90"/>
                    </a:lnTo>
                    <a:lnTo>
                      <a:pt x="214" y="150"/>
                    </a:lnTo>
                    <a:lnTo>
                      <a:pt x="214" y="150"/>
                    </a:lnTo>
                    <a:lnTo>
                      <a:pt x="202" y="154"/>
                    </a:lnTo>
                    <a:lnTo>
                      <a:pt x="190" y="154"/>
                    </a:lnTo>
                    <a:lnTo>
                      <a:pt x="190" y="154"/>
                    </a:lnTo>
                    <a:lnTo>
                      <a:pt x="178" y="154"/>
                    </a:lnTo>
                    <a:lnTo>
                      <a:pt x="168" y="152"/>
                    </a:lnTo>
                    <a:lnTo>
                      <a:pt x="14" y="92"/>
                    </a:lnTo>
                    <a:lnTo>
                      <a:pt x="14" y="92"/>
                    </a:lnTo>
                    <a:lnTo>
                      <a:pt x="6" y="88"/>
                    </a:lnTo>
                    <a:lnTo>
                      <a:pt x="2" y="84"/>
                    </a:lnTo>
                    <a:lnTo>
                      <a:pt x="0" y="80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0" y="74"/>
                    </a:lnTo>
                    <a:lnTo>
                      <a:pt x="2" y="70"/>
                    </a:lnTo>
                    <a:lnTo>
                      <a:pt x="6" y="66"/>
                    </a:lnTo>
                    <a:lnTo>
                      <a:pt x="14" y="62"/>
                    </a:lnTo>
                    <a:lnTo>
                      <a:pt x="168" y="4"/>
                    </a:lnTo>
                    <a:lnTo>
                      <a:pt x="168" y="4"/>
                    </a:lnTo>
                    <a:lnTo>
                      <a:pt x="178" y="2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202" y="2"/>
                    </a:lnTo>
                    <a:lnTo>
                      <a:pt x="214" y="4"/>
                    </a:lnTo>
                    <a:lnTo>
                      <a:pt x="362" y="56"/>
                    </a:lnTo>
                    <a:lnTo>
                      <a:pt x="362" y="56"/>
                    </a:lnTo>
                    <a:lnTo>
                      <a:pt x="368" y="60"/>
                    </a:lnTo>
                    <a:lnTo>
                      <a:pt x="372" y="64"/>
                    </a:lnTo>
                    <a:lnTo>
                      <a:pt x="376" y="66"/>
                    </a:lnTo>
                    <a:lnTo>
                      <a:pt x="376" y="70"/>
                    </a:lnTo>
                    <a:lnTo>
                      <a:pt x="376" y="70"/>
                    </a:lnTo>
                    <a:lnTo>
                      <a:pt x="376" y="74"/>
                    </a:lnTo>
                    <a:lnTo>
                      <a:pt x="372" y="80"/>
                    </a:lnTo>
                    <a:lnTo>
                      <a:pt x="372" y="170"/>
                    </a:lnTo>
                    <a:lnTo>
                      <a:pt x="386" y="198"/>
                    </a:lnTo>
                    <a:lnTo>
                      <a:pt x="386" y="198"/>
                    </a:lnTo>
                    <a:lnTo>
                      <a:pt x="388" y="202"/>
                    </a:lnTo>
                    <a:lnTo>
                      <a:pt x="388" y="202"/>
                    </a:lnTo>
                    <a:lnTo>
                      <a:pt x="388" y="206"/>
                    </a:lnTo>
                    <a:lnTo>
                      <a:pt x="386" y="208"/>
                    </a:lnTo>
                    <a:lnTo>
                      <a:pt x="382" y="210"/>
                    </a:lnTo>
                    <a:lnTo>
                      <a:pt x="380" y="210"/>
                    </a:lnTo>
                    <a:lnTo>
                      <a:pt x="380" y="210"/>
                    </a:lnTo>
                    <a:close/>
                    <a:moveTo>
                      <a:pt x="362" y="194"/>
                    </a:moveTo>
                    <a:lnTo>
                      <a:pt x="366" y="194"/>
                    </a:lnTo>
                    <a:lnTo>
                      <a:pt x="364" y="190"/>
                    </a:lnTo>
                    <a:lnTo>
                      <a:pt x="362" y="194"/>
                    </a:lnTo>
                    <a:close/>
                    <a:moveTo>
                      <a:pt x="20" y="76"/>
                    </a:moveTo>
                    <a:lnTo>
                      <a:pt x="174" y="136"/>
                    </a:lnTo>
                    <a:lnTo>
                      <a:pt x="174" y="136"/>
                    </a:lnTo>
                    <a:lnTo>
                      <a:pt x="180" y="138"/>
                    </a:lnTo>
                    <a:lnTo>
                      <a:pt x="190" y="138"/>
                    </a:lnTo>
                    <a:lnTo>
                      <a:pt x="190" y="138"/>
                    </a:lnTo>
                    <a:lnTo>
                      <a:pt x="198" y="138"/>
                    </a:lnTo>
                    <a:lnTo>
                      <a:pt x="206" y="136"/>
                    </a:lnTo>
                    <a:lnTo>
                      <a:pt x="356" y="72"/>
                    </a:lnTo>
                    <a:lnTo>
                      <a:pt x="208" y="18"/>
                    </a:lnTo>
                    <a:lnTo>
                      <a:pt x="208" y="18"/>
                    </a:lnTo>
                    <a:lnTo>
                      <a:pt x="200" y="18"/>
                    </a:lnTo>
                    <a:lnTo>
                      <a:pt x="192" y="16"/>
                    </a:lnTo>
                    <a:lnTo>
                      <a:pt x="192" y="16"/>
                    </a:lnTo>
                    <a:lnTo>
                      <a:pt x="182" y="18"/>
                    </a:lnTo>
                    <a:lnTo>
                      <a:pt x="174" y="20"/>
                    </a:lnTo>
                    <a:lnTo>
                      <a:pt x="20" y="76"/>
                    </a:lnTo>
                    <a:close/>
                  </a:path>
                </a:pathLst>
              </a:custGeom>
              <a:grpFill/>
              <a:ln w="9525">
                <a:solidFill>
                  <a:srgbClr val="FFC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2220686" y="1150505"/>
            <a:ext cx="8032696" cy="1114470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</a:p>
          <a:p>
            <a:pPr defTabSz="685165">
              <a:lnSpc>
                <a:spcPct val="13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界面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活动主页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用户主页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参与项目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登录注册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defTabSz="685165">
              <a:lnSpc>
                <a:spcPct val="13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逻辑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登录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消息列表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96240" y="381000"/>
            <a:ext cx="3474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zh-CN" altLang="en-US" sz="20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上周前已完成</a:t>
            </a:r>
          </a:p>
        </p:txBody>
      </p:sp>
      <p:grpSp>
        <p:nvGrpSpPr>
          <p:cNvPr id="13" name="组合 15">
            <a:extLst>
              <a:ext uri="{FF2B5EF4-FFF2-40B4-BE49-F238E27FC236}">
                <a16:creationId xmlns:a16="http://schemas.microsoft.com/office/drawing/2014/main" id="{9867DF0F-3820-4695-BF10-BF1F668E3D44}"/>
              </a:ext>
            </a:extLst>
          </p:cNvPr>
          <p:cNvGrpSpPr/>
          <p:nvPr/>
        </p:nvGrpSpPr>
        <p:grpSpPr>
          <a:xfrm>
            <a:off x="1240290" y="3905907"/>
            <a:ext cx="870857" cy="870857"/>
            <a:chOff x="1248229" y="1088573"/>
            <a:chExt cx="870857" cy="870857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A4F76C1-93C9-4573-87E3-9F994579499F}"/>
                </a:ext>
              </a:extLst>
            </p:cNvPr>
            <p:cNvSpPr/>
            <p:nvPr/>
          </p:nvSpPr>
          <p:spPr>
            <a:xfrm>
              <a:off x="1248229" y="1088573"/>
              <a:ext cx="870857" cy="870857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5" name="组 20">
              <a:extLst>
                <a:ext uri="{FF2B5EF4-FFF2-40B4-BE49-F238E27FC236}">
                  <a16:creationId xmlns:a16="http://schemas.microsoft.com/office/drawing/2014/main" id="{6B3FCE3A-22F7-438D-8FC6-FD6325EC1267}"/>
                </a:ext>
              </a:extLst>
            </p:cNvPr>
            <p:cNvGrpSpPr/>
            <p:nvPr/>
          </p:nvGrpSpPr>
          <p:grpSpPr>
            <a:xfrm>
              <a:off x="1375682" y="1320801"/>
              <a:ext cx="615950" cy="406400"/>
              <a:chOff x="3786188" y="1143000"/>
              <a:chExt cx="615950" cy="406400"/>
            </a:xfrm>
            <a:solidFill>
              <a:schemeClr val="bg1"/>
            </a:solidFill>
          </p:grpSpPr>
          <p:sp>
            <p:nvSpPr>
              <p:cNvPr id="16" name="Freeform 134">
                <a:extLst>
                  <a:ext uri="{FF2B5EF4-FFF2-40B4-BE49-F238E27FC236}">
                    <a16:creationId xmlns:a16="http://schemas.microsoft.com/office/drawing/2014/main" id="{E0179F68-5573-42A6-8613-94031DF611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87788" y="1355725"/>
                <a:ext cx="396875" cy="193675"/>
              </a:xfrm>
              <a:custGeom>
                <a:avLst/>
                <a:gdLst/>
                <a:ahLst/>
                <a:cxnLst>
                  <a:cxn ang="0">
                    <a:pos x="124" y="122"/>
                  </a:cxn>
                  <a:cxn ang="0">
                    <a:pos x="102" y="118"/>
                  </a:cxn>
                  <a:cxn ang="0">
                    <a:pos x="24" y="84"/>
                  </a:cxn>
                  <a:cxn ang="0">
                    <a:pos x="6" y="70"/>
                  </a:cxn>
                  <a:cxn ang="0">
                    <a:pos x="0" y="48"/>
                  </a:cxn>
                  <a:cxn ang="0">
                    <a:pos x="0" y="10"/>
                  </a:cxn>
                  <a:cxn ang="0">
                    <a:pos x="2" y="4"/>
                  </a:cxn>
                  <a:cxn ang="0">
                    <a:pos x="8" y="0"/>
                  </a:cxn>
                  <a:cxn ang="0">
                    <a:pos x="38" y="0"/>
                  </a:cxn>
                  <a:cxn ang="0">
                    <a:pos x="106" y="26"/>
                  </a:cxn>
                  <a:cxn ang="0">
                    <a:pos x="116" y="28"/>
                  </a:cxn>
                  <a:cxn ang="0">
                    <a:pos x="126" y="30"/>
                  </a:cxn>
                  <a:cxn ang="0">
                    <a:pos x="146" y="26"/>
                  </a:cxn>
                  <a:cxn ang="0">
                    <a:pos x="204" y="2"/>
                  </a:cxn>
                  <a:cxn ang="0">
                    <a:pos x="240" y="0"/>
                  </a:cxn>
                  <a:cxn ang="0">
                    <a:pos x="244" y="2"/>
                  </a:cxn>
                  <a:cxn ang="0">
                    <a:pos x="248" y="6"/>
                  </a:cxn>
                  <a:cxn ang="0">
                    <a:pos x="250" y="48"/>
                  </a:cxn>
                  <a:cxn ang="0">
                    <a:pos x="248" y="58"/>
                  </a:cxn>
                  <a:cxn ang="0">
                    <a:pos x="234" y="78"/>
                  </a:cxn>
                  <a:cxn ang="0">
                    <a:pos x="146" y="118"/>
                  </a:cxn>
                  <a:cxn ang="0">
                    <a:pos x="136" y="122"/>
                  </a:cxn>
                  <a:cxn ang="0">
                    <a:pos x="124" y="122"/>
                  </a:cxn>
                  <a:cxn ang="0">
                    <a:pos x="16" y="48"/>
                  </a:cxn>
                  <a:cxn ang="0">
                    <a:pos x="18" y="54"/>
                  </a:cxn>
                  <a:cxn ang="0">
                    <a:pos x="24" y="66"/>
                  </a:cxn>
                  <a:cxn ang="0">
                    <a:pos x="108" y="104"/>
                  </a:cxn>
                  <a:cxn ang="0">
                    <a:pos x="116" y="106"/>
                  </a:cxn>
                  <a:cxn ang="0">
                    <a:pos x="124" y="106"/>
                  </a:cxn>
                  <a:cxn ang="0">
                    <a:pos x="140" y="104"/>
                  </a:cxn>
                  <a:cxn ang="0">
                    <a:pos x="218" y="70"/>
                  </a:cxn>
                  <a:cxn ang="0">
                    <a:pos x="228" y="60"/>
                  </a:cxn>
                  <a:cxn ang="0">
                    <a:pos x="232" y="48"/>
                  </a:cxn>
                  <a:cxn ang="0">
                    <a:pos x="208" y="18"/>
                  </a:cxn>
                  <a:cxn ang="0">
                    <a:pos x="154" y="40"/>
                  </a:cxn>
                  <a:cxn ang="0">
                    <a:pos x="126" y="46"/>
                  </a:cxn>
                  <a:cxn ang="0">
                    <a:pos x="114" y="44"/>
                  </a:cxn>
                  <a:cxn ang="0">
                    <a:pos x="38" y="18"/>
                  </a:cxn>
                </a:cxnLst>
                <a:rect l="0" t="0" r="r" b="b"/>
                <a:pathLst>
                  <a:path w="250" h="122">
                    <a:moveTo>
                      <a:pt x="124" y="122"/>
                    </a:moveTo>
                    <a:lnTo>
                      <a:pt x="124" y="122"/>
                    </a:lnTo>
                    <a:lnTo>
                      <a:pt x="112" y="122"/>
                    </a:lnTo>
                    <a:lnTo>
                      <a:pt x="102" y="118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14" y="78"/>
                    </a:lnTo>
                    <a:lnTo>
                      <a:pt x="6" y="70"/>
                    </a:lnTo>
                    <a:lnTo>
                      <a:pt x="2" y="58"/>
                    </a:lnTo>
                    <a:lnTo>
                      <a:pt x="0" y="4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2" y="2"/>
                    </a:lnTo>
                    <a:lnTo>
                      <a:pt x="106" y="26"/>
                    </a:lnTo>
                    <a:lnTo>
                      <a:pt x="106" y="26"/>
                    </a:lnTo>
                    <a:lnTo>
                      <a:pt x="116" y="28"/>
                    </a:lnTo>
                    <a:lnTo>
                      <a:pt x="126" y="30"/>
                    </a:lnTo>
                    <a:lnTo>
                      <a:pt x="126" y="30"/>
                    </a:lnTo>
                    <a:lnTo>
                      <a:pt x="136" y="28"/>
                    </a:lnTo>
                    <a:lnTo>
                      <a:pt x="146" y="26"/>
                    </a:lnTo>
                    <a:lnTo>
                      <a:pt x="204" y="2"/>
                    </a:lnTo>
                    <a:lnTo>
                      <a:pt x="204" y="2"/>
                    </a:lnTo>
                    <a:lnTo>
                      <a:pt x="206" y="0"/>
                    </a:lnTo>
                    <a:lnTo>
                      <a:pt x="240" y="0"/>
                    </a:lnTo>
                    <a:lnTo>
                      <a:pt x="240" y="0"/>
                    </a:lnTo>
                    <a:lnTo>
                      <a:pt x="244" y="2"/>
                    </a:lnTo>
                    <a:lnTo>
                      <a:pt x="246" y="4"/>
                    </a:lnTo>
                    <a:lnTo>
                      <a:pt x="248" y="6"/>
                    </a:lnTo>
                    <a:lnTo>
                      <a:pt x="250" y="10"/>
                    </a:lnTo>
                    <a:lnTo>
                      <a:pt x="250" y="48"/>
                    </a:lnTo>
                    <a:lnTo>
                      <a:pt x="250" y="48"/>
                    </a:lnTo>
                    <a:lnTo>
                      <a:pt x="248" y="58"/>
                    </a:lnTo>
                    <a:lnTo>
                      <a:pt x="242" y="70"/>
                    </a:lnTo>
                    <a:lnTo>
                      <a:pt x="234" y="78"/>
                    </a:lnTo>
                    <a:lnTo>
                      <a:pt x="224" y="84"/>
                    </a:lnTo>
                    <a:lnTo>
                      <a:pt x="146" y="118"/>
                    </a:lnTo>
                    <a:lnTo>
                      <a:pt x="146" y="118"/>
                    </a:lnTo>
                    <a:lnTo>
                      <a:pt x="136" y="122"/>
                    </a:lnTo>
                    <a:lnTo>
                      <a:pt x="124" y="122"/>
                    </a:lnTo>
                    <a:lnTo>
                      <a:pt x="124" y="122"/>
                    </a:lnTo>
                    <a:close/>
                    <a:moveTo>
                      <a:pt x="16" y="18"/>
                    </a:moveTo>
                    <a:lnTo>
                      <a:pt x="16" y="48"/>
                    </a:lnTo>
                    <a:lnTo>
                      <a:pt x="16" y="48"/>
                    </a:lnTo>
                    <a:lnTo>
                      <a:pt x="18" y="54"/>
                    </a:lnTo>
                    <a:lnTo>
                      <a:pt x="20" y="60"/>
                    </a:lnTo>
                    <a:lnTo>
                      <a:pt x="24" y="66"/>
                    </a:lnTo>
                    <a:lnTo>
                      <a:pt x="30" y="70"/>
                    </a:lnTo>
                    <a:lnTo>
                      <a:pt x="108" y="104"/>
                    </a:lnTo>
                    <a:lnTo>
                      <a:pt x="108" y="104"/>
                    </a:lnTo>
                    <a:lnTo>
                      <a:pt x="116" y="106"/>
                    </a:lnTo>
                    <a:lnTo>
                      <a:pt x="124" y="106"/>
                    </a:lnTo>
                    <a:lnTo>
                      <a:pt x="124" y="106"/>
                    </a:lnTo>
                    <a:lnTo>
                      <a:pt x="132" y="106"/>
                    </a:lnTo>
                    <a:lnTo>
                      <a:pt x="140" y="104"/>
                    </a:lnTo>
                    <a:lnTo>
                      <a:pt x="218" y="70"/>
                    </a:lnTo>
                    <a:lnTo>
                      <a:pt x="218" y="70"/>
                    </a:lnTo>
                    <a:lnTo>
                      <a:pt x="224" y="66"/>
                    </a:lnTo>
                    <a:lnTo>
                      <a:pt x="228" y="60"/>
                    </a:lnTo>
                    <a:lnTo>
                      <a:pt x="232" y="54"/>
                    </a:lnTo>
                    <a:lnTo>
                      <a:pt x="232" y="48"/>
                    </a:lnTo>
                    <a:lnTo>
                      <a:pt x="232" y="18"/>
                    </a:lnTo>
                    <a:lnTo>
                      <a:pt x="208" y="18"/>
                    </a:lnTo>
                    <a:lnTo>
                      <a:pt x="154" y="40"/>
                    </a:lnTo>
                    <a:lnTo>
                      <a:pt x="154" y="40"/>
                    </a:lnTo>
                    <a:lnTo>
                      <a:pt x="140" y="44"/>
                    </a:lnTo>
                    <a:lnTo>
                      <a:pt x="126" y="46"/>
                    </a:lnTo>
                    <a:lnTo>
                      <a:pt x="126" y="46"/>
                    </a:lnTo>
                    <a:lnTo>
                      <a:pt x="114" y="44"/>
                    </a:lnTo>
                    <a:lnTo>
                      <a:pt x="100" y="42"/>
                    </a:lnTo>
                    <a:lnTo>
                      <a:pt x="38" y="18"/>
                    </a:lnTo>
                    <a:lnTo>
                      <a:pt x="16" y="18"/>
                    </a:lnTo>
                    <a:close/>
                  </a:path>
                </a:pathLst>
              </a:custGeom>
              <a:grpFill/>
              <a:ln w="9525">
                <a:solidFill>
                  <a:srgbClr val="FFC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35">
                <a:extLst>
                  <a:ext uri="{FF2B5EF4-FFF2-40B4-BE49-F238E27FC236}">
                    <a16:creationId xmlns:a16="http://schemas.microsoft.com/office/drawing/2014/main" id="{87611632-5DB9-4C0E-A307-2AA454DBD2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86188" y="1143000"/>
                <a:ext cx="615950" cy="333375"/>
              </a:xfrm>
              <a:custGeom>
                <a:avLst/>
                <a:gdLst/>
                <a:ahLst/>
                <a:cxnLst>
                  <a:cxn ang="0">
                    <a:pos x="380" y="210"/>
                  </a:cxn>
                  <a:cxn ang="0">
                    <a:pos x="348" y="210"/>
                  </a:cxn>
                  <a:cxn ang="0">
                    <a:pos x="344" y="210"/>
                  </a:cxn>
                  <a:cxn ang="0">
                    <a:pos x="340" y="206"/>
                  </a:cxn>
                  <a:cxn ang="0">
                    <a:pos x="340" y="198"/>
                  </a:cxn>
                  <a:cxn ang="0">
                    <a:pos x="356" y="90"/>
                  </a:cxn>
                  <a:cxn ang="0">
                    <a:pos x="214" y="150"/>
                  </a:cxn>
                  <a:cxn ang="0">
                    <a:pos x="190" y="154"/>
                  </a:cxn>
                  <a:cxn ang="0">
                    <a:pos x="178" y="154"/>
                  </a:cxn>
                  <a:cxn ang="0">
                    <a:pos x="14" y="92"/>
                  </a:cxn>
                  <a:cxn ang="0">
                    <a:pos x="6" y="88"/>
                  </a:cxn>
                  <a:cxn ang="0">
                    <a:pos x="0" y="80"/>
                  </a:cxn>
                  <a:cxn ang="0">
                    <a:pos x="0" y="76"/>
                  </a:cxn>
                  <a:cxn ang="0">
                    <a:pos x="2" y="70"/>
                  </a:cxn>
                  <a:cxn ang="0">
                    <a:pos x="14" y="62"/>
                  </a:cxn>
                  <a:cxn ang="0">
                    <a:pos x="168" y="4"/>
                  </a:cxn>
                  <a:cxn ang="0">
                    <a:pos x="192" y="0"/>
                  </a:cxn>
                  <a:cxn ang="0">
                    <a:pos x="202" y="2"/>
                  </a:cxn>
                  <a:cxn ang="0">
                    <a:pos x="362" y="56"/>
                  </a:cxn>
                  <a:cxn ang="0">
                    <a:pos x="368" y="60"/>
                  </a:cxn>
                  <a:cxn ang="0">
                    <a:pos x="376" y="66"/>
                  </a:cxn>
                  <a:cxn ang="0">
                    <a:pos x="376" y="70"/>
                  </a:cxn>
                  <a:cxn ang="0">
                    <a:pos x="372" y="80"/>
                  </a:cxn>
                  <a:cxn ang="0">
                    <a:pos x="386" y="198"/>
                  </a:cxn>
                  <a:cxn ang="0">
                    <a:pos x="388" y="202"/>
                  </a:cxn>
                  <a:cxn ang="0">
                    <a:pos x="388" y="206"/>
                  </a:cxn>
                  <a:cxn ang="0">
                    <a:pos x="382" y="210"/>
                  </a:cxn>
                  <a:cxn ang="0">
                    <a:pos x="380" y="210"/>
                  </a:cxn>
                  <a:cxn ang="0">
                    <a:pos x="366" y="194"/>
                  </a:cxn>
                  <a:cxn ang="0">
                    <a:pos x="362" y="194"/>
                  </a:cxn>
                  <a:cxn ang="0">
                    <a:pos x="174" y="136"/>
                  </a:cxn>
                  <a:cxn ang="0">
                    <a:pos x="180" y="138"/>
                  </a:cxn>
                  <a:cxn ang="0">
                    <a:pos x="190" y="138"/>
                  </a:cxn>
                  <a:cxn ang="0">
                    <a:pos x="206" y="136"/>
                  </a:cxn>
                  <a:cxn ang="0">
                    <a:pos x="208" y="18"/>
                  </a:cxn>
                  <a:cxn ang="0">
                    <a:pos x="200" y="18"/>
                  </a:cxn>
                  <a:cxn ang="0">
                    <a:pos x="192" y="16"/>
                  </a:cxn>
                  <a:cxn ang="0">
                    <a:pos x="174" y="20"/>
                  </a:cxn>
                </a:cxnLst>
                <a:rect l="0" t="0" r="r" b="b"/>
                <a:pathLst>
                  <a:path w="388" h="210">
                    <a:moveTo>
                      <a:pt x="380" y="210"/>
                    </a:moveTo>
                    <a:lnTo>
                      <a:pt x="380" y="210"/>
                    </a:lnTo>
                    <a:lnTo>
                      <a:pt x="380" y="210"/>
                    </a:lnTo>
                    <a:lnTo>
                      <a:pt x="348" y="210"/>
                    </a:lnTo>
                    <a:lnTo>
                      <a:pt x="348" y="210"/>
                    </a:lnTo>
                    <a:lnTo>
                      <a:pt x="344" y="210"/>
                    </a:lnTo>
                    <a:lnTo>
                      <a:pt x="340" y="206"/>
                    </a:lnTo>
                    <a:lnTo>
                      <a:pt x="340" y="206"/>
                    </a:lnTo>
                    <a:lnTo>
                      <a:pt x="340" y="202"/>
                    </a:lnTo>
                    <a:lnTo>
                      <a:pt x="340" y="198"/>
                    </a:lnTo>
                    <a:lnTo>
                      <a:pt x="356" y="170"/>
                    </a:lnTo>
                    <a:lnTo>
                      <a:pt x="356" y="90"/>
                    </a:lnTo>
                    <a:lnTo>
                      <a:pt x="214" y="150"/>
                    </a:lnTo>
                    <a:lnTo>
                      <a:pt x="214" y="150"/>
                    </a:lnTo>
                    <a:lnTo>
                      <a:pt x="202" y="154"/>
                    </a:lnTo>
                    <a:lnTo>
                      <a:pt x="190" y="154"/>
                    </a:lnTo>
                    <a:lnTo>
                      <a:pt x="190" y="154"/>
                    </a:lnTo>
                    <a:lnTo>
                      <a:pt x="178" y="154"/>
                    </a:lnTo>
                    <a:lnTo>
                      <a:pt x="168" y="152"/>
                    </a:lnTo>
                    <a:lnTo>
                      <a:pt x="14" y="92"/>
                    </a:lnTo>
                    <a:lnTo>
                      <a:pt x="14" y="92"/>
                    </a:lnTo>
                    <a:lnTo>
                      <a:pt x="6" y="88"/>
                    </a:lnTo>
                    <a:lnTo>
                      <a:pt x="2" y="84"/>
                    </a:lnTo>
                    <a:lnTo>
                      <a:pt x="0" y="80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0" y="74"/>
                    </a:lnTo>
                    <a:lnTo>
                      <a:pt x="2" y="70"/>
                    </a:lnTo>
                    <a:lnTo>
                      <a:pt x="6" y="66"/>
                    </a:lnTo>
                    <a:lnTo>
                      <a:pt x="14" y="62"/>
                    </a:lnTo>
                    <a:lnTo>
                      <a:pt x="168" y="4"/>
                    </a:lnTo>
                    <a:lnTo>
                      <a:pt x="168" y="4"/>
                    </a:lnTo>
                    <a:lnTo>
                      <a:pt x="178" y="2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202" y="2"/>
                    </a:lnTo>
                    <a:lnTo>
                      <a:pt x="214" y="4"/>
                    </a:lnTo>
                    <a:lnTo>
                      <a:pt x="362" y="56"/>
                    </a:lnTo>
                    <a:lnTo>
                      <a:pt x="362" y="56"/>
                    </a:lnTo>
                    <a:lnTo>
                      <a:pt x="368" y="60"/>
                    </a:lnTo>
                    <a:lnTo>
                      <a:pt x="372" y="64"/>
                    </a:lnTo>
                    <a:lnTo>
                      <a:pt x="376" y="66"/>
                    </a:lnTo>
                    <a:lnTo>
                      <a:pt x="376" y="70"/>
                    </a:lnTo>
                    <a:lnTo>
                      <a:pt x="376" y="70"/>
                    </a:lnTo>
                    <a:lnTo>
                      <a:pt x="376" y="74"/>
                    </a:lnTo>
                    <a:lnTo>
                      <a:pt x="372" y="80"/>
                    </a:lnTo>
                    <a:lnTo>
                      <a:pt x="372" y="170"/>
                    </a:lnTo>
                    <a:lnTo>
                      <a:pt x="386" y="198"/>
                    </a:lnTo>
                    <a:lnTo>
                      <a:pt x="386" y="198"/>
                    </a:lnTo>
                    <a:lnTo>
                      <a:pt x="388" y="202"/>
                    </a:lnTo>
                    <a:lnTo>
                      <a:pt x="388" y="202"/>
                    </a:lnTo>
                    <a:lnTo>
                      <a:pt x="388" y="206"/>
                    </a:lnTo>
                    <a:lnTo>
                      <a:pt x="386" y="208"/>
                    </a:lnTo>
                    <a:lnTo>
                      <a:pt x="382" y="210"/>
                    </a:lnTo>
                    <a:lnTo>
                      <a:pt x="380" y="210"/>
                    </a:lnTo>
                    <a:lnTo>
                      <a:pt x="380" y="210"/>
                    </a:lnTo>
                    <a:close/>
                    <a:moveTo>
                      <a:pt x="362" y="194"/>
                    </a:moveTo>
                    <a:lnTo>
                      <a:pt x="366" y="194"/>
                    </a:lnTo>
                    <a:lnTo>
                      <a:pt x="364" y="190"/>
                    </a:lnTo>
                    <a:lnTo>
                      <a:pt x="362" y="194"/>
                    </a:lnTo>
                    <a:close/>
                    <a:moveTo>
                      <a:pt x="20" y="76"/>
                    </a:moveTo>
                    <a:lnTo>
                      <a:pt x="174" y="136"/>
                    </a:lnTo>
                    <a:lnTo>
                      <a:pt x="174" y="136"/>
                    </a:lnTo>
                    <a:lnTo>
                      <a:pt x="180" y="138"/>
                    </a:lnTo>
                    <a:lnTo>
                      <a:pt x="190" y="138"/>
                    </a:lnTo>
                    <a:lnTo>
                      <a:pt x="190" y="138"/>
                    </a:lnTo>
                    <a:lnTo>
                      <a:pt x="198" y="138"/>
                    </a:lnTo>
                    <a:lnTo>
                      <a:pt x="206" y="136"/>
                    </a:lnTo>
                    <a:lnTo>
                      <a:pt x="356" y="72"/>
                    </a:lnTo>
                    <a:lnTo>
                      <a:pt x="208" y="18"/>
                    </a:lnTo>
                    <a:lnTo>
                      <a:pt x="208" y="18"/>
                    </a:lnTo>
                    <a:lnTo>
                      <a:pt x="200" y="18"/>
                    </a:lnTo>
                    <a:lnTo>
                      <a:pt x="192" y="16"/>
                    </a:lnTo>
                    <a:lnTo>
                      <a:pt x="192" y="16"/>
                    </a:lnTo>
                    <a:lnTo>
                      <a:pt x="182" y="18"/>
                    </a:lnTo>
                    <a:lnTo>
                      <a:pt x="174" y="20"/>
                    </a:lnTo>
                    <a:lnTo>
                      <a:pt x="20" y="76"/>
                    </a:lnTo>
                    <a:close/>
                  </a:path>
                </a:pathLst>
              </a:custGeom>
              <a:grpFill/>
              <a:ln w="9525">
                <a:solidFill>
                  <a:srgbClr val="FFC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849F3565-C60A-4109-AFC0-143FBDC86A78}"/>
              </a:ext>
            </a:extLst>
          </p:cNvPr>
          <p:cNvSpPr/>
          <p:nvPr/>
        </p:nvSpPr>
        <p:spPr>
          <a:xfrm>
            <a:off x="2220686" y="3784101"/>
            <a:ext cx="8032696" cy="147456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后端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</a:p>
          <a:p>
            <a:pPr defTabSz="685165">
              <a:lnSpc>
                <a:spcPct val="13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服务器尝试搭建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defTabSz="685165">
              <a:lnSpc>
                <a:spcPct val="13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逻辑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: json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接口实现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memecache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(session),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登录注册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主界面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参与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发布项目展示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43538" y="228600"/>
            <a:ext cx="6300787" cy="644366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18"/>
          <p:cNvSpPr txBox="1">
            <a:spLocks noChangeArrowheads="1"/>
          </p:cNvSpPr>
          <p:nvPr/>
        </p:nvSpPr>
        <p:spPr bwMode="auto">
          <a:xfrm>
            <a:off x="7294686" y="3269632"/>
            <a:ext cx="447776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7200" b="1" dirty="0">
                <a:latin typeface="Yuanti SC" charset="-122"/>
                <a:ea typeface="Yuanti SC" charset="-122"/>
                <a:cs typeface="Yuanti SC" charset="-122"/>
              </a:rPr>
              <a:t>  </a:t>
            </a:r>
            <a:r>
              <a:rPr kumimoji="1" lang="en-US" altLang="zh-CN" sz="7200" b="1" dirty="0">
                <a:solidFill>
                  <a:srgbClr val="FFC000"/>
                </a:solidFill>
                <a:latin typeface="Yuanti SC" charset="-122"/>
                <a:ea typeface="Yuanti SC" charset="-122"/>
                <a:cs typeface="Yuanti SC" charset="-122"/>
              </a:rPr>
              <a:t>PART</a:t>
            </a:r>
            <a:r>
              <a:rPr kumimoji="1" lang="zh-CN" altLang="en-US" sz="7200" b="1" dirty="0">
                <a:solidFill>
                  <a:srgbClr val="FFC0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sz="7200" b="1" dirty="0">
                <a:solidFill>
                  <a:srgbClr val="FFC000"/>
                </a:solidFill>
                <a:latin typeface="Yuanti SC" charset="-122"/>
                <a:ea typeface="Yuanti SC" charset="-122"/>
                <a:cs typeface="Yuanti SC" charset="-122"/>
              </a:rPr>
              <a:t>2</a:t>
            </a:r>
            <a:endParaRPr kumimoji="1" lang="zh-CN" altLang="en-US" sz="11500" b="1" dirty="0">
              <a:solidFill>
                <a:srgbClr val="FFC000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07471" y="1320519"/>
            <a:ext cx="608593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800" b="1" dirty="0">
                <a:latin typeface="Yuanti SC" charset="-122"/>
                <a:ea typeface="Yuanti SC" charset="-122"/>
                <a:cs typeface="Yuanti SC" charset="-122"/>
              </a:rPr>
              <a:t> TWO</a:t>
            </a:r>
            <a:endParaRPr kumimoji="1" lang="zh-CN" altLang="en-US" sz="13800" b="1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7" name="TextBox 23"/>
          <p:cNvSpPr txBox="1"/>
          <p:nvPr/>
        </p:nvSpPr>
        <p:spPr>
          <a:xfrm>
            <a:off x="259386" y="1797957"/>
            <a:ext cx="47787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200"/>
              </a:lnSpc>
            </a:pPr>
            <a:r>
              <a:rPr lang="id-ID" sz="7200" dirty="0">
                <a:solidFill>
                  <a:srgbClr val="FFC000"/>
                </a:solidFill>
                <a:latin typeface="Nexa Bold" panose="02000000000000000000" pitchFamily="50" charset="0"/>
              </a:rPr>
              <a:t>AWESOME</a:t>
            </a:r>
          </a:p>
          <a:p>
            <a:pPr>
              <a:lnSpc>
                <a:spcPts val="7200"/>
              </a:lnSpc>
            </a:pPr>
            <a:r>
              <a:rPr lang="id-ID" sz="7200" dirty="0">
                <a:solidFill>
                  <a:srgbClr val="FFC000"/>
                </a:solidFill>
                <a:latin typeface="Nexa Bold" panose="02000000000000000000" pitchFamily="50" charset="0"/>
              </a:rPr>
              <a:t>DESIGN</a:t>
            </a:r>
          </a:p>
        </p:txBody>
      </p:sp>
      <p:sp>
        <p:nvSpPr>
          <p:cNvPr id="8" name="TextBox 24"/>
          <p:cNvSpPr txBox="1"/>
          <p:nvPr/>
        </p:nvSpPr>
        <p:spPr>
          <a:xfrm>
            <a:off x="259386" y="4245428"/>
            <a:ext cx="4705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ipsum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dolor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sit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Proin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sed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libero in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magna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ultrices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gravida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sit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at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diam.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Suspendisse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placerat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gravida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magna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vel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fermentum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Aenean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nunc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purus,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977672" y="4376676"/>
            <a:ext cx="244094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Yuanti SC" charset="-122"/>
                <a:ea typeface="Yuanti SC" charset="-122"/>
                <a:cs typeface="Yuanti SC" charset="-122"/>
              </a:rPr>
              <a:t>本周任务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文本框 313"/>
          <p:cNvSpPr txBox="1"/>
          <p:nvPr/>
        </p:nvSpPr>
        <p:spPr>
          <a:xfrm>
            <a:off x="3571935" y="369543"/>
            <a:ext cx="4028135" cy="4937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CN" altLang="en-US" sz="2490" b="1" dirty="0"/>
              <a:t>后端</a:t>
            </a:r>
            <a:r>
              <a:rPr kumimoji="1" lang="en-US" altLang="zh-CN" sz="2490" b="1" dirty="0"/>
              <a:t>—</a:t>
            </a:r>
            <a:r>
              <a:rPr kumimoji="1" lang="zh-CN" altLang="en-US" sz="2490" b="1" dirty="0"/>
              <a:t>王梓铭</a:t>
            </a:r>
            <a:r>
              <a:rPr kumimoji="1" lang="en-US" altLang="zh-CN" sz="2490" b="1" dirty="0"/>
              <a:t>, </a:t>
            </a:r>
            <a:r>
              <a:rPr kumimoji="1" lang="zh-CN" altLang="en-US" sz="2490" b="1" dirty="0"/>
              <a:t>邢桐</a:t>
            </a:r>
            <a:r>
              <a:rPr kumimoji="1" lang="en-US" altLang="zh-CN" sz="2490" b="1" dirty="0"/>
              <a:t>, </a:t>
            </a:r>
            <a:r>
              <a:rPr kumimoji="1" lang="zh-CN" altLang="en-US" sz="2490" b="1" dirty="0"/>
              <a:t>王彩文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2B66B7-9457-4B52-BD91-4DFE2C6B7B21}"/>
              </a:ext>
            </a:extLst>
          </p:cNvPr>
          <p:cNvSpPr txBox="1"/>
          <p:nvPr/>
        </p:nvSpPr>
        <p:spPr>
          <a:xfrm>
            <a:off x="9094124" y="37988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AEB8FBE-9CE8-43B4-8557-27EF0002A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FE00B2-19D3-4F38-BD99-C7597C50705C}"/>
              </a:ext>
            </a:extLst>
          </p:cNvPr>
          <p:cNvSpPr txBox="1"/>
          <p:nvPr/>
        </p:nvSpPr>
        <p:spPr>
          <a:xfrm>
            <a:off x="1248068" y="2315128"/>
            <a:ext cx="2323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修改</a:t>
            </a:r>
            <a:r>
              <a:rPr lang="en-US" altLang="zh-CN" sz="1400" dirty="0"/>
              <a:t>response</a:t>
            </a:r>
            <a:r>
              <a:rPr lang="zh-CN" altLang="en-US" sz="1400" dirty="0"/>
              <a:t>格式</a:t>
            </a:r>
            <a:r>
              <a:rPr lang="en-US" altLang="zh-CN" sz="1400" dirty="0"/>
              <a:t>, </a:t>
            </a:r>
            <a:r>
              <a:rPr lang="zh-CN" altLang="en-US" sz="1400" dirty="0"/>
              <a:t>对接之前的任务</a:t>
            </a:r>
            <a:endParaRPr lang="en-US" altLang="zh-CN" sz="1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96A52CE-9551-4FEE-BA9A-D66031C60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830" y="1600636"/>
            <a:ext cx="2850340" cy="3147042"/>
          </a:xfrm>
          <a:prstGeom prst="rect">
            <a:avLst/>
          </a:prstGeom>
        </p:spPr>
      </p:pic>
      <p:sp>
        <p:nvSpPr>
          <p:cNvPr id="317" name="文本框 316">
            <a:extLst>
              <a:ext uri="{FF2B5EF4-FFF2-40B4-BE49-F238E27FC236}">
                <a16:creationId xmlns:a16="http://schemas.microsoft.com/office/drawing/2014/main" id="{11D5CBD6-5CFD-4B89-B4EA-8EF32EA29A9A}"/>
              </a:ext>
            </a:extLst>
          </p:cNvPr>
          <p:cNvSpPr txBox="1"/>
          <p:nvPr/>
        </p:nvSpPr>
        <p:spPr>
          <a:xfrm>
            <a:off x="1551249" y="3418846"/>
            <a:ext cx="2240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主界面</a:t>
            </a:r>
            <a:r>
              <a:rPr lang="en-US" altLang="zh-CN" sz="1400" dirty="0"/>
              <a:t>list</a:t>
            </a:r>
            <a:r>
              <a:rPr lang="zh-CN" altLang="en-US" sz="1400" dirty="0"/>
              <a:t>逻辑</a:t>
            </a:r>
          </a:p>
        </p:txBody>
      </p:sp>
      <p:sp>
        <p:nvSpPr>
          <p:cNvPr id="324" name="文本框 323">
            <a:extLst>
              <a:ext uri="{FF2B5EF4-FFF2-40B4-BE49-F238E27FC236}">
                <a16:creationId xmlns:a16="http://schemas.microsoft.com/office/drawing/2014/main" id="{6F4677E2-2191-4B9F-8F4E-DF7B3B8305BA}"/>
              </a:ext>
            </a:extLst>
          </p:cNvPr>
          <p:cNvSpPr txBox="1"/>
          <p:nvPr/>
        </p:nvSpPr>
        <p:spPr>
          <a:xfrm>
            <a:off x="8879622" y="2422850"/>
            <a:ext cx="2323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发布活动</a:t>
            </a:r>
            <a:r>
              <a:rPr lang="en-US" altLang="zh-CN" sz="1400" dirty="0"/>
              <a:t>, </a:t>
            </a:r>
            <a:r>
              <a:rPr lang="zh-CN" altLang="en-US" sz="1400" dirty="0"/>
              <a:t>参与活动</a:t>
            </a:r>
          </a:p>
        </p:txBody>
      </p:sp>
      <p:sp>
        <p:nvSpPr>
          <p:cNvPr id="332" name="文本框 331">
            <a:extLst>
              <a:ext uri="{FF2B5EF4-FFF2-40B4-BE49-F238E27FC236}">
                <a16:creationId xmlns:a16="http://schemas.microsoft.com/office/drawing/2014/main" id="{EC4DB517-B1E7-49D3-AB5C-2E3F3A9B7E81}"/>
              </a:ext>
            </a:extLst>
          </p:cNvPr>
          <p:cNvSpPr txBox="1"/>
          <p:nvPr/>
        </p:nvSpPr>
        <p:spPr>
          <a:xfrm>
            <a:off x="9012218" y="3418847"/>
            <a:ext cx="2323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缓存</a:t>
            </a:r>
            <a:r>
              <a:rPr lang="en-US" altLang="zh-CN" sz="1400" dirty="0"/>
              <a:t>(</a:t>
            </a:r>
            <a:r>
              <a:rPr lang="zh-CN" altLang="en-US" sz="1400" dirty="0"/>
              <a:t>未对接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630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7" grpId="0"/>
      <p:bldP spid="324" grpId="0"/>
      <p:bldP spid="3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文本框 313"/>
          <p:cNvSpPr txBox="1"/>
          <p:nvPr/>
        </p:nvSpPr>
        <p:spPr>
          <a:xfrm>
            <a:off x="3626788" y="502838"/>
            <a:ext cx="4028135" cy="4937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CN" altLang="en-US" sz="2490" b="1" dirty="0"/>
              <a:t>前端</a:t>
            </a:r>
            <a:r>
              <a:rPr kumimoji="1" lang="en-US" altLang="zh-CN" sz="2490" b="1" dirty="0"/>
              <a:t>—</a:t>
            </a:r>
            <a:r>
              <a:rPr kumimoji="1" lang="zh-CN" altLang="en-US" sz="2490" b="1" dirty="0"/>
              <a:t>何方溥</a:t>
            </a:r>
            <a:r>
              <a:rPr kumimoji="1" lang="en-US" altLang="zh-CN" sz="2490" b="1" dirty="0"/>
              <a:t>, </a:t>
            </a:r>
            <a:r>
              <a:rPr kumimoji="1" lang="zh-CN" altLang="en-US" sz="2490" b="1" dirty="0"/>
              <a:t>常昊</a:t>
            </a:r>
            <a:r>
              <a:rPr kumimoji="1" lang="en-US" altLang="zh-CN" sz="2490" b="1" dirty="0"/>
              <a:t>, </a:t>
            </a:r>
            <a:r>
              <a:rPr kumimoji="1" lang="zh-CN" altLang="en-US" sz="2490" b="1" dirty="0"/>
              <a:t>郑文璐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2B66B7-9457-4B52-BD91-4DFE2C6B7B21}"/>
              </a:ext>
            </a:extLst>
          </p:cNvPr>
          <p:cNvSpPr txBox="1"/>
          <p:nvPr/>
        </p:nvSpPr>
        <p:spPr>
          <a:xfrm>
            <a:off x="1413164" y="45609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AEB8FBE-9CE8-43B4-8557-27EF0002A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12" name="图片 311">
            <a:extLst>
              <a:ext uri="{FF2B5EF4-FFF2-40B4-BE49-F238E27FC236}">
                <a16:creationId xmlns:a16="http://schemas.microsoft.com/office/drawing/2014/main" id="{8DB056D8-C25A-4144-A514-7114BB5E0677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</a:extLst>
          </a:blip>
          <a:srcRect/>
          <a:stretch>
            <a:fillRect/>
          </a:stretch>
        </p:blipFill>
        <p:spPr>
          <a:xfrm>
            <a:off x="3206344" y="1313177"/>
            <a:ext cx="4869021" cy="482357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0E24D8FA-CEF8-4D9E-BDB2-D8F52B233A49}"/>
              </a:ext>
            </a:extLst>
          </p:cNvPr>
          <p:cNvSpPr/>
          <p:nvPr/>
        </p:nvSpPr>
        <p:spPr>
          <a:xfrm>
            <a:off x="766482" y="793376"/>
            <a:ext cx="2144806" cy="1290918"/>
          </a:xfrm>
          <a:prstGeom prst="wedgeRectCallout">
            <a:avLst>
              <a:gd name="adj1" fmla="val 85436"/>
              <a:gd name="adj2" fmla="val 7343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MVP</a:t>
            </a:r>
            <a:r>
              <a:rPr lang="zh-CN" altLang="en-US" dirty="0">
                <a:solidFill>
                  <a:schemeClr val="tx1"/>
                </a:solidFill>
              </a:rPr>
              <a:t>架构</a:t>
            </a:r>
          </a:p>
        </p:txBody>
      </p:sp>
      <p:sp>
        <p:nvSpPr>
          <p:cNvPr id="315" name="对话气泡: 矩形 314">
            <a:extLst>
              <a:ext uri="{FF2B5EF4-FFF2-40B4-BE49-F238E27FC236}">
                <a16:creationId xmlns:a16="http://schemas.microsoft.com/office/drawing/2014/main" id="{E5D2B307-8C22-4E0B-904F-F8D4D993DBDC}"/>
              </a:ext>
            </a:extLst>
          </p:cNvPr>
          <p:cNvSpPr/>
          <p:nvPr/>
        </p:nvSpPr>
        <p:spPr>
          <a:xfrm>
            <a:off x="8611411" y="2371164"/>
            <a:ext cx="2144806" cy="1290918"/>
          </a:xfrm>
          <a:prstGeom prst="wedgeRectCallout">
            <a:avLst>
              <a:gd name="adj1" fmla="val -102652"/>
              <a:gd name="adj2" fmla="val 97396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asyncHttp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17" name="对话气泡: 矩形 316">
            <a:extLst>
              <a:ext uri="{FF2B5EF4-FFF2-40B4-BE49-F238E27FC236}">
                <a16:creationId xmlns:a16="http://schemas.microsoft.com/office/drawing/2014/main" id="{087BFAC0-DE49-4808-A51A-E222E8B2461C}"/>
              </a:ext>
            </a:extLst>
          </p:cNvPr>
          <p:cNvSpPr/>
          <p:nvPr/>
        </p:nvSpPr>
        <p:spPr>
          <a:xfrm>
            <a:off x="793515" y="3342776"/>
            <a:ext cx="2144806" cy="1290918"/>
          </a:xfrm>
          <a:prstGeom prst="wedgeRectCallout">
            <a:avLst>
              <a:gd name="adj1" fmla="val 86690"/>
              <a:gd name="adj2" fmla="val 24999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BridgeFactory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34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文本框 313"/>
          <p:cNvSpPr txBox="1"/>
          <p:nvPr/>
        </p:nvSpPr>
        <p:spPr>
          <a:xfrm>
            <a:off x="3861047" y="2935210"/>
            <a:ext cx="4028135" cy="4937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CN" altLang="en-US" sz="2490" b="1" dirty="0"/>
              <a:t>演示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AEB8FBE-9CE8-43B4-8557-27EF0002A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3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43538" y="228600"/>
            <a:ext cx="6300787" cy="644366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18"/>
          <p:cNvSpPr txBox="1">
            <a:spLocks noChangeArrowheads="1"/>
          </p:cNvSpPr>
          <p:nvPr/>
        </p:nvSpPr>
        <p:spPr bwMode="auto">
          <a:xfrm>
            <a:off x="7294686" y="3269632"/>
            <a:ext cx="447776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7200" b="1" dirty="0">
                <a:latin typeface="Yuanti SC" charset="-122"/>
                <a:ea typeface="Yuanti SC" charset="-122"/>
                <a:cs typeface="Yuanti SC" charset="-122"/>
              </a:rPr>
              <a:t>  </a:t>
            </a:r>
            <a:r>
              <a:rPr kumimoji="1" lang="en-US" altLang="zh-CN" sz="7200" b="1" dirty="0">
                <a:solidFill>
                  <a:srgbClr val="FFC000"/>
                </a:solidFill>
                <a:latin typeface="Yuanti SC" charset="-122"/>
                <a:ea typeface="Yuanti SC" charset="-122"/>
                <a:cs typeface="Yuanti SC" charset="-122"/>
              </a:rPr>
              <a:t>PART</a:t>
            </a:r>
            <a:r>
              <a:rPr kumimoji="1" lang="zh-CN" altLang="en-US" sz="7200" b="1" dirty="0">
                <a:solidFill>
                  <a:srgbClr val="FFC0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sz="7200" b="1" dirty="0">
                <a:solidFill>
                  <a:srgbClr val="FFC000"/>
                </a:solidFill>
                <a:latin typeface="Yuanti SC" charset="-122"/>
                <a:ea typeface="Yuanti SC" charset="-122"/>
                <a:cs typeface="Yuanti SC" charset="-122"/>
              </a:rPr>
              <a:t>3</a:t>
            </a:r>
            <a:endParaRPr kumimoji="1" lang="zh-CN" altLang="en-US" sz="11500" b="1" dirty="0">
              <a:solidFill>
                <a:srgbClr val="FFC000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58389" y="1152519"/>
            <a:ext cx="608593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800" b="1" dirty="0">
                <a:latin typeface="Yuanti SC" charset="-122"/>
                <a:ea typeface="Yuanti SC" charset="-122"/>
                <a:cs typeface="Yuanti SC" charset="-122"/>
              </a:rPr>
              <a:t>THREE</a:t>
            </a:r>
            <a:endParaRPr kumimoji="1" lang="zh-CN" altLang="en-US" sz="13800" b="1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7" name="TextBox 23"/>
          <p:cNvSpPr txBox="1"/>
          <p:nvPr/>
        </p:nvSpPr>
        <p:spPr>
          <a:xfrm>
            <a:off x="259386" y="1797957"/>
            <a:ext cx="47787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200"/>
              </a:lnSpc>
            </a:pPr>
            <a:r>
              <a:rPr lang="id-ID" sz="7200" dirty="0">
                <a:solidFill>
                  <a:srgbClr val="FFC000"/>
                </a:solidFill>
                <a:latin typeface="Nexa Bold" panose="02000000000000000000" pitchFamily="50" charset="0"/>
              </a:rPr>
              <a:t>AWESOME</a:t>
            </a:r>
          </a:p>
          <a:p>
            <a:pPr>
              <a:lnSpc>
                <a:spcPts val="7200"/>
              </a:lnSpc>
            </a:pPr>
            <a:r>
              <a:rPr lang="id-ID" sz="7200" dirty="0">
                <a:solidFill>
                  <a:srgbClr val="FFC000"/>
                </a:solidFill>
                <a:latin typeface="Nexa Bold" panose="02000000000000000000" pitchFamily="50" charset="0"/>
              </a:rPr>
              <a:t>DESIGN</a:t>
            </a:r>
          </a:p>
        </p:txBody>
      </p:sp>
      <p:sp>
        <p:nvSpPr>
          <p:cNvPr id="8" name="TextBox 24"/>
          <p:cNvSpPr txBox="1"/>
          <p:nvPr/>
        </p:nvSpPr>
        <p:spPr>
          <a:xfrm>
            <a:off x="259386" y="4245428"/>
            <a:ext cx="4705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Lorem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ipsum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dolor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sit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consectetur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adipiscing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elit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Proin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sed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libero in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magna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ultrices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gravida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sit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amet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at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diam.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Suspendisse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placerat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gravida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magna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vel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fermentum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Aenean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d-ID" sz="1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nunc</a:t>
            </a:r>
            <a:r>
              <a:rPr lang="id-ID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purus,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072320" y="4483049"/>
            <a:ext cx="3967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Yuanti SC" charset="-122"/>
                <a:ea typeface="Yuanti SC" charset="-122"/>
                <a:cs typeface="Yuanti SC" charset="-122"/>
              </a:rPr>
              <a:t>核心功能</a:t>
            </a:r>
          </a:p>
        </p:txBody>
      </p:sp>
    </p:spTree>
    <p:extLst>
      <p:ext uri="{BB962C8B-B14F-4D97-AF65-F5344CB8AC3E}">
        <p14:creationId xmlns:p14="http://schemas.microsoft.com/office/powerpoint/2010/main" val="60586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576</Words>
  <Application>Microsoft Office PowerPoint</Application>
  <PresentationFormat>宽屏</PresentationFormat>
  <Paragraphs>128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5" baseType="lpstr">
      <vt:lpstr>-apple-system</vt:lpstr>
      <vt:lpstr>Lantinghei SC Demibold</vt:lpstr>
      <vt:lpstr>Nexa Bold</vt:lpstr>
      <vt:lpstr>Open Sans Light</vt:lpstr>
      <vt:lpstr>Roboto</vt:lpstr>
      <vt:lpstr>Roboto Light</vt:lpstr>
      <vt:lpstr>Yuanti SC</vt:lpstr>
      <vt:lpstr>等线</vt:lpstr>
      <vt:lpstr>等线 Light</vt:lpstr>
      <vt:lpstr>时尚中黑简体</vt:lpstr>
      <vt:lpstr>宋体</vt:lpstr>
      <vt:lpstr>微软雅黑</vt:lpstr>
      <vt:lpstr>Arial</vt:lpstr>
      <vt:lpstr>Calibri</vt:lpstr>
      <vt:lpstr>Impact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</dc:title>
  <dc:creator>DADI</dc:creator>
  <cp:lastModifiedBy>Michael Wang</cp:lastModifiedBy>
  <cp:revision>98</cp:revision>
  <dcterms:created xsi:type="dcterms:W3CDTF">2017-06-30T06:59:00Z</dcterms:created>
  <dcterms:modified xsi:type="dcterms:W3CDTF">2018-05-20T02:40:06Z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  <property fmtid="{D5CDD505-2E9C-101B-9397-08002B2CF9AE}" pid="3" name="KSORubyTemplateID">
    <vt:lpwstr>2</vt:lpwstr>
  </property>
</Properties>
</file>