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425B3-4F41-3656-46EF-AF66346CE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CE5637-AC10-2D1B-0B37-DE8AC1A01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B89C61-23A9-545B-BAB0-F555667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8D473-E9D2-E02A-0CF7-5D570878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800731-3333-C00D-A09C-7FD36BAE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61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A38F8-5370-A880-84E1-B1DAF53A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FD6111-2B5B-A470-0348-45EFBC366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FB17C-9361-6D01-4D1E-30976561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AA2C12-2BAF-4E63-02D6-890FCEF5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B77746-E5E7-2FC3-9C25-133D2898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6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DDBEDC-A085-8495-25AF-04E48B361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0D72C2-3019-B6FF-3D5B-C67841EE8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D025E-C730-9C60-0584-D15E093A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7CA7D-F7ED-9EEA-E565-0FA6428F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3D753D-69DC-1CDA-1995-A911D717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C217A-3D1A-101A-834F-A3E6A9D0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3ABF-3D76-FF15-69D1-7583EE6A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7854B-8B34-5837-D182-0CB012FE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8DBFA7-ECA3-9350-D03C-83312BDC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6B25C-F2E2-4F42-CDE2-8345F68D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9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51771-6B6A-EE34-7C7F-740C802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3CC777-525A-4580-3D63-8DC1D7F4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A95EF2-E969-F153-75CC-AF5665A1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BE4D20-B13D-F640-752D-BB3CC59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A48DB-5404-C538-DC82-3B5B67CF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26DA8-1814-93FC-EE83-44594C4F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FAF4E-9F6C-87C5-668C-75814C04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CB630C-92A6-6367-0A45-B0B1A87B6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AAD92-95E6-BBDE-0E5F-6ED79522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697B45-FDA2-9AC3-2606-B06E1CC2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DD8FF4-17D2-188E-C2F7-A807D304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30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0A2F3-D2F1-B25C-1122-CA6D2747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569DE7-7937-9AF4-F31C-DD209C64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DA22C2-438E-C5C8-14BF-6385B421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C8C2A0-0455-60A0-2EF4-2D7471E9D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99D48C-AB17-CA23-B22D-D59ED5EF4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2886A2-0C8A-6028-E441-A67278E6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7921AF-7EE9-6C8D-F9BC-D16D0002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5818E7-3346-DF89-3A9A-88FCBA2D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47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5B2FF-D5BA-0EBA-C5C8-8CA25204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40D5DD-EE31-2067-C1BE-B802472E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2810DB-AF91-2B6F-507D-382F463B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C32E81-D383-5BD7-A375-4B1348F6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6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75F773-CF3B-E4C6-85C1-66C243C7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D77284-E1DE-2935-BDAD-29585A7E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865DF3-ADA8-86A7-EA01-688D6AF6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78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93B77-F48F-A55A-F4AD-FF7300BC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8AD4C-0404-2E43-0C76-A84892E4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0FD60F-6D7B-6476-302D-8091D746E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DB8BA6-54AF-56A0-7255-D0D02908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9EC0C-642D-BB67-D4B6-F87A79AD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0027A1-A2C8-315E-BF23-8158073A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4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49375-BEBC-8B0B-9F62-624F7BF4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15BD99-050F-B568-608C-1DF6E6FF0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A98F9C-A4A9-29A5-802D-44117AA2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9DB1A3-B4F3-1418-C10F-998F2230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68D92E-2FD1-56D7-0AA3-9C8BEF3A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9251FD-5AA2-31BB-550D-40E41CAB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1150F-B269-8D3D-1916-5C0D221B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18B046-A82C-E84D-32AD-FB30682CB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008555-7120-B7D5-0D91-1CB914C17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67D8D-7923-419E-A634-7813149102B8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EC98D3-018F-FADD-D503-029B04595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8F2490-23A0-2DAC-5805-2BE2D513D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1EFF9-A903-43FE-A2EF-C8D2EFAA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1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0566-82FE-7EC3-794A-BACD6890B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77" y="0"/>
            <a:ext cx="9144000" cy="1109663"/>
          </a:xfrm>
        </p:spPr>
        <p:txBody>
          <a:bodyPr/>
          <a:lstStyle/>
          <a:p>
            <a:r>
              <a:rPr lang="en-US" dirty="0" err="1"/>
              <a:t>Aiogram</a:t>
            </a:r>
            <a:r>
              <a:rPr lang="en-US" dirty="0"/>
              <a:t> </a:t>
            </a:r>
            <a:r>
              <a:rPr lang="kk-KZ" dirty="0"/>
              <a:t>Кітапханалары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F6250A-53C8-6315-F026-E15E7A978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дисплей">
            <a:extLst>
              <a:ext uri="{FF2B5EF4-FFF2-40B4-BE49-F238E27FC236}">
                <a16:creationId xmlns:a16="http://schemas.microsoft.com/office/drawing/2014/main" id="{177E0D2D-22CB-1C6B-2571-4C96F45E1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54" y="1395128"/>
            <a:ext cx="945964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1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5A404-13A2-3DAC-83EE-E9A086778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2" y="0"/>
            <a:ext cx="9144000" cy="852948"/>
          </a:xfrm>
        </p:spPr>
        <p:txBody>
          <a:bodyPr>
            <a:normAutofit fontScale="90000"/>
          </a:bodyPr>
          <a:lstStyle/>
          <a:p>
            <a:r>
              <a:rPr lang="kk-KZ" dirty="0"/>
              <a:t>Батырмалар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076DD4-8B25-A5A3-7457-4E50AA66F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8EDC567-DD0A-9A32-42F1-457A2044B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1" y="815635"/>
            <a:ext cx="11021961" cy="60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1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47C45-9C02-DC82-D36B-B66C66A9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pPr algn="ctr"/>
            <a:r>
              <a:rPr lang="kk-KZ" dirty="0"/>
              <a:t>Ең алғашқы беті бастамай жатып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2A7F583-81AF-D777-1112-BA1F3CF5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0" y="1953444"/>
            <a:ext cx="3689816" cy="435133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59121-4279-19AF-C117-7C1C1DF13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65" y="4561192"/>
            <a:ext cx="6361804" cy="1646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05C5F-0DF4-0D00-B5A8-B6E71676AD70}"/>
              </a:ext>
            </a:extLst>
          </p:cNvPr>
          <p:cNvSpPr txBox="1"/>
          <p:nvPr/>
        </p:nvSpPr>
        <p:spPr>
          <a:xfrm>
            <a:off x="4945626" y="39444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dirty="0"/>
              <a:t>Батырмалар </a:t>
            </a:r>
            <a:r>
              <a:rPr lang="en-US" dirty="0" err="1"/>
              <a:t>KeyBoardButtonMarkup</a:t>
            </a:r>
            <a:r>
              <a:rPr lang="en-US" dirty="0"/>
              <a:t> </a:t>
            </a:r>
            <a:r>
              <a:rPr lang="kk-KZ" dirty="0"/>
              <a:t>Кітапханасы арқылы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7DF-EAEA-4F57-E014-49B4C11B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851" y="105850"/>
            <a:ext cx="9144000" cy="963408"/>
          </a:xfrm>
        </p:spPr>
        <p:txBody>
          <a:bodyPr/>
          <a:lstStyle/>
          <a:p>
            <a:r>
              <a:rPr lang="kk-KZ" dirty="0"/>
              <a:t>Қалай Пайдалну керектігі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E62422-4CE3-1237-5200-85AD2C2BE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424516" y="5212080"/>
            <a:ext cx="78658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85D443-EA3A-9323-752D-4C221D61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74" y="1143900"/>
            <a:ext cx="7590623" cy="56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0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93A1B66-1124-E04A-67FA-88355E965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78" y="1754206"/>
            <a:ext cx="7663987" cy="4876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0D028-F900-8075-1A30-B87D59F9ACCA}"/>
              </a:ext>
            </a:extLst>
          </p:cNvPr>
          <p:cNvSpPr txBox="1"/>
          <p:nvPr/>
        </p:nvSpPr>
        <p:spPr>
          <a:xfrm>
            <a:off x="2045108" y="759230"/>
            <a:ext cx="7354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k-KZ" sz="3200" dirty="0"/>
              <a:t>Менің пайдаланған файлдарым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6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снимок экрана, Шрифт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B738AD3-288D-EFB1-2857-87C55327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71008"/>
            <a:ext cx="4824998" cy="139388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Изображение выглядит как текст, Шрифт, снимок экрана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1124F50-30DA-7164-1CE8-782397613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29" y="624312"/>
            <a:ext cx="3800608" cy="226286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D5838B-E61E-2797-5BBE-F59957943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1" y="4315866"/>
            <a:ext cx="2028619" cy="1947475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EDCA159-1DED-17F6-8F1D-E57D4F9ED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09" y="3504142"/>
            <a:ext cx="3941712" cy="275919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94B51A4-80CF-46A0-B9C1-6500B6EA1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21" y="4315866"/>
            <a:ext cx="2529953" cy="1903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D9BDB8-E799-AA7B-C7BB-8651EC1473FF}"/>
              </a:ext>
            </a:extLst>
          </p:cNvPr>
          <p:cNvSpPr txBox="1"/>
          <p:nvPr/>
        </p:nvSpPr>
        <p:spPr>
          <a:xfrm>
            <a:off x="1063192" y="6398654"/>
            <a:ext cx="253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Keep_alive.py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FB914-9A8E-AB56-F45D-B76624B12DD6}"/>
              </a:ext>
            </a:extLst>
          </p:cNvPr>
          <p:cNvSpPr txBox="1"/>
          <p:nvPr/>
        </p:nvSpPr>
        <p:spPr>
          <a:xfrm>
            <a:off x="4783393" y="6463992"/>
            <a:ext cx="1519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E861D-4138-FCAB-88EF-E3C6A8D5C310}"/>
              </a:ext>
            </a:extLst>
          </p:cNvPr>
          <p:cNvSpPr txBox="1"/>
          <p:nvPr/>
        </p:nvSpPr>
        <p:spPr>
          <a:xfrm>
            <a:off x="9472442" y="6261195"/>
            <a:ext cx="163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Fly.toml.py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BD7514-CEBF-D9CF-FC56-0EB392DF65DE}"/>
              </a:ext>
            </a:extLst>
          </p:cNvPr>
          <p:cNvSpPr txBox="1"/>
          <p:nvPr/>
        </p:nvSpPr>
        <p:spPr>
          <a:xfrm>
            <a:off x="8195186" y="73388"/>
            <a:ext cx="1971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ru-RU" dirty="0" err="1"/>
              <a:t>equirements</a:t>
            </a:r>
            <a:r>
              <a:rPr lang="en-US" dirty="0"/>
              <a:t>.txt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116B2-4788-1179-AF25-776B51DD1FD6}"/>
              </a:ext>
            </a:extLst>
          </p:cNvPr>
          <p:cNvSpPr txBox="1"/>
          <p:nvPr/>
        </p:nvSpPr>
        <p:spPr>
          <a:xfrm>
            <a:off x="1288025" y="258054"/>
            <a:ext cx="1199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Procfile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921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97ebea1-6fb7-4dfd-be09-17a10d2c6e7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9BB2CDB59FCD488346B2C4EA5F3BCE" ma:contentTypeVersion="6" ma:contentTypeDescription="Create a new document." ma:contentTypeScope="" ma:versionID="6253e1599353c239246fc5c36bede961">
  <xsd:schema xmlns:xsd="http://www.w3.org/2001/XMLSchema" xmlns:xs="http://www.w3.org/2001/XMLSchema" xmlns:p="http://schemas.microsoft.com/office/2006/metadata/properties" xmlns:ns3="f97ebea1-6fb7-4dfd-be09-17a10d2c6e78" targetNamespace="http://schemas.microsoft.com/office/2006/metadata/properties" ma:root="true" ma:fieldsID="01930f7f38b43ce5445b4de8c0bac7a7" ns3:_="">
    <xsd:import namespace="f97ebea1-6fb7-4dfd-be09-17a10d2c6e7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ebea1-6fb7-4dfd-be09-17a10d2c6e7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3ECBBC-F203-4271-B820-49EC141E41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227493-0EFD-4CD3-865D-1EF412C7E861}">
  <ds:schemaRefs>
    <ds:schemaRef ds:uri="http://schemas.microsoft.com/office/infopath/2007/PartnerControls"/>
    <ds:schemaRef ds:uri="http://schemas.microsoft.com/office/2006/documentManagement/types"/>
    <ds:schemaRef ds:uri="f97ebea1-6fb7-4dfd-be09-17a10d2c6e78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5EB3C84-E0EA-4D07-B6CD-4A02741DC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7ebea1-6fb7-4dfd-be09-17a10d2c6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Aiogram Кітапханалары</vt:lpstr>
      <vt:lpstr>Батырмалар</vt:lpstr>
      <vt:lpstr>Ең алғашқы беті бастамай жатып</vt:lpstr>
      <vt:lpstr>Қалай Пайдалну керектігі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Bekzat Turginbai</dc:creator>
  <cp:lastModifiedBy>Bekzat Turginbai</cp:lastModifiedBy>
  <cp:revision>2</cp:revision>
  <dcterms:created xsi:type="dcterms:W3CDTF">2025-03-09T16:39:32Z</dcterms:created>
  <dcterms:modified xsi:type="dcterms:W3CDTF">2025-03-10T19:12:13Z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0x0101002F9BB2CDB59FCD488346B2C4EA5F3BCE</vt:lpwstr>
  </property>
</Properties>
</file>