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DEVELOPMENT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DELIVERY ONLINE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PATTERN WEBSITE</a:t>
            </a:r>
          </a:p>
        </p:txBody>
      </p:sp>
    </p:spTree>
    <p:extLst>
      <p:ext uri="{BB962C8B-B14F-4D97-AF65-F5344CB8AC3E}">
        <p14:creationId xmlns:p14="http://schemas.microsoft.com/office/powerpoint/2010/main" val="213976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r Food - Exclusive Catering For Weddings &amp; Corporate Events">
            <a:extLst>
              <a:ext uri="{FF2B5EF4-FFF2-40B4-BE49-F238E27FC236}">
                <a16:creationId xmlns:a16="http://schemas.microsoft.com/office/drawing/2014/main" id="{CABD9EAC-73B9-4BD2-B418-472BB11E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-464567"/>
            <a:ext cx="9564485" cy="63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HOMEPAGE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2665A-6BFC-41B3-915E-F97E15AFF593}"/>
              </a:ext>
            </a:extLst>
          </p:cNvPr>
          <p:cNvSpPr txBox="1">
            <a:spLocks/>
          </p:cNvSpPr>
          <p:nvPr/>
        </p:nvSpPr>
        <p:spPr>
          <a:xfrm>
            <a:off x="4670250" y="3264130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SIGNUP !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4670249" y="2402378"/>
            <a:ext cx="2851499" cy="645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81532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FOOD 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8580001" y="831273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WELCOME : JOSH WISH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F335F-0418-402A-93CC-87F68B86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14" y="1371601"/>
            <a:ext cx="10619041" cy="44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1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FOOD 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8580001" y="831273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WELCOME : JOSH WISH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C09EF-F118-4B55-B63B-93F172C43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26" y="1533260"/>
            <a:ext cx="2286319" cy="37914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97448D4-0134-439D-8C8D-E6ECC4218C98}"/>
              </a:ext>
            </a:extLst>
          </p:cNvPr>
          <p:cNvSpPr txBox="1">
            <a:spLocks/>
          </p:cNvSpPr>
          <p:nvPr/>
        </p:nvSpPr>
        <p:spPr>
          <a:xfrm>
            <a:off x="3267135" y="1574825"/>
            <a:ext cx="3964937" cy="36576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SPICY CHICKEN RESTAURANT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7AB111-76CC-439B-AB8E-818FA2B25FEE}"/>
              </a:ext>
            </a:extLst>
          </p:cNvPr>
          <p:cNvSpPr txBox="1">
            <a:spLocks/>
          </p:cNvSpPr>
          <p:nvPr/>
        </p:nvSpPr>
        <p:spPr>
          <a:xfrm>
            <a:off x="3267136" y="4917415"/>
            <a:ext cx="1919810" cy="602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CONFIRM ORDER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D5CC086-2938-4A50-A836-9C2098D3097A}"/>
              </a:ext>
            </a:extLst>
          </p:cNvPr>
          <p:cNvSpPr txBox="1">
            <a:spLocks/>
          </p:cNvSpPr>
          <p:nvPr/>
        </p:nvSpPr>
        <p:spPr>
          <a:xfrm>
            <a:off x="5417695" y="4913696"/>
            <a:ext cx="1919810" cy="6022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CANCEL ORDER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E518C7-8327-4AF7-AE24-2AB3CBF2A247}"/>
              </a:ext>
            </a:extLst>
          </p:cNvPr>
          <p:cNvSpPr txBox="1">
            <a:spLocks/>
          </p:cNvSpPr>
          <p:nvPr/>
        </p:nvSpPr>
        <p:spPr>
          <a:xfrm>
            <a:off x="3267135" y="2101297"/>
            <a:ext cx="7539409" cy="263695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EDA2AD7-9BD7-45E6-8D95-8492331783B1}"/>
              </a:ext>
            </a:extLst>
          </p:cNvPr>
          <p:cNvSpPr txBox="1">
            <a:spLocks/>
          </p:cNvSpPr>
          <p:nvPr/>
        </p:nvSpPr>
        <p:spPr>
          <a:xfrm>
            <a:off x="3411223" y="2259239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149BATH</a:t>
            </a:r>
            <a:r>
              <a:rPr lang="th-TH" sz="1400" dirty="0"/>
              <a:t>)</a:t>
            </a:r>
            <a:r>
              <a:rPr lang="en-US" sz="1400" dirty="0"/>
              <a:t> Spicy Chicken Rice  [ + ]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E430229-E3CC-4E58-BEF5-6BEBF2181343}"/>
              </a:ext>
            </a:extLst>
          </p:cNvPr>
          <p:cNvSpPr txBox="1">
            <a:spLocks/>
          </p:cNvSpPr>
          <p:nvPr/>
        </p:nvSpPr>
        <p:spPr>
          <a:xfrm>
            <a:off x="3411223" y="2782941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199BATH</a:t>
            </a:r>
            <a:r>
              <a:rPr lang="th-TH" sz="1400" dirty="0"/>
              <a:t>)</a:t>
            </a:r>
            <a:r>
              <a:rPr lang="en-US" sz="1400" dirty="0"/>
              <a:t> HOT Chicken Rice  [ + ]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934CC9A-12A6-4B29-ABE9-A600D77D20D5}"/>
              </a:ext>
            </a:extLst>
          </p:cNvPr>
          <p:cNvSpPr txBox="1">
            <a:spLocks/>
          </p:cNvSpPr>
          <p:nvPr/>
        </p:nvSpPr>
        <p:spPr>
          <a:xfrm>
            <a:off x="3411223" y="3324143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249BATH</a:t>
            </a:r>
            <a:r>
              <a:rPr lang="th-TH" sz="1400" dirty="0"/>
              <a:t>)</a:t>
            </a:r>
            <a:r>
              <a:rPr lang="en-US" sz="1400" dirty="0"/>
              <a:t> </a:t>
            </a:r>
            <a:r>
              <a:rPr lang="en-US" sz="1400" dirty="0" err="1"/>
              <a:t>Bonchon</a:t>
            </a:r>
            <a:r>
              <a:rPr lang="en-US" sz="1400" dirty="0"/>
              <a:t> Chicken Rice  [ + ]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186EB65-1F3C-4F82-82D5-2DF0987B765F}"/>
              </a:ext>
            </a:extLst>
          </p:cNvPr>
          <p:cNvSpPr txBox="1">
            <a:spLocks/>
          </p:cNvSpPr>
          <p:nvPr/>
        </p:nvSpPr>
        <p:spPr>
          <a:xfrm>
            <a:off x="7414902" y="2275865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49BATH</a:t>
            </a:r>
            <a:r>
              <a:rPr lang="th-TH" sz="1400" dirty="0"/>
              <a:t>)</a:t>
            </a:r>
            <a:r>
              <a:rPr lang="en-US" sz="1400" dirty="0"/>
              <a:t> PEPSI BOTTLE 149ml  [ + ]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4C96732-0391-4ECD-A788-BB7C3DB59FD0}"/>
              </a:ext>
            </a:extLst>
          </p:cNvPr>
          <p:cNvSpPr txBox="1">
            <a:spLocks/>
          </p:cNvSpPr>
          <p:nvPr/>
        </p:nvSpPr>
        <p:spPr>
          <a:xfrm>
            <a:off x="7414902" y="2799567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49BATH</a:t>
            </a:r>
            <a:r>
              <a:rPr lang="th-TH" sz="1400" dirty="0"/>
              <a:t>)</a:t>
            </a:r>
            <a:r>
              <a:rPr lang="en-US" sz="1400" dirty="0"/>
              <a:t> COKE BOTTLE 149ml[ + ]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A7C293F-10C4-4E66-93A9-5C3E3248F012}"/>
              </a:ext>
            </a:extLst>
          </p:cNvPr>
          <p:cNvSpPr txBox="1">
            <a:spLocks/>
          </p:cNvSpPr>
          <p:nvPr/>
        </p:nvSpPr>
        <p:spPr>
          <a:xfrm>
            <a:off x="7414902" y="3340769"/>
            <a:ext cx="3110464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1400" dirty="0"/>
              <a:t>(</a:t>
            </a:r>
            <a:r>
              <a:rPr lang="en-US" sz="1400" dirty="0"/>
              <a:t>49BATH</a:t>
            </a:r>
            <a:r>
              <a:rPr lang="th-TH" sz="1400" dirty="0"/>
              <a:t>)</a:t>
            </a:r>
            <a:r>
              <a:rPr lang="en-US" sz="1400" dirty="0"/>
              <a:t> SPRISH BOTTLE 149ml[ + ]</a:t>
            </a:r>
          </a:p>
        </p:txBody>
      </p:sp>
    </p:spTree>
    <p:extLst>
      <p:ext uri="{BB962C8B-B14F-4D97-AF65-F5344CB8AC3E}">
        <p14:creationId xmlns:p14="http://schemas.microsoft.com/office/powerpoint/2010/main" val="246236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r Food - Exclusive Catering For Weddings &amp; Corporate Events">
            <a:extLst>
              <a:ext uri="{FF2B5EF4-FFF2-40B4-BE49-F238E27FC236}">
                <a16:creationId xmlns:a16="http://schemas.microsoft.com/office/drawing/2014/main" id="{CABD9EAC-73B9-4BD2-B418-472BB11E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-464567"/>
            <a:ext cx="9564485" cy="63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10262634" y="839585"/>
            <a:ext cx="1553211" cy="351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WELCOME : CAROLH </a:t>
            </a:r>
            <a:r>
              <a:rPr lang="en-US" sz="1100" dirty="0" err="1"/>
              <a:t>CAROLH</a:t>
            </a:r>
            <a:endParaRPr lang="en-US" sz="1100" dirty="0"/>
          </a:p>
        </p:txBody>
      </p:sp>
      <p:pic>
        <p:nvPicPr>
          <p:cNvPr id="3076" name="Picture 4" descr="Add or Modify Personal Information">
            <a:extLst>
              <a:ext uri="{FF2B5EF4-FFF2-40B4-BE49-F238E27FC236}">
                <a16:creationId xmlns:a16="http://schemas.microsoft.com/office/drawing/2014/main" id="{9CC324F2-3276-47FE-B929-6CA6A0C3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9" y="896378"/>
            <a:ext cx="7676444" cy="506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2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r Food - Exclusive Catering For Weddings &amp; Corporate Events">
            <a:extLst>
              <a:ext uri="{FF2B5EF4-FFF2-40B4-BE49-F238E27FC236}">
                <a16:creationId xmlns:a16="http://schemas.microsoft.com/office/drawing/2014/main" id="{CABD9EAC-73B9-4BD2-B418-472BB11E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-464567"/>
            <a:ext cx="9564485" cy="63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ADMIN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10262634" y="839585"/>
            <a:ext cx="1553211" cy="3516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WELCOME : ADMIN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190FD2-9D40-4D24-9871-28E7CD5571ED}"/>
              </a:ext>
            </a:extLst>
          </p:cNvPr>
          <p:cNvSpPr txBox="1">
            <a:spLocks/>
          </p:cNvSpPr>
          <p:nvPr/>
        </p:nvSpPr>
        <p:spPr>
          <a:xfrm>
            <a:off x="269141" y="1132354"/>
            <a:ext cx="2184756" cy="494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ORDER NO.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06585C4-5FA1-4B30-8358-6C8104469D5C}"/>
              </a:ext>
            </a:extLst>
          </p:cNvPr>
          <p:cNvSpPr txBox="1">
            <a:spLocks/>
          </p:cNvSpPr>
          <p:nvPr/>
        </p:nvSpPr>
        <p:spPr>
          <a:xfrm>
            <a:off x="3512133" y="1132354"/>
            <a:ext cx="2184756" cy="494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MENU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6938142-8B83-4786-8BCB-570CC3399DE5}"/>
              </a:ext>
            </a:extLst>
          </p:cNvPr>
          <p:cNvSpPr txBox="1">
            <a:spLocks/>
          </p:cNvSpPr>
          <p:nvPr/>
        </p:nvSpPr>
        <p:spPr>
          <a:xfrm>
            <a:off x="6715643" y="1132354"/>
            <a:ext cx="2184756" cy="494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CUSTOMER NAME.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BD9C1D-5B85-4936-AA84-978609DDD57A}"/>
              </a:ext>
            </a:extLst>
          </p:cNvPr>
          <p:cNvSpPr txBox="1">
            <a:spLocks/>
          </p:cNvSpPr>
          <p:nvPr/>
        </p:nvSpPr>
        <p:spPr>
          <a:xfrm>
            <a:off x="272035" y="19885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156489789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C3420D-7F6A-4D76-9D81-0B0BDCA1EA04}"/>
              </a:ext>
            </a:extLst>
          </p:cNvPr>
          <p:cNvSpPr txBox="1">
            <a:spLocks/>
          </p:cNvSpPr>
          <p:nvPr/>
        </p:nvSpPr>
        <p:spPr>
          <a:xfrm>
            <a:off x="3515027" y="19885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- SPICY CHICKEN [149BATH]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EB3B6A-13BF-4030-A868-E4D5AC87577B}"/>
              </a:ext>
            </a:extLst>
          </p:cNvPr>
          <p:cNvSpPr txBox="1">
            <a:spLocks/>
          </p:cNvSpPr>
          <p:nvPr/>
        </p:nvSpPr>
        <p:spPr>
          <a:xfrm>
            <a:off x="6718537" y="19885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WATTSON SMITH.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D0165D-3F8A-430A-88F3-CCECE209C574}"/>
              </a:ext>
            </a:extLst>
          </p:cNvPr>
          <p:cNvSpPr txBox="1">
            <a:spLocks/>
          </p:cNvSpPr>
          <p:nvPr/>
        </p:nvSpPr>
        <p:spPr>
          <a:xfrm>
            <a:off x="9750828" y="1132354"/>
            <a:ext cx="2184756" cy="49466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ADDRESS CUSTOMER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9C9DFED-97D7-420D-9E72-B2F213F62C05}"/>
              </a:ext>
            </a:extLst>
          </p:cNvPr>
          <p:cNvSpPr txBox="1">
            <a:spLocks/>
          </p:cNvSpPr>
          <p:nvPr/>
        </p:nvSpPr>
        <p:spPr>
          <a:xfrm>
            <a:off x="9753722" y="19885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REGENT HOME BANGSON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C6B9FE3-0E7B-41D1-B8E2-8DCDB23B0298}"/>
              </a:ext>
            </a:extLst>
          </p:cNvPr>
          <p:cNvSpPr txBox="1">
            <a:spLocks/>
          </p:cNvSpPr>
          <p:nvPr/>
        </p:nvSpPr>
        <p:spPr>
          <a:xfrm>
            <a:off x="269141" y="25234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156483221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0BA2CC9-D217-4A3C-9A9C-38977C33229C}"/>
              </a:ext>
            </a:extLst>
          </p:cNvPr>
          <p:cNvSpPr txBox="1">
            <a:spLocks/>
          </p:cNvSpPr>
          <p:nvPr/>
        </p:nvSpPr>
        <p:spPr>
          <a:xfrm>
            <a:off x="3512133" y="25234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- COKE BOTTLE 49ml [49BATH]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CB4ACF1-C1FE-41C5-9CED-33EC89E09F46}"/>
              </a:ext>
            </a:extLst>
          </p:cNvPr>
          <p:cNvSpPr txBox="1">
            <a:spLocks/>
          </p:cNvSpPr>
          <p:nvPr/>
        </p:nvSpPr>
        <p:spPr>
          <a:xfrm>
            <a:off x="6715643" y="25234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CHOTI BOI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D18306B-F77A-4A90-BC9F-341CC335F636}"/>
              </a:ext>
            </a:extLst>
          </p:cNvPr>
          <p:cNvSpPr txBox="1">
            <a:spLocks/>
          </p:cNvSpPr>
          <p:nvPr/>
        </p:nvSpPr>
        <p:spPr>
          <a:xfrm>
            <a:off x="9750828" y="25234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SUPALAI VERENDA TAOPOON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D8A9995-1086-42D6-B92F-3584DC84F1AB}"/>
              </a:ext>
            </a:extLst>
          </p:cNvPr>
          <p:cNvSpPr txBox="1">
            <a:spLocks/>
          </p:cNvSpPr>
          <p:nvPr/>
        </p:nvSpPr>
        <p:spPr>
          <a:xfrm>
            <a:off x="269141" y="30583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156489424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B098571-F96B-4535-AFB7-9033A6946662}"/>
              </a:ext>
            </a:extLst>
          </p:cNvPr>
          <p:cNvSpPr txBox="1">
            <a:spLocks/>
          </p:cNvSpPr>
          <p:nvPr/>
        </p:nvSpPr>
        <p:spPr>
          <a:xfrm>
            <a:off x="3512133" y="30583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- SUSHI x SALMON [999BATH]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282BD92-49D0-4C29-8A9E-1558D91E214C}"/>
              </a:ext>
            </a:extLst>
          </p:cNvPr>
          <p:cNvSpPr txBox="1">
            <a:spLocks/>
          </p:cNvSpPr>
          <p:nvPr/>
        </p:nvSpPr>
        <p:spPr>
          <a:xfrm>
            <a:off x="6715643" y="30583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LOBA APEX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117754F-C36C-4979-9B4E-3CA033560F6B}"/>
              </a:ext>
            </a:extLst>
          </p:cNvPr>
          <p:cNvSpPr txBox="1">
            <a:spLocks/>
          </p:cNvSpPr>
          <p:nvPr/>
        </p:nvSpPr>
        <p:spPr>
          <a:xfrm>
            <a:off x="9750828" y="3058365"/>
            <a:ext cx="2184756" cy="32681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PARKLAND WONGSAWANG</a:t>
            </a:r>
          </a:p>
        </p:txBody>
      </p:sp>
    </p:spTree>
    <p:extLst>
      <p:ext uri="{BB962C8B-B14F-4D97-AF65-F5344CB8AC3E}">
        <p14:creationId xmlns:p14="http://schemas.microsoft.com/office/powerpoint/2010/main" val="74114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r Food - Exclusive Catering For Weddings &amp; Corporate Events">
            <a:extLst>
              <a:ext uri="{FF2B5EF4-FFF2-40B4-BE49-F238E27FC236}">
                <a16:creationId xmlns:a16="http://schemas.microsoft.com/office/drawing/2014/main" id="{CABD9EAC-73B9-4BD2-B418-472BB11E5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9" y="-464567"/>
            <a:ext cx="9564485" cy="637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CE182-3F35-426C-A31C-E7D53D6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024" y="5960225"/>
            <a:ext cx="1615441" cy="36576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95C971-CBE5-4A35-9308-1EB924C3AB3D}"/>
              </a:ext>
            </a:extLst>
          </p:cNvPr>
          <p:cNvSpPr txBox="1">
            <a:spLocks/>
          </p:cNvSpPr>
          <p:nvPr/>
        </p:nvSpPr>
        <p:spPr>
          <a:xfrm>
            <a:off x="415637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HOME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7F7BB9-8E0A-4222-8262-D0BEDD4B8BD7}"/>
              </a:ext>
            </a:extLst>
          </p:cNvPr>
          <p:cNvSpPr txBox="1">
            <a:spLocks/>
          </p:cNvSpPr>
          <p:nvPr/>
        </p:nvSpPr>
        <p:spPr>
          <a:xfrm>
            <a:off x="3267136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18A4B2-FF5D-4D2B-8F62-78D38492C9FC}"/>
              </a:ext>
            </a:extLst>
          </p:cNvPr>
          <p:cNvSpPr txBox="1">
            <a:spLocks/>
          </p:cNvSpPr>
          <p:nvPr/>
        </p:nvSpPr>
        <p:spPr>
          <a:xfrm>
            <a:off x="6118635" y="11083"/>
            <a:ext cx="2851499" cy="64562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MEMBER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85140-4CB0-4299-B979-55C5EB2A7A4F}"/>
              </a:ext>
            </a:extLst>
          </p:cNvPr>
          <p:cNvSpPr txBox="1">
            <a:spLocks/>
          </p:cNvSpPr>
          <p:nvPr/>
        </p:nvSpPr>
        <p:spPr>
          <a:xfrm>
            <a:off x="8970134" y="11083"/>
            <a:ext cx="285149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CONTACT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B2665A-6BFC-41B3-915E-F97E15AFF593}"/>
              </a:ext>
            </a:extLst>
          </p:cNvPr>
          <p:cNvSpPr txBox="1">
            <a:spLocks/>
          </p:cNvSpPr>
          <p:nvPr/>
        </p:nvSpPr>
        <p:spPr>
          <a:xfrm>
            <a:off x="4172705" y="3264130"/>
            <a:ext cx="3891859" cy="64562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FACEBOOK : DELIVERY ONLINE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6A48D1-9E16-447B-AB35-6D7115C96D23}"/>
              </a:ext>
            </a:extLst>
          </p:cNvPr>
          <p:cNvSpPr txBox="1">
            <a:spLocks/>
          </p:cNvSpPr>
          <p:nvPr/>
        </p:nvSpPr>
        <p:spPr>
          <a:xfrm>
            <a:off x="4172704" y="2402378"/>
            <a:ext cx="3891859" cy="6456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CALL-CENTER : 0646356524</a:t>
            </a:r>
          </a:p>
        </p:txBody>
      </p:sp>
    </p:spTree>
    <p:extLst>
      <p:ext uri="{BB962C8B-B14F-4D97-AF65-F5344CB8AC3E}">
        <p14:creationId xmlns:p14="http://schemas.microsoft.com/office/powerpoint/2010/main" val="34537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FE5D-E398-4B51-96D1-FF615D7A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E8EE-7185-4FB5-96B3-AA6DD7A4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369" y="2014194"/>
            <a:ext cx="6147262" cy="3380766"/>
          </a:xfrm>
        </p:spPr>
        <p:txBody>
          <a:bodyPr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6104062630077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นายธนัท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พรหมพิริยา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หน้าที่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: FRONT-END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6104062630590 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จตุรภัทร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จันทรังษ์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หน้าที่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: BACK-END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610406263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โชติ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วงบุศกร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h-TH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rowallia New" panose="020B0604020202020204" pitchFamily="34" charset="-34"/>
              </a:rPr>
              <a:t>หน้าที่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 : SUPPORT BACK-END 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28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{3E6606B8-FF50-42CF-BCA0-CFC4EC3C4817}tf78438558_win32</Template>
  <TotalTime>35</TotalTime>
  <Words>197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Garamond</vt:lpstr>
      <vt:lpstr>SavonVTI</vt:lpstr>
      <vt:lpstr>WEBSITE DEVELOPMENT PROJECT</vt:lpstr>
      <vt:lpstr>PATTERN WEBSITE</vt:lpstr>
      <vt:lpstr>HOMEPAGE</vt:lpstr>
      <vt:lpstr>FOOD PAGE</vt:lpstr>
      <vt:lpstr>FOOD PAGE</vt:lpstr>
      <vt:lpstr>MEMBER</vt:lpstr>
      <vt:lpstr>ADMIN</vt:lpstr>
      <vt:lpstr>CONTACT</vt:lpstr>
      <vt:lpstr>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DEVELOPMENT PROJECT</dc:title>
  <dc:creator>lightofficialstudio@gmail.com</dc:creator>
  <cp:lastModifiedBy>lightofficialstudio@gmail.com</cp:lastModifiedBy>
  <cp:revision>4</cp:revision>
  <dcterms:created xsi:type="dcterms:W3CDTF">2021-04-23T13:09:51Z</dcterms:created>
  <dcterms:modified xsi:type="dcterms:W3CDTF">2021-04-23T13:50:30Z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