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hey guys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y="0" x="0"/>
          <a:ext cy="0" cx="0"/>
          <a:chOff y="0" x="0"/>
          <a:chExt cy="0" cx="0"/>
        </a:xfrm>
      </p:grpSpPr>
      <p:sp>
        <p:nvSpPr>
          <p:cNvPr id="16" name="Shape 16"/>
          <p:cNvSpPr/>
          <p:nvPr/>
        </p:nvSpPr>
        <p:spPr>
          <a:xfrm rot="10800000" flipH="1">
            <a:off y="1541738" x="0"/>
            <a:ext cy="915711"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a:off y="0" x="0"/>
            <a:ext cy="16001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8" name="Shape 18"/>
          <p:cNvSpPr txBox="1"/>
          <p:nvPr>
            <p:ph idx="1" type="subTitle"/>
          </p:nvPr>
        </p:nvSpPr>
        <p:spPr>
          <a:xfrm rot="-186991">
            <a:off y="2348618" x="1102116"/>
            <a:ext cy="393946" cx="7576304"/>
          </a:xfrm>
          <a:prstGeom prst="rect">
            <a:avLst/>
          </a:prstGeom>
        </p:spPr>
        <p:txBody>
          <a:bodyPr bIns="91425" rIns="91425" lIns="91425" tIns="91425" anchor="ctr" anchorCtr="0"/>
          <a:lstStyle>
            <a:lvl1pPr>
              <a:spcBef>
                <a:spcPts val="0"/>
              </a:spcBef>
              <a:buSzPct val="100000"/>
              <a:buNone/>
              <a:defRPr sz="2000"/>
            </a:lvl1pPr>
            <a:lvl2pPr>
              <a:spcBef>
                <a:spcPts val="0"/>
              </a:spcBef>
              <a:buSzPct val="100000"/>
              <a:buNone/>
              <a:defRPr sz="2000"/>
            </a:lvl2pPr>
            <a:lvl3pPr>
              <a:spcBef>
                <a:spcPts val="0"/>
              </a:spcBef>
              <a:buSzPct val="100000"/>
              <a:buNone/>
              <a:defRPr sz="2000"/>
            </a:lvl3pPr>
            <a:lvl4pPr>
              <a:spcBef>
                <a:spcPts val="0"/>
              </a:spcBef>
              <a:buSzPct val="100000"/>
              <a:buNone/>
              <a:defRPr sz="2000"/>
            </a:lvl4pPr>
            <a:lvl5pPr>
              <a:spcBef>
                <a:spcPts val="0"/>
              </a:spcBef>
              <a:buSzPct val="100000"/>
              <a:buNone/>
              <a:defRPr sz="2000"/>
            </a:lvl5pPr>
            <a:lvl6pPr>
              <a:spcBef>
                <a:spcPts val="0"/>
              </a:spcBef>
              <a:buSzPct val="100000"/>
              <a:buNone/>
              <a:defRPr sz="2000"/>
            </a:lvl6pPr>
            <a:lvl7pPr>
              <a:spcBef>
                <a:spcPts val="0"/>
              </a:spcBef>
              <a:buSzPct val="100000"/>
              <a:buNone/>
              <a:defRPr sz="2000"/>
            </a:lvl7pPr>
            <a:lvl8pPr>
              <a:spcBef>
                <a:spcPts val="0"/>
              </a:spcBef>
              <a:buSzPct val="100000"/>
              <a:buNone/>
              <a:defRPr sz="2000"/>
            </a:lvl8pPr>
            <a:lvl9pPr>
              <a:spcBef>
                <a:spcPts val="0"/>
              </a:spcBef>
              <a:buSzPct val="100000"/>
              <a:buNone/>
              <a:defRPr sz="2000"/>
            </a:lvl9pPr>
          </a:lstStyle>
          <a:p/>
        </p:txBody>
      </p:sp>
      <p:sp>
        <p:nvSpPr>
          <p:cNvPr id="19" name="Shape 19"/>
          <p:cNvSpPr/>
          <p:nvPr/>
        </p:nvSpPr>
        <p:spPr>
          <a:xfrm rot="-180223">
            <a:off y="1841105" x="472457"/>
            <a:ext cy="337146" cx="498084"/>
          </a:xfrm>
          <a:prstGeom prst="star4">
            <a:avLst>
              <a:gd fmla="val 20046" name="adj"/>
            </a:avLst>
          </a:prstGeom>
          <a:solidFill>
            <a:schemeClr val="accent1"/>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ctrTitle"/>
          </p:nvPr>
        </p:nvSpPr>
        <p:spPr>
          <a:xfrm rot="-183804">
            <a:off y="1005108" x="1035602"/>
            <a:ext cy="1067996" cx="7763693"/>
          </a:xfrm>
          <a:prstGeom prst="rect">
            <a:avLst/>
          </a:prstGeom>
        </p:spPr>
        <p:txBody>
          <a:bodyPr bIns="91425" rIns="91425" lIns="91425" tIns="91425" anchor="b" anchorCtr="0"/>
          <a:lstStyle>
            <a:lvl1pPr>
              <a:spcBef>
                <a:spcPts val="0"/>
              </a:spcBef>
              <a:buSzPct val="100000"/>
              <a:defRPr b="1" sz="4800"/>
            </a:lvl1pPr>
            <a:lvl2pPr>
              <a:spcBef>
                <a:spcPts val="0"/>
              </a:spcBef>
              <a:buSzPct val="100000"/>
              <a:defRPr b="1" sz="4800"/>
            </a:lvl2pPr>
            <a:lvl3pPr>
              <a:spcBef>
                <a:spcPts val="0"/>
              </a:spcBef>
              <a:buSzPct val="100000"/>
              <a:defRPr b="1" sz="4800"/>
            </a:lvl3pPr>
            <a:lvl4pPr>
              <a:spcBef>
                <a:spcPts val="0"/>
              </a:spcBef>
              <a:buSzPct val="100000"/>
              <a:defRPr b="1" sz="4800"/>
            </a:lvl4pPr>
            <a:lvl5pPr>
              <a:spcBef>
                <a:spcPts val="0"/>
              </a:spcBef>
              <a:buSzPct val="100000"/>
              <a:defRPr b="1" sz="4800"/>
            </a:lvl5pPr>
            <a:lvl6pPr>
              <a:spcBef>
                <a:spcPts val="0"/>
              </a:spcBef>
              <a:buSzPct val="100000"/>
              <a:defRPr b="1" sz="4800"/>
            </a:lvl6pPr>
            <a:lvl7pPr>
              <a:spcBef>
                <a:spcPts val="0"/>
              </a:spcBef>
              <a:buSzPct val="100000"/>
              <a:defRPr b="1" sz="4800"/>
            </a:lvl7pPr>
            <a:lvl8pPr>
              <a:spcBef>
                <a:spcPts val="0"/>
              </a:spcBef>
              <a:buSzPct val="100000"/>
              <a:defRPr b="1" sz="4800"/>
            </a:lvl8pPr>
            <a:lvl9pPr>
              <a:spcBef>
                <a:spcPts val="0"/>
              </a:spcBef>
              <a:buSzPct val="100000"/>
              <a:defRPr b="1" sz="4800"/>
            </a:lvl9pPr>
          </a:lstStyle>
          <a:p/>
        </p:txBody>
      </p:sp>
      <p:sp>
        <p:nvSpPr>
          <p:cNvPr id="21" name="Shape 21"/>
          <p:cNvSpPr/>
          <p:nvPr/>
        </p:nvSpPr>
        <p:spPr>
          <a:xfrm flipH="1">
            <a:off y="2633472" x="0"/>
            <a:ext cy="2511742" cx="9143999"/>
          </a:xfrm>
          <a:custGeom>
            <a:pathLst>
              <a:path w="9144000" extrusionOk="0" h="3429000">
                <a:moveTo>
                  <a:pt y="0" x="0"/>
                </a:moveTo>
                <a:lnTo>
                  <a:pt y="762000" x="0"/>
                </a:lnTo>
                <a:lnTo>
                  <a:pt y="3429000" x="0"/>
                </a:lnTo>
                <a:lnTo>
                  <a:pt y="3429000" x="9144000"/>
                </a:lnTo>
                <a:lnTo>
                  <a:pt y="762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p:nvPr/>
        </p:nvSpPr>
        <p:spPr>
          <a:xfrm rot="-213060">
            <a:off y="2871570" x="920480"/>
            <a:ext cy="216699" cx="601094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y="0" x="0"/>
          <a:ext cy="0" cx="0"/>
          <a:chOff y="0" x="0"/>
          <a:chExt cy="0" cx="0"/>
        </a:xfrm>
      </p:grpSpPr>
      <p:sp>
        <p:nvSpPr>
          <p:cNvPr id="25" name="Shape 25"/>
          <p:cNvSpPr/>
          <p:nvPr/>
        </p:nvSpPr>
        <p:spPr>
          <a:xfrm flipH="1">
            <a:off y="4686300"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rot="-85925">
            <a:off y="4632406" x="919151"/>
            <a:ext cy="220614"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27" name="Shape 27"/>
          <p:cNvSpPr/>
          <p:nvPr/>
        </p:nvSpPr>
        <p:spPr>
          <a:xfrm rot="10800000" flipH="1">
            <a:off y="-703" x="0"/>
            <a:ext cy="1086553"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rot="10800000" flipH="1">
            <a:off y="0" x="0"/>
            <a:ext cy="1025050"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9" name="Shape 29"/>
          <p:cNvSpPr/>
          <p:nvPr/>
        </p:nvSpPr>
        <p:spPr>
          <a:xfrm flipH="1">
            <a:off y="4745735"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type="title"/>
          </p:nvPr>
        </p:nvSpPr>
        <p:spPr>
          <a:xfrm rot="-228134">
            <a:off y="-16296" x="1184357"/>
            <a:ext cy="859729" cx="8215583"/>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p:nvPr/>
        </p:nvSpPr>
        <p:spPr>
          <a:xfrm rot="-180223">
            <a:off y="526655" x="701058"/>
            <a:ext cy="337146" cx="498084"/>
          </a:xfrm>
          <a:prstGeom prst="star4">
            <a:avLst>
              <a:gd fmla="val 20046" name="adj"/>
            </a:avLst>
          </a:prstGeom>
          <a:solidFill>
            <a:schemeClr val="accent1"/>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rot="-85925">
            <a:off y="4721779" x="916433"/>
            <a:ext cy="237220"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3" name="Shape 33"/>
          <p:cNvSpPr txBox="1"/>
          <p:nvPr>
            <p:ph idx="1" type="body"/>
          </p:nvPr>
        </p:nvSpPr>
        <p:spPr>
          <a:xfrm>
            <a:off y="1200150" x="457200"/>
            <a:ext cy="33945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5" name="Shape 35"/>
        <p:cNvGrpSpPr/>
        <p:nvPr/>
      </p:nvGrpSpPr>
      <p:grpSpPr>
        <a:xfrm>
          <a:off y="0" x="0"/>
          <a:ext cy="0" cx="0"/>
          <a:chOff y="0" x="0"/>
          <a:chExt cy="0" cx="0"/>
        </a:xfrm>
      </p:grpSpPr>
      <p:sp>
        <p:nvSpPr>
          <p:cNvPr id="36" name="Shape 36"/>
          <p:cNvSpPr/>
          <p:nvPr/>
        </p:nvSpPr>
        <p:spPr>
          <a:xfrm flipH="1">
            <a:off y="4686300"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rot="-85925">
            <a:off y="4632406" x="919151"/>
            <a:ext cy="220614"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rot="10800000" flipH="1">
            <a:off y="-703" x="0"/>
            <a:ext cy="1086553"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rot="10800000" flipH="1">
            <a:off y="0" x="0"/>
            <a:ext cy="1025050"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40" name="Shape 40"/>
          <p:cNvSpPr/>
          <p:nvPr/>
        </p:nvSpPr>
        <p:spPr>
          <a:xfrm rot="-180223">
            <a:off y="526655" x="701058"/>
            <a:ext cy="337146" cx="498084"/>
          </a:xfrm>
          <a:prstGeom prst="star4">
            <a:avLst>
              <a:gd fmla="val 20046" name="adj"/>
            </a:avLst>
          </a:prstGeom>
          <a:solidFill>
            <a:schemeClr val="accent1"/>
          </a:solidFill>
          <a:ln>
            <a:noFill/>
          </a:ln>
        </p:spPr>
        <p:txBody>
          <a:bodyPr bIns="45700" rIns="91425" lIns="91425" tIns="45700" anchor="ctr" anchorCtr="0">
            <a:noAutofit/>
          </a:bodyPr>
          <a:lstStyle/>
          <a:p>
            <a:pPr>
              <a:spcBef>
                <a:spcPts val="0"/>
              </a:spcBef>
              <a:buNone/>
            </a:pPr>
            <a:r>
              <a:t/>
            </a:r>
            <a:endParaRPr/>
          </a:p>
        </p:txBody>
      </p:sp>
      <p:sp>
        <p:nvSpPr>
          <p:cNvPr id="41" name="Shape 41"/>
          <p:cNvSpPr txBox="1"/>
          <p:nvPr>
            <p:ph type="title"/>
          </p:nvPr>
        </p:nvSpPr>
        <p:spPr>
          <a:xfrm rot="-228134">
            <a:off y="-16296" x="1184357"/>
            <a:ext cy="859729" cx="8215583"/>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2" name="Shape 42"/>
          <p:cNvSpPr/>
          <p:nvPr/>
        </p:nvSpPr>
        <p:spPr>
          <a:xfrm rot="-85925">
            <a:off y="4721779" x="916433"/>
            <a:ext cy="237220"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43" name="Shape 43"/>
          <p:cNvSpPr txBox="1"/>
          <p:nvPr>
            <p:ph idx="1" type="body"/>
          </p:nvPr>
        </p:nvSpPr>
        <p:spPr>
          <a:xfrm>
            <a:off y="1200150" x="457200"/>
            <a:ext cy="33945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2" type="body"/>
          </p:nvPr>
        </p:nvSpPr>
        <p:spPr>
          <a:xfrm>
            <a:off y="1200150" x="4648200"/>
            <a:ext cy="33945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5" name="Shape 45"/>
          <p:cNvSpPr/>
          <p:nvPr/>
        </p:nvSpPr>
        <p:spPr>
          <a:xfrm flipH="1">
            <a:off y="4745735"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46" name="Shape 4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y="0" x="0"/>
          <a:ext cy="0" cx="0"/>
          <a:chOff y="0" x="0"/>
          <a:chExt cy="0" cx="0"/>
        </a:xfrm>
      </p:grpSpPr>
      <p:sp>
        <p:nvSpPr>
          <p:cNvPr id="48" name="Shape 48"/>
          <p:cNvSpPr/>
          <p:nvPr/>
        </p:nvSpPr>
        <p:spPr>
          <a:xfrm flipH="1">
            <a:off y="4686300"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49" name="Shape 49"/>
          <p:cNvSpPr/>
          <p:nvPr/>
        </p:nvSpPr>
        <p:spPr>
          <a:xfrm rot="-85925">
            <a:off y="4632406" x="919151"/>
            <a:ext cy="220614"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50" name="Shape 50"/>
          <p:cNvSpPr/>
          <p:nvPr/>
        </p:nvSpPr>
        <p:spPr>
          <a:xfrm rot="10800000" flipH="1">
            <a:off y="-703" x="0"/>
            <a:ext cy="1086553"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51" name="Shape 51"/>
          <p:cNvSpPr/>
          <p:nvPr/>
        </p:nvSpPr>
        <p:spPr>
          <a:xfrm rot="10800000" flipH="1">
            <a:off y="0" x="0"/>
            <a:ext cy="1025050"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52" name="Shape 52"/>
          <p:cNvSpPr/>
          <p:nvPr/>
        </p:nvSpPr>
        <p:spPr>
          <a:xfrm rot="-180223">
            <a:off y="526655" x="701058"/>
            <a:ext cy="337146" cx="498084"/>
          </a:xfrm>
          <a:prstGeom prst="star4">
            <a:avLst>
              <a:gd fmla="val 20046" name="adj"/>
            </a:avLst>
          </a:prstGeom>
          <a:solidFill>
            <a:schemeClr val="accent1"/>
          </a:solidFill>
          <a:ln>
            <a:noFill/>
          </a:ln>
        </p:spPr>
        <p:txBody>
          <a:bodyPr bIns="45700" rIns="91425" lIns="91425" tIns="45700" anchor="ctr" anchorCtr="0">
            <a:noAutofit/>
          </a:bodyPr>
          <a:lstStyle/>
          <a:p>
            <a:pPr>
              <a:spcBef>
                <a:spcPts val="0"/>
              </a:spcBef>
              <a:buNone/>
            </a:pPr>
            <a:r>
              <a:t/>
            </a:r>
            <a:endParaRPr/>
          </a:p>
        </p:txBody>
      </p:sp>
      <p:sp>
        <p:nvSpPr>
          <p:cNvPr id="53" name="Shape 53"/>
          <p:cNvSpPr txBox="1"/>
          <p:nvPr>
            <p:ph type="title"/>
          </p:nvPr>
        </p:nvSpPr>
        <p:spPr>
          <a:xfrm rot="-228134">
            <a:off y="-16296" x="1184357"/>
            <a:ext cy="859729" cx="8215583"/>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p:nvPr/>
        </p:nvSpPr>
        <p:spPr>
          <a:xfrm rot="-85925">
            <a:off y="4721779" x="916433"/>
            <a:ext cy="237220"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55" name="Shape 55"/>
          <p:cNvSpPr/>
          <p:nvPr/>
        </p:nvSpPr>
        <p:spPr>
          <a:xfrm flipH="1">
            <a:off y="4745735"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56" name="Shape 5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7" name="Shape 57"/>
        <p:cNvGrpSpPr/>
        <p:nvPr/>
      </p:nvGrpSpPr>
      <p:grpSpPr>
        <a:xfrm>
          <a:off y="0" x="0"/>
          <a:ext cy="0" cx="0"/>
          <a:chOff y="0" x="0"/>
          <a:chExt cy="0" cx="0"/>
        </a:xfrm>
      </p:grpSpPr>
      <p:sp>
        <p:nvSpPr>
          <p:cNvPr id="58" name="Shape 58"/>
          <p:cNvSpPr/>
          <p:nvPr/>
        </p:nvSpPr>
        <p:spPr>
          <a:xfrm flipH="1">
            <a:off y="4686300"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p:nvPr/>
        </p:nvSpPr>
        <p:spPr>
          <a:xfrm rot="-85925">
            <a:off y="4632406" x="919151"/>
            <a:ext cy="220614"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60" name="Shape 60"/>
          <p:cNvSpPr/>
          <p:nvPr/>
        </p:nvSpPr>
        <p:spPr>
          <a:xfrm rot="10800000" flipH="1">
            <a:off y="-703" x="0"/>
            <a:ext cy="1086553"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61" name="Shape 61"/>
          <p:cNvSpPr txBox="1"/>
          <p:nvPr>
            <p:ph idx="1" type="body"/>
          </p:nvPr>
        </p:nvSpPr>
        <p:spPr>
          <a:xfrm rot="-90017">
            <a:off y="4338182" x="999515"/>
            <a:ext cy="355283" cx="5568708"/>
          </a:xfrm>
          <a:prstGeom prst="rect">
            <a:avLst/>
          </a:prstGeom>
        </p:spPr>
        <p:txBody>
          <a:bodyPr bIns="91425" rIns="91425" lIns="91425" tIns="91425" anchor="b" anchorCtr="0"/>
          <a:lstStyle>
            <a:lvl1pPr>
              <a:spcBef>
                <a:spcPts val="0"/>
              </a:spcBef>
              <a:buSzPct val="100000"/>
              <a:buNone/>
              <a:defRPr sz="1800"/>
            </a:lvl1pPr>
          </a:lstStyle>
          <a:p/>
        </p:txBody>
      </p:sp>
      <p:sp>
        <p:nvSpPr>
          <p:cNvPr id="62" name="Shape 62"/>
          <p:cNvSpPr/>
          <p:nvPr/>
        </p:nvSpPr>
        <p:spPr>
          <a:xfrm rot="10800000" flipH="1">
            <a:off y="0" x="0"/>
            <a:ext cy="1025050"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63" name="Shape 63"/>
          <p:cNvSpPr/>
          <p:nvPr/>
        </p:nvSpPr>
        <p:spPr>
          <a:xfrm rot="-85925">
            <a:off y="4721779" x="916433"/>
            <a:ext cy="237220"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flipH="1">
            <a:off y="4745735"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65" name="Shape 6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y="0" x="0"/>
          <a:ext cy="0" cx="0"/>
          <a:chOff y="0" x="0"/>
          <a:chExt cy="0" cx="0"/>
        </a:xfrm>
      </p:grpSpPr>
      <p:sp>
        <p:nvSpPr>
          <p:cNvPr id="67" name="Shape 67"/>
          <p:cNvSpPr/>
          <p:nvPr/>
        </p:nvSpPr>
        <p:spPr>
          <a:xfrm flipH="1">
            <a:off y="4686300"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68" name="Shape 68"/>
          <p:cNvSpPr/>
          <p:nvPr/>
        </p:nvSpPr>
        <p:spPr>
          <a:xfrm rot="-85925">
            <a:off y="4632406" x="919151"/>
            <a:ext cy="220614"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69" name="Shape 69"/>
          <p:cNvSpPr/>
          <p:nvPr/>
        </p:nvSpPr>
        <p:spPr>
          <a:xfrm rot="10800000" flipH="1">
            <a:off y="-703" x="0"/>
            <a:ext cy="1086553"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70" name="Shape 70"/>
          <p:cNvSpPr/>
          <p:nvPr/>
        </p:nvSpPr>
        <p:spPr>
          <a:xfrm rot="10800000" flipH="1">
            <a:off y="0" x="0"/>
            <a:ext cy="1025050" cx="9143999"/>
          </a:xfrm>
          <a:custGeom>
            <a:pathLst>
              <a:path w="9144000" extrusionOk="0" h="1366734">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71" name="Shape 71"/>
          <p:cNvSpPr/>
          <p:nvPr/>
        </p:nvSpPr>
        <p:spPr>
          <a:xfrm rot="-85925">
            <a:off y="4721779" x="916433"/>
            <a:ext cy="237220" cx="7394209"/>
          </a:xfrm>
          <a:custGeom>
            <a:pathLst>
              <a:path w="7391900" extrusionOk="0" h="31595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72" name="Shape 72"/>
          <p:cNvSpPr/>
          <p:nvPr/>
        </p:nvSpPr>
        <p:spPr>
          <a:xfrm flipH="1">
            <a:off y="4745735" x="0"/>
            <a:ext cy="401193" cx="9143999"/>
          </a:xfrm>
          <a:custGeom>
            <a:pathLst>
              <a:path w="9144000" extrusionOk="0" h="990600">
                <a:moveTo>
                  <a:pt y="0" x="0"/>
                </a:moveTo>
                <a:lnTo>
                  <a:pt y="381000" x="0"/>
                </a:lnTo>
                <a:lnTo>
                  <a:pt y="990600" x="0"/>
                </a:lnTo>
                <a:lnTo>
                  <a:pt y="990600" x="9144000"/>
                </a:lnTo>
                <a:lnTo>
                  <a:pt y="381000" x="9144000"/>
                </a:ln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73" name="Shape 7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960F0F"/>
            </a:gs>
            <a:gs pos="100000">
              <a:srgbClr val="C82009"/>
            </a:gs>
          </a:gsLst>
          <a:lin ang="5400000" scaled="0"/>
        </a:gradFill>
      </p:bgPr>
    </p:bg>
    <p:spTree>
      <p:nvGrpSpPr>
        <p:cNvPr id="4" name="Shape 4"/>
        <p:cNvGrpSpPr/>
        <p:nvPr/>
      </p:nvGrpSpPr>
      <p:grpSpPr>
        <a:xfrm>
          <a:off y="0" x="0"/>
          <a:ext cy="0" cx="0"/>
          <a:chOff y="0" x="0"/>
          <a:chExt cy="0" cx="0"/>
        </a:xfrm>
      </p:grpSpPr>
      <p:cxnSp>
        <p:nvCxnSpPr>
          <p:cNvPr id="5" name="Shape 5"/>
          <p:cNvCxnSpPr/>
          <p:nvPr/>
        </p:nvCxnSpPr>
        <p:spPr>
          <a:xfrm>
            <a:off y="57150" x="76200"/>
            <a:ext cy="5029199" cx="0"/>
          </a:xfrm>
          <a:prstGeom prst="straightConnector1">
            <a:avLst/>
          </a:prstGeom>
          <a:noFill/>
          <a:ln w="107950" cap="flat">
            <a:solidFill>
              <a:srgbClr val="D23927"/>
            </a:solidFill>
            <a:prstDash val="solid"/>
            <a:round/>
            <a:headEnd w="med" len="med" type="none"/>
            <a:tailEnd w="med" len="med" type="none"/>
          </a:ln>
        </p:spPr>
      </p:cxnSp>
      <p:cxnSp>
        <p:nvCxnSpPr>
          <p:cNvPr id="6" name="Shape 6"/>
          <p:cNvCxnSpPr/>
          <p:nvPr/>
        </p:nvCxnSpPr>
        <p:spPr>
          <a:xfrm>
            <a:off y="57150" x="9067800"/>
            <a:ext cy="5029199" cx="0"/>
          </a:xfrm>
          <a:prstGeom prst="straightConnector1">
            <a:avLst/>
          </a:prstGeom>
          <a:noFill/>
          <a:ln w="114300" cap="flat">
            <a:solidFill>
              <a:srgbClr val="D23927"/>
            </a:solidFill>
            <a:prstDash val="solid"/>
            <a:round/>
            <a:headEnd w="med" len="med" type="none"/>
            <a:tailEnd w="med" len="med" type="none"/>
          </a:ln>
        </p:spPr>
      </p:cxnSp>
      <p:cxnSp>
        <p:nvCxnSpPr>
          <p:cNvPr id="7" name="Shape 7"/>
          <p:cNvCxnSpPr/>
          <p:nvPr/>
        </p:nvCxnSpPr>
        <p:spPr>
          <a:xfrm>
            <a:off y="57150" x="533399"/>
            <a:ext cy="5029199" cx="0"/>
          </a:xfrm>
          <a:prstGeom prst="straightConnector1">
            <a:avLst/>
          </a:prstGeom>
          <a:noFill/>
          <a:ln w="69850" cap="flat">
            <a:solidFill>
              <a:srgbClr val="D23927"/>
            </a:solidFill>
            <a:prstDash val="solid"/>
            <a:round/>
            <a:headEnd w="med" len="med" type="none"/>
            <a:tailEnd w="med" len="med" type="none"/>
          </a:ln>
        </p:spPr>
      </p:cxnSp>
      <p:cxnSp>
        <p:nvCxnSpPr>
          <p:cNvPr id="8" name="Shape 8"/>
          <p:cNvCxnSpPr/>
          <p:nvPr/>
        </p:nvCxnSpPr>
        <p:spPr>
          <a:xfrm flipH="1">
            <a:off y="57150" x="914400"/>
            <a:ext cy="4743600" cx="152399"/>
          </a:xfrm>
          <a:prstGeom prst="straightConnector1">
            <a:avLst/>
          </a:prstGeom>
          <a:noFill/>
          <a:ln w="152400" cap="flat">
            <a:solidFill>
              <a:srgbClr val="D23927"/>
            </a:solidFill>
            <a:prstDash val="solid"/>
            <a:round/>
            <a:headEnd w="med" len="med" type="none"/>
            <a:tailEnd w="med" len="med" type="none"/>
          </a:ln>
        </p:spPr>
      </p:cxnSp>
      <p:sp>
        <p:nvSpPr>
          <p:cNvPr id="9" name="Shape 9"/>
          <p:cNvSpPr/>
          <p:nvPr/>
        </p:nvSpPr>
        <p:spPr>
          <a:xfrm>
            <a:off y="57150" x="110055"/>
            <a:ext cy="4972047" cx="1698625"/>
          </a:xfrm>
          <a:custGeom>
            <a:pathLst>
              <a:path w="1070" extrusionOk="0" h="4154">
                <a:moveTo>
                  <a:pt y="0" x="4"/>
                </a:moveTo>
                <a:lnTo>
                  <a:pt y="0" x="4"/>
                </a:lnTo>
                <a:lnTo>
                  <a:pt y="74" x="2"/>
                </a:lnTo>
                <a:lnTo>
                  <a:pt y="162" x="0"/>
                </a:lnTo>
                <a:lnTo>
                  <a:pt y="280" x="0"/>
                </a:lnTo>
                <a:lnTo>
                  <a:pt y="426" x="4"/>
                </a:lnTo>
                <a:lnTo>
                  <a:pt y="594" x="10"/>
                </a:lnTo>
                <a:lnTo>
                  <a:pt y="686" x="16"/>
                </a:lnTo>
                <a:lnTo>
                  <a:pt y="782" x="22"/>
                </a:lnTo>
                <a:lnTo>
                  <a:pt y="884" x="30"/>
                </a:lnTo>
                <a:lnTo>
                  <a:pt y="990" x="42"/>
                </a:lnTo>
                <a:lnTo>
                  <a:pt y="1098" x="54"/>
                </a:lnTo>
                <a:lnTo>
                  <a:pt y="1210" x="68"/>
                </a:lnTo>
                <a:lnTo>
                  <a:pt y="1324" x="86"/>
                </a:lnTo>
                <a:lnTo>
                  <a:pt y="1442" x="104"/>
                </a:lnTo>
                <a:lnTo>
                  <a:pt y="1562" x="126"/>
                </a:lnTo>
                <a:lnTo>
                  <a:pt y="1682" x="152"/>
                </a:lnTo>
                <a:lnTo>
                  <a:pt y="1804" x="178"/>
                </a:lnTo>
                <a:lnTo>
                  <a:pt y="1928" x="210"/>
                </a:lnTo>
                <a:lnTo>
                  <a:pt y="2050" x="244"/>
                </a:lnTo>
                <a:lnTo>
                  <a:pt y="2174" x="280"/>
                </a:lnTo>
                <a:lnTo>
                  <a:pt y="2298" x="322"/>
                </a:lnTo>
                <a:lnTo>
                  <a:pt y="2420" x="366"/>
                </a:lnTo>
                <a:lnTo>
                  <a:pt y="2542" x="416"/>
                </a:lnTo>
                <a:lnTo>
                  <a:pt y="2662" x="468"/>
                </a:lnTo>
                <a:lnTo>
                  <a:pt y="2722" x="496"/>
                </a:lnTo>
                <a:lnTo>
                  <a:pt y="2780" x="524"/>
                </a:lnTo>
                <a:lnTo>
                  <a:pt y="2838" x="554"/>
                </a:lnTo>
                <a:lnTo>
                  <a:pt y="2896" x="586"/>
                </a:lnTo>
                <a:lnTo>
                  <a:pt y="2896" x="586"/>
                </a:lnTo>
                <a:lnTo>
                  <a:pt y="3018" x="652"/>
                </a:lnTo>
                <a:lnTo>
                  <a:pt y="3132" x="714"/>
                </a:lnTo>
                <a:lnTo>
                  <a:pt y="3238" x="768"/>
                </a:lnTo>
                <a:lnTo>
                  <a:pt y="3336" x="816"/>
                </a:lnTo>
                <a:lnTo>
                  <a:pt y="3426" x="860"/>
                </a:lnTo>
                <a:lnTo>
                  <a:pt y="3510" x="900"/>
                </a:lnTo>
                <a:lnTo>
                  <a:pt y="3588" x="934"/>
                </a:lnTo>
                <a:lnTo>
                  <a:pt y="3658" x="964"/>
                </a:lnTo>
                <a:lnTo>
                  <a:pt y="3724" x="988"/>
                </a:lnTo>
                <a:lnTo>
                  <a:pt y="3782" x="1010"/>
                </a:lnTo>
                <a:lnTo>
                  <a:pt y="3836" x="1028"/>
                </a:lnTo>
                <a:lnTo>
                  <a:pt y="3884" x="1042"/>
                </a:lnTo>
                <a:lnTo>
                  <a:pt y="3926" x="1052"/>
                </a:lnTo>
                <a:lnTo>
                  <a:pt y="3964" x="1060"/>
                </a:lnTo>
                <a:lnTo>
                  <a:pt y="3998" x="1066"/>
                </a:lnTo>
                <a:lnTo>
                  <a:pt y="4028" x="1068"/>
                </a:lnTo>
                <a:lnTo>
                  <a:pt y="4054" x="1070"/>
                </a:lnTo>
                <a:lnTo>
                  <a:pt y="4074" x="1068"/>
                </a:lnTo>
                <a:lnTo>
                  <a:pt y="4094" x="1066"/>
                </a:lnTo>
                <a:lnTo>
                  <a:pt y="4108" x="1060"/>
                </a:lnTo>
                <a:lnTo>
                  <a:pt y="4122" x="1056"/>
                </a:lnTo>
                <a:lnTo>
                  <a:pt y="4132" x="1050"/>
                </a:lnTo>
                <a:lnTo>
                  <a:pt y="4138" x="1042"/>
                </a:lnTo>
                <a:lnTo>
                  <a:pt y="4144" x="1034"/>
                </a:lnTo>
                <a:lnTo>
                  <a:pt y="4148" x="1028"/>
                </a:lnTo>
                <a:lnTo>
                  <a:pt y="4152" x="1020"/>
                </a:lnTo>
                <a:lnTo>
                  <a:pt y="4154" x="1006"/>
                </a:lnTo>
                <a:lnTo>
                  <a:pt y="4152" x="998"/>
                </a:lnTo>
                <a:lnTo>
                  <a:pt y="4152" x="994"/>
                </a:lnTo>
              </a:path>
            </a:pathLst>
          </a:custGeom>
          <a:noFill/>
          <a:ln w="25400" cap="flat">
            <a:solidFill>
              <a:srgbClr val="D23927"/>
            </a:solidFill>
            <a:prstDash val="solid"/>
            <a:round/>
            <a:headEnd w="med" len="med" type="none"/>
            <a:tailEnd w="med" len="med" type="none"/>
          </a:ln>
        </p:spPr>
        <p:txBody>
          <a:bodyPr bIns="45700" rIns="91425" lIns="91425" tIns="45700" anchor="t" anchorCtr="0">
            <a:noAutofit/>
          </a:bodyPr>
          <a:lstStyle/>
          <a:p>
            <a:pPr>
              <a:spcBef>
                <a:spcPts val="0"/>
              </a:spcBef>
              <a:buNone/>
            </a:pPr>
            <a:r>
              <a:t/>
            </a:r>
            <a:endParaRPr/>
          </a:p>
        </p:txBody>
      </p:sp>
      <p:sp>
        <p:nvSpPr>
          <p:cNvPr id="10" name="Shape 10"/>
          <p:cNvSpPr/>
          <p:nvPr/>
        </p:nvSpPr>
        <p:spPr>
          <a:xfrm>
            <a:off y="4114800" x="7839160"/>
            <a:ext cy="597693" cx="1181100"/>
          </a:xfrm>
          <a:custGeom>
            <a:pathLst>
              <a:path w="744" extrusionOk="0" h="502">
                <a:moveTo>
                  <a:pt y="502" x="0"/>
                </a:moveTo>
                <a:lnTo>
                  <a:pt y="502" x="0"/>
                </a:lnTo>
                <a:lnTo>
                  <a:pt y="482" x="4"/>
                </a:lnTo>
                <a:lnTo>
                  <a:pt y="460" x="10"/>
                </a:lnTo>
                <a:lnTo>
                  <a:pt y="430" x="20"/>
                </a:lnTo>
                <a:lnTo>
                  <a:pt y="396" x="36"/>
                </a:lnTo>
                <a:lnTo>
                  <a:pt y="358" x="56"/>
                </a:lnTo>
                <a:lnTo>
                  <a:pt y="316" x="84"/>
                </a:lnTo>
                <a:lnTo>
                  <a:pt y="294" x="100"/>
                </a:lnTo>
                <a:lnTo>
                  <a:pt y="272" x="118"/>
                </a:lnTo>
                <a:lnTo>
                  <a:pt y="248" x="138"/>
                </a:lnTo>
                <a:lnTo>
                  <a:pt y="226" x="160"/>
                </a:lnTo>
                <a:lnTo>
                  <a:pt y="204" x="184"/>
                </a:lnTo>
                <a:lnTo>
                  <a:pt y="182" x="212"/>
                </a:lnTo>
                <a:lnTo>
                  <a:pt y="162" x="240"/>
                </a:lnTo>
                <a:lnTo>
                  <a:pt y="140" x="272"/>
                </a:lnTo>
                <a:lnTo>
                  <a:pt y="120" x="306"/>
                </a:lnTo>
                <a:lnTo>
                  <a:pt y="102" x="342"/>
                </a:lnTo>
                <a:lnTo>
                  <a:pt y="84" x="382"/>
                </a:lnTo>
                <a:lnTo>
                  <a:pt y="66" x="424"/>
                </a:lnTo>
                <a:lnTo>
                  <a:pt y="52" x="470"/>
                </a:lnTo>
                <a:lnTo>
                  <a:pt y="38" x="518"/>
                </a:lnTo>
                <a:lnTo>
                  <a:pt y="26" x="570"/>
                </a:lnTo>
                <a:lnTo>
                  <a:pt y="16" x="624"/>
                </a:lnTo>
                <a:lnTo>
                  <a:pt y="6" x="682"/>
                </a:lnTo>
                <a:lnTo>
                  <a:pt y="0" x="744"/>
                </a:lnTo>
              </a:path>
            </a:pathLst>
          </a:custGeom>
          <a:noFill/>
          <a:ln w="25400" cap="flat">
            <a:solidFill>
              <a:srgbClr val="CB2813"/>
            </a:solidFill>
            <a:prstDash val="solid"/>
            <a:round/>
            <a:headEnd w="med" len="med" type="none"/>
            <a:tailEnd w="med" len="med" type="none"/>
          </a:ln>
        </p:spPr>
        <p:txBody>
          <a:bodyPr bIns="45700" rIns="91425" lIns="91425" tIns="45700" anchor="t" anchorCtr="0">
            <a:noAutofit/>
          </a:bodyPr>
          <a:lstStyle/>
          <a:p>
            <a:pPr>
              <a:spcBef>
                <a:spcPts val="0"/>
              </a:spcBef>
              <a:buNone/>
            </a:pPr>
            <a:r>
              <a:t/>
            </a:r>
            <a:endParaRPr/>
          </a:p>
        </p:txBody>
      </p:sp>
      <p:sp>
        <p:nvSpPr>
          <p:cNvPr id="11" name="Shape 11"/>
          <p:cNvSpPr/>
          <p:nvPr/>
        </p:nvSpPr>
        <p:spPr>
          <a:xfrm>
            <a:off y="2652712" x="8273122"/>
            <a:ext cy="1955006" cx="777875"/>
          </a:xfrm>
          <a:custGeom>
            <a:pathLst>
              <a:path w="490" extrusionOk="0" h="1642">
                <a:moveTo>
                  <a:pt y="1642" x="0"/>
                </a:moveTo>
                <a:lnTo>
                  <a:pt y="1642" x="0"/>
                </a:lnTo>
                <a:lnTo>
                  <a:pt y="1624" x="24"/>
                </a:lnTo>
                <a:lnTo>
                  <a:pt y="1600" x="50"/>
                </a:lnTo>
                <a:lnTo>
                  <a:pt y="1564" x="86"/>
                </a:lnTo>
                <a:lnTo>
                  <a:pt y="1518" x="126"/>
                </a:lnTo>
                <a:lnTo>
                  <a:pt y="1490" x="148"/>
                </a:lnTo>
                <a:lnTo>
                  <a:pt y="1458" x="172"/>
                </a:lnTo>
                <a:lnTo>
                  <a:pt y="1424" x="196"/>
                </a:lnTo>
                <a:lnTo>
                  <a:pt y="1384" x="220"/>
                </a:lnTo>
                <a:lnTo>
                  <a:pt y="1344" x="244"/>
                </a:lnTo>
                <a:lnTo>
                  <a:pt y="1298" x="268"/>
                </a:lnTo>
                <a:lnTo>
                  <a:pt y="1248" x="292"/>
                </a:lnTo>
                <a:lnTo>
                  <a:pt y="1196" x="316"/>
                </a:lnTo>
                <a:lnTo>
                  <a:pt y="1138" x="340"/>
                </a:lnTo>
                <a:lnTo>
                  <a:pt y="1078" x="362"/>
                </a:lnTo>
                <a:lnTo>
                  <a:pt y="1014" x="384"/>
                </a:lnTo>
                <a:lnTo>
                  <a:pt y="944" x="404"/>
                </a:lnTo>
                <a:lnTo>
                  <a:pt y="870" x="422"/>
                </a:lnTo>
                <a:lnTo>
                  <a:pt y="792" x="438"/>
                </a:lnTo>
                <a:lnTo>
                  <a:pt y="710" x="454"/>
                </a:lnTo>
                <a:lnTo>
                  <a:pt y="624" x="466"/>
                </a:lnTo>
                <a:lnTo>
                  <a:pt y="532" x="476"/>
                </a:lnTo>
                <a:lnTo>
                  <a:pt y="436" x="484"/>
                </a:lnTo>
                <a:lnTo>
                  <a:pt y="334" x="488"/>
                </a:lnTo>
                <a:lnTo>
                  <a:pt y="228" x="490"/>
                </a:lnTo>
                <a:lnTo>
                  <a:pt y="118" x="488"/>
                </a:lnTo>
                <a:lnTo>
                  <a:pt y="0" x="484"/>
                </a:lnTo>
              </a:path>
            </a:pathLst>
          </a:custGeom>
          <a:noFill/>
          <a:ln w="25400" cap="flat">
            <a:solidFill>
              <a:srgbClr val="D0331F"/>
            </a:solidFill>
            <a:prstDash val="solid"/>
            <a:round/>
            <a:headEnd w="med" len="med" type="none"/>
            <a:tailEnd w="med" len="med" type="none"/>
          </a:ln>
        </p:spPr>
        <p:txBody>
          <a:bodyPr bIns="45700" rIns="91425" lIns="91425" tIns="45700" anchor="t" anchorCtr="0">
            <a:noAutofit/>
          </a:bodyPr>
          <a:lstStyle/>
          <a:p>
            <a:pPr>
              <a:spcBef>
                <a:spcPts val="0"/>
              </a:spcBef>
              <a:buNone/>
            </a:pPr>
            <a:r>
              <a:t/>
            </a:r>
            <a:endParaRPr/>
          </a:p>
        </p:txBody>
      </p:sp>
      <p:sp>
        <p:nvSpPr>
          <p:cNvPr id="12" name="Shape 12"/>
          <p:cNvSpPr txBox="1"/>
          <p:nvPr>
            <p:ph type="title"/>
          </p:nvPr>
        </p:nvSpPr>
        <p:spPr>
          <a:xfrm rot="-180107">
            <a:off y="-15156" x="1177259"/>
            <a:ext cy="859014" cx="8220779"/>
          </a:xfrm>
          <a:prstGeom prst="rect">
            <a:avLst/>
          </a:prstGeom>
          <a:noFill/>
          <a:ln>
            <a:noFill/>
          </a:ln>
        </p:spPr>
        <p:txBody>
          <a:bodyPr bIns="91425" rIns="91425" lIns="91425" tIns="91425" anchor="ctr" anchorCtr="0"/>
          <a:lstStyle>
            <a:lvl1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sz="3600">
                <a:solidFill>
                  <a:schemeClr val="lt1"/>
                </a:solidFill>
                <a:latin typeface="Trebuchet MS"/>
                <a:ea typeface="Trebuchet MS"/>
                <a:cs typeface="Trebuchet MS"/>
                <a:sym typeface="Trebuchet MS"/>
              </a:defRPr>
            </a:lvl9pPr>
          </a:lstStyle>
          <a:p/>
        </p:txBody>
      </p:sp>
      <p:sp>
        <p:nvSpPr>
          <p:cNvPr id="13" name="Shape 13"/>
          <p:cNvSpPr txBox="1"/>
          <p:nvPr>
            <p:ph idx="1" type="body"/>
          </p:nvPr>
        </p:nvSpPr>
        <p:spPr>
          <a:xfrm>
            <a:off y="1371600" x="457200"/>
            <a:ext cy="3165899" cx="8229600"/>
          </a:xfrm>
          <a:prstGeom prst="rect">
            <a:avLst/>
          </a:prstGeom>
          <a:noFill/>
          <a:ln>
            <a:noFill/>
          </a:ln>
        </p:spPr>
        <p:txBody>
          <a:bodyPr bIns="91425" rIns="91425" lIns="91425" tIns="91425" anchor="t" anchorCtr="0"/>
          <a:lstStyle>
            <a:lvl1pPr>
              <a:spcBef>
                <a:spcPts val="600"/>
              </a:spcBef>
              <a:buClr>
                <a:schemeClr val="lt2"/>
              </a:buClr>
              <a:buSzPct val="100000"/>
              <a:buFont typeface="Trebuchet MS"/>
              <a:defRPr sz="3000">
                <a:solidFill>
                  <a:schemeClr val="lt2"/>
                </a:solidFill>
                <a:latin typeface="Trebuchet MS"/>
                <a:ea typeface="Trebuchet MS"/>
                <a:cs typeface="Trebuchet MS"/>
                <a:sym typeface="Trebuchet MS"/>
              </a:defRPr>
            </a:lvl1pPr>
            <a:lvl2pPr>
              <a:spcBef>
                <a:spcPts val="480"/>
              </a:spcBef>
              <a:buClr>
                <a:schemeClr val="lt2"/>
              </a:buClr>
              <a:buSzPct val="100000"/>
              <a:buFont typeface="Trebuchet MS"/>
              <a:defRPr sz="2400">
                <a:solidFill>
                  <a:schemeClr val="lt2"/>
                </a:solidFill>
                <a:latin typeface="Trebuchet MS"/>
                <a:ea typeface="Trebuchet MS"/>
                <a:cs typeface="Trebuchet MS"/>
                <a:sym typeface="Trebuchet MS"/>
              </a:defRPr>
            </a:lvl2pPr>
            <a:lvl3pPr>
              <a:spcBef>
                <a:spcPts val="480"/>
              </a:spcBef>
              <a:buClr>
                <a:schemeClr val="lt2"/>
              </a:buClr>
              <a:buSzPct val="100000"/>
              <a:buFont typeface="Trebuchet MS"/>
              <a:defRPr sz="2400">
                <a:solidFill>
                  <a:schemeClr val="lt2"/>
                </a:solidFill>
                <a:latin typeface="Trebuchet MS"/>
                <a:ea typeface="Trebuchet MS"/>
                <a:cs typeface="Trebuchet MS"/>
                <a:sym typeface="Trebuchet MS"/>
              </a:defRPr>
            </a:lvl3pPr>
            <a:lvl4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4pPr>
            <a:lvl5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5pPr>
            <a:lvl6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6pPr>
            <a:lvl7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7pPr>
            <a:lvl8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8pPr>
            <a:lvl9pPr>
              <a:spcBef>
                <a:spcPts val="360"/>
              </a:spcBef>
              <a:buClr>
                <a:schemeClr val="lt2"/>
              </a:buClr>
              <a:buSzPct val="100000"/>
              <a:buFont typeface="Trebuchet MS"/>
              <a:defRPr sz="1800">
                <a:solidFill>
                  <a:schemeClr val="lt2"/>
                </a:solidFill>
                <a:latin typeface="Trebuchet MS"/>
                <a:ea typeface="Trebuchet MS"/>
                <a:cs typeface="Trebuchet MS"/>
                <a:sym typeface="Trebuchet MS"/>
              </a:defRPr>
            </a:lvl9pPr>
          </a:lstStyle>
          <a:p/>
        </p:txBody>
      </p:sp>
      <p:sp>
        <p:nvSpPr>
          <p:cNvPr id="14" name="Shape 14"/>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ctrTitle"/>
          </p:nvPr>
        </p:nvSpPr>
        <p:spPr>
          <a:xfrm rot="-183804">
            <a:off y="1005108" x="1035602"/>
            <a:ext cy="1067996" cx="7763693"/>
          </a:xfrm>
          <a:prstGeom prst="rect">
            <a:avLst/>
          </a:prstGeom>
        </p:spPr>
        <p:txBody>
          <a:bodyPr bIns="91425" rIns="91425" lIns="91425" tIns="91425" anchor="b" anchorCtr="0">
            <a:noAutofit/>
          </a:bodyPr>
          <a:lstStyle/>
          <a:p>
            <a:pPr>
              <a:spcBef>
                <a:spcPts val="0"/>
              </a:spcBef>
              <a:buNone/>
            </a:pPr>
            <a:r>
              <a:rPr lang="en"/>
              <a:t>The Running Project</a:t>
            </a:r>
          </a:p>
        </p:txBody>
      </p:sp>
      <p:sp>
        <p:nvSpPr>
          <p:cNvPr id="76" name="Shape 76"/>
          <p:cNvSpPr txBox="1"/>
          <p:nvPr>
            <p:ph idx="1" type="subTitle"/>
          </p:nvPr>
        </p:nvSpPr>
        <p:spPr>
          <a:xfrm rot="-186991">
            <a:off y="2348618" x="1102116"/>
            <a:ext cy="393946" cx="7576304"/>
          </a:xfrm>
          <a:prstGeom prst="rect">
            <a:avLst/>
          </a:prstGeom>
        </p:spPr>
        <p:txBody>
          <a:bodyPr bIns="91425" rIns="91425" lIns="91425" tIns="91425" anchor="ctr" anchorCtr="0">
            <a:noAutofit/>
          </a:bodyPr>
          <a:lstStyle/>
          <a:p>
            <a:pPr>
              <a:spcBef>
                <a:spcPts val="0"/>
              </a:spcBef>
              <a:buNone/>
            </a:pPr>
            <a:r>
              <a:rPr lang="en"/>
              <a:t>The Turing Eagles - Wes Stafford, Matt Kuhn, Mark Oliverio, Hannah Ringo</a:t>
            </a:r>
          </a:p>
        </p:txBody>
      </p:sp>
      <p:sp>
        <p:nvSpPr>
          <p:cNvPr id="77" name="Shape 77"/>
          <p:cNvSpPr/>
          <p:nvPr/>
        </p:nvSpPr>
        <p:spPr>
          <a:xfrm>
            <a:off y="307975" x="7710600"/>
            <a:ext cy="1120499" cx="1133700"/>
          </a:xfrm>
          <a:prstGeom prst="quadArrow">
            <a:avLst>
              <a:gd fmla="val 22500" name="adj1"/>
              <a:gd fmla="val 22500" name="adj2"/>
              <a:gd fmla="val 22500" name="adj3"/>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rot="-228134">
            <a:off y="-16296" x="1184357"/>
            <a:ext cy="859729" cx="8215583"/>
          </a:xfrm>
          <a:prstGeom prst="rect">
            <a:avLst/>
          </a:prstGeom>
        </p:spPr>
        <p:txBody>
          <a:bodyPr bIns="91425" rIns="91425" lIns="91425" tIns="91425" anchor="ctr" anchorCtr="0">
            <a:noAutofit/>
          </a:bodyPr>
          <a:lstStyle/>
          <a:p>
            <a:pPr>
              <a:spcBef>
                <a:spcPts val="0"/>
              </a:spcBef>
              <a:buNone/>
            </a:pPr>
            <a:r>
              <a:rPr lang="en"/>
              <a:t>Project Aim and Goal</a:t>
            </a:r>
          </a:p>
        </p:txBody>
      </p:sp>
      <p:sp>
        <p:nvSpPr>
          <p:cNvPr id="83" name="Shape 83"/>
          <p:cNvSpPr txBox="1"/>
          <p:nvPr>
            <p:ph idx="1" type="body"/>
          </p:nvPr>
        </p:nvSpPr>
        <p:spPr>
          <a:xfrm>
            <a:off y="1200150" x="457200"/>
            <a:ext cy="3394500" cx="8229600"/>
          </a:xfrm>
          <a:prstGeom prst="rect">
            <a:avLst/>
          </a:prstGeom>
        </p:spPr>
        <p:txBody>
          <a:bodyPr bIns="91425" rIns="91425" lIns="91425" tIns="91425" anchor="t" anchorCtr="0">
            <a:noAutofit/>
          </a:bodyPr>
          <a:lstStyle/>
          <a:p>
            <a:pPr rtl="0" lvl="0" indent="-419100" marL="457200">
              <a:spcBef>
                <a:spcPts val="0"/>
              </a:spcBef>
              <a:buClr>
                <a:schemeClr val="lt2"/>
              </a:buClr>
              <a:buSzPct val="100000"/>
              <a:buFont typeface="Arial"/>
              <a:buChar char="●"/>
            </a:pPr>
            <a:r>
              <a:rPr lang="en"/>
              <a:t>To allow runners to view and keep track of local race times</a:t>
            </a:r>
          </a:p>
          <a:p>
            <a:pPr rtl="0" lvl="0" indent="-419100" marL="457200">
              <a:spcBef>
                <a:spcPts val="0"/>
              </a:spcBef>
              <a:buClr>
                <a:schemeClr val="lt2"/>
              </a:buClr>
              <a:buSzPct val="100000"/>
              <a:buFont typeface="Arial"/>
              <a:buChar char="●"/>
            </a:pPr>
            <a:r>
              <a:rPr lang="en"/>
              <a:t>To allow other users to add race times to the database for viewing by registered runner users</a:t>
            </a:r>
          </a:p>
          <a:p>
            <a:pPr lvl="0" indent="-419100" marL="457200">
              <a:spcBef>
                <a:spcPts val="0"/>
              </a:spcBef>
              <a:buClr>
                <a:schemeClr val="lt2"/>
              </a:buClr>
              <a:buSzPct val="100000"/>
              <a:buFont typeface="Arial"/>
              <a:buChar char="●"/>
            </a:pPr>
            <a:r>
              <a:rPr lang="en"/>
              <a:t>To create a running app which hasn’t been done before</a:t>
            </a:r>
          </a:p>
        </p:txBody>
      </p:sp>
      <p:sp>
        <p:nvSpPr>
          <p:cNvPr id="84" name="Shape 84"/>
          <p:cNvSpPr/>
          <p:nvPr/>
        </p:nvSpPr>
        <p:spPr>
          <a:xfrm>
            <a:off y="261175" x="7626800"/>
            <a:ext cy="851699" cx="969599"/>
          </a:xfrm>
          <a:prstGeom prst="cube">
            <a:avLst>
              <a:gd fmla="val 25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rot="-228134">
            <a:off y="-16296" x="1184357"/>
            <a:ext cy="859729" cx="8215583"/>
          </a:xfrm>
          <a:prstGeom prst="rect">
            <a:avLst/>
          </a:prstGeom>
        </p:spPr>
        <p:txBody>
          <a:bodyPr bIns="91425" rIns="91425" lIns="91425" tIns="91425" anchor="ctr" anchorCtr="0">
            <a:noAutofit/>
          </a:bodyPr>
          <a:lstStyle/>
          <a:p>
            <a:pPr>
              <a:spcBef>
                <a:spcPts val="0"/>
              </a:spcBef>
              <a:buNone/>
            </a:pPr>
            <a:r>
              <a:rPr lang="en"/>
              <a:t>Requirement Analysis</a:t>
            </a:r>
          </a:p>
        </p:txBody>
      </p:sp>
      <p:sp>
        <p:nvSpPr>
          <p:cNvPr id="90" name="Shape 90"/>
          <p:cNvSpPr txBox="1"/>
          <p:nvPr>
            <p:ph idx="1" type="body"/>
          </p:nvPr>
        </p:nvSpPr>
        <p:spPr>
          <a:xfrm rot="125">
            <a:off y="1200109" x="457172"/>
            <a:ext cy="3394500" cx="8229600"/>
          </a:xfrm>
          <a:prstGeom prst="rect">
            <a:avLst/>
          </a:prstGeom>
        </p:spPr>
        <p:txBody>
          <a:bodyPr bIns="91425" rIns="91425" lIns="91425" tIns="91425" anchor="t" anchorCtr="0">
            <a:noAutofit/>
          </a:bodyPr>
          <a:lstStyle/>
          <a:p>
            <a:pPr rtl="0" lvl="0" indent="-342900" marL="457200">
              <a:spcBef>
                <a:spcPts val="0"/>
              </a:spcBef>
              <a:buClr>
                <a:schemeClr val="lt2"/>
              </a:buClr>
              <a:buSzPct val="100000"/>
              <a:buFont typeface="Arial"/>
              <a:buChar char="●"/>
            </a:pPr>
            <a:r>
              <a:rPr sz="1800" lang="en"/>
              <a:t>Functional</a:t>
            </a:r>
          </a:p>
          <a:p>
            <a:pPr rtl="0" lvl="1" indent="-342900" marL="914400">
              <a:spcBef>
                <a:spcPts val="0"/>
              </a:spcBef>
              <a:buClr>
                <a:schemeClr val="lt2"/>
              </a:buClr>
              <a:buSzPct val="100000"/>
              <a:buFont typeface="Courier New"/>
              <a:buChar char="o"/>
            </a:pPr>
            <a:r>
              <a:rPr sz="1800" lang="en"/>
              <a:t>logging in and related functions</a:t>
            </a:r>
          </a:p>
          <a:p>
            <a:pPr rtl="0" lvl="2" indent="-342900" marL="1371600">
              <a:spcBef>
                <a:spcPts val="0"/>
              </a:spcBef>
              <a:buClr>
                <a:schemeClr val="lt2"/>
              </a:buClr>
              <a:buSzPct val="100000"/>
              <a:buFont typeface="Wingdings"/>
              <a:buChar char="§"/>
            </a:pPr>
            <a:r>
              <a:rPr sz="1800" lang="en"/>
              <a:t>create account</a:t>
            </a:r>
          </a:p>
          <a:p>
            <a:pPr algn="l" rtl="0" lvl="1" marR="0" indent="-342900" marL="914400">
              <a:lnSpc>
                <a:spcPct val="100000"/>
              </a:lnSpc>
              <a:spcBef>
                <a:spcPts val="480"/>
              </a:spcBef>
              <a:spcAft>
                <a:spcPts val="0"/>
              </a:spcAft>
              <a:buClr>
                <a:schemeClr val="lt2"/>
              </a:buClr>
              <a:buSzPct val="100000"/>
              <a:buFont typeface="Courier New"/>
              <a:buChar char="o"/>
            </a:pPr>
            <a:r>
              <a:rPr sz="1800" lang="en"/>
              <a:t>query race results</a:t>
            </a:r>
          </a:p>
          <a:p>
            <a:pPr rtl="0" lvl="2" indent="-342900" marL="1371600">
              <a:spcBef>
                <a:spcPts val="0"/>
              </a:spcBef>
              <a:buClr>
                <a:schemeClr val="lt2"/>
              </a:buClr>
              <a:buSzPct val="100000"/>
              <a:buFont typeface="Wingdings"/>
              <a:buChar char="§"/>
            </a:pPr>
            <a:r>
              <a:rPr sz="1800" lang="en"/>
              <a:t>not whole db, as they shouldn’t be able to query users</a:t>
            </a:r>
          </a:p>
          <a:p>
            <a:pPr algn="l" rtl="0" lvl="1" marR="0" indent="-342900" marL="914400">
              <a:lnSpc>
                <a:spcPct val="100000"/>
              </a:lnSpc>
              <a:spcBef>
                <a:spcPts val="480"/>
              </a:spcBef>
              <a:spcAft>
                <a:spcPts val="0"/>
              </a:spcAft>
              <a:buClr>
                <a:schemeClr val="lt2"/>
              </a:buClr>
              <a:buSzPct val="100000"/>
              <a:buFont typeface="Courier New"/>
              <a:buChar char="o"/>
            </a:pPr>
            <a:r>
              <a:rPr sz="1800" lang="en"/>
              <a:t>submit race results</a:t>
            </a:r>
          </a:p>
          <a:p>
            <a:pPr algn="l" rtl="0" lvl="2" marR="0" indent="-342900" marL="1371600">
              <a:lnSpc>
                <a:spcPct val="100000"/>
              </a:lnSpc>
              <a:spcBef>
                <a:spcPts val="480"/>
              </a:spcBef>
              <a:spcAft>
                <a:spcPts val="0"/>
              </a:spcAft>
              <a:buClr>
                <a:schemeClr val="lt2"/>
              </a:buClr>
              <a:buSzPct val="100000"/>
              <a:buFont typeface="Wingdings"/>
              <a:buChar char="§"/>
            </a:pPr>
            <a:r>
              <a:rPr sz="1800" lang="en"/>
              <a:t>with proper authorization</a:t>
            </a:r>
          </a:p>
          <a:p>
            <a:pPr rtl="0" lvl="0" indent="-342900" marL="457200">
              <a:spcBef>
                <a:spcPts val="0"/>
              </a:spcBef>
              <a:buClr>
                <a:schemeClr val="lt2"/>
              </a:buClr>
              <a:buSzPct val="100000"/>
              <a:buFont typeface="Arial"/>
              <a:buChar char="●"/>
            </a:pPr>
            <a:r>
              <a:rPr sz="1800" lang="en"/>
              <a:t>Nonfunctional</a:t>
            </a:r>
          </a:p>
          <a:p>
            <a:pPr rtl="0" lvl="1" indent="-342900" marL="914400">
              <a:spcBef>
                <a:spcPts val="0"/>
              </a:spcBef>
              <a:buClr>
                <a:schemeClr val="lt2"/>
              </a:buClr>
              <a:buSzPct val="100000"/>
              <a:buFont typeface="Courier New"/>
              <a:buChar char="o"/>
            </a:pPr>
            <a:r>
              <a:rPr sz="1800" lang="en"/>
              <a:t>Windows accessible.</a:t>
            </a:r>
          </a:p>
          <a:p>
            <a:pPr rtl="0" lvl="1" indent="-342900" marL="914400">
              <a:spcBef>
                <a:spcPts val="0"/>
              </a:spcBef>
              <a:buClr>
                <a:schemeClr val="lt2"/>
              </a:buClr>
              <a:buSzPct val="100000"/>
              <a:buFont typeface="Courier New"/>
              <a:buChar char="o"/>
            </a:pPr>
            <a:r>
              <a:rPr sz="1800" lang="en"/>
              <a:t>Respond in real time to user queries.</a:t>
            </a:r>
          </a:p>
          <a:p>
            <a:pPr rtl="0" lvl="1" indent="-342900" marL="914400">
              <a:spcBef>
                <a:spcPts val="0"/>
              </a:spcBef>
              <a:buClr>
                <a:schemeClr val="lt2"/>
              </a:buClr>
              <a:buSzPct val="100000"/>
              <a:buFont typeface="Courier New"/>
              <a:buChar char="o"/>
            </a:pPr>
            <a:r>
              <a:rPr sz="1800" lang="en"/>
              <a:t>Available whenever hosting server is online and running the server</a:t>
            </a:r>
          </a:p>
        </p:txBody>
      </p:sp>
      <p:sp>
        <p:nvSpPr>
          <p:cNvPr id="91" name="Shape 91"/>
          <p:cNvSpPr/>
          <p:nvPr/>
        </p:nvSpPr>
        <p:spPr>
          <a:xfrm>
            <a:off y="278025" x="7709900"/>
            <a:ext cy="941003" cx="930312"/>
          </a:xfrm>
          <a:prstGeom prst="irregularSeal1">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8" fill="hold" presetSubtype="0" presetClass="emph" nodeType="clickEffect">
                                  <p:stCondLst>
                                    <p:cond delay="0"/>
                                  </p:stCondLst>
                                  <p:childTnLst>
                                    <p:animRot by="-21600000">
                                      <p:cBhvr>
                                        <p:cTn dur="1000" fill="hold"/>
                                        <p:tgtEl>
                                          <p:spTgt spid="9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rot="-228134">
            <a:off y="-16296" x="1184357"/>
            <a:ext cy="859729" cx="8215583"/>
          </a:xfrm>
          <a:prstGeom prst="rect">
            <a:avLst/>
          </a:prstGeom>
        </p:spPr>
        <p:txBody>
          <a:bodyPr bIns="91425" rIns="91425" lIns="91425" tIns="91425" anchor="ctr" anchorCtr="0">
            <a:noAutofit/>
          </a:bodyPr>
          <a:lstStyle/>
          <a:p>
            <a:pPr>
              <a:spcBef>
                <a:spcPts val="0"/>
              </a:spcBef>
              <a:buNone/>
            </a:pPr>
            <a:r>
              <a:rPr lang="en"/>
              <a:t>Summary of Use Cases</a:t>
            </a:r>
          </a:p>
        </p:txBody>
      </p:sp>
      <p:sp>
        <p:nvSpPr>
          <p:cNvPr id="97" name="Shape 97"/>
          <p:cNvSpPr txBox="1"/>
          <p:nvPr>
            <p:ph idx="1" type="body"/>
          </p:nvPr>
        </p:nvSpPr>
        <p:spPr>
          <a:xfrm>
            <a:off y="1200150" x="457200"/>
            <a:ext cy="3394500" cx="8229600"/>
          </a:xfrm>
          <a:prstGeom prst="rect">
            <a:avLst/>
          </a:prstGeom>
        </p:spPr>
        <p:txBody>
          <a:bodyPr bIns="91425" rIns="91425" lIns="91425" tIns="91425" anchor="t" anchorCtr="0">
            <a:noAutofit/>
          </a:bodyPr>
          <a:lstStyle/>
          <a:p>
            <a:pPr rtl="0" lvl="0" indent="-381000" marL="457200">
              <a:spcBef>
                <a:spcPts val="0"/>
              </a:spcBef>
              <a:buClr>
                <a:schemeClr val="lt2"/>
              </a:buClr>
              <a:buSzPct val="100000"/>
              <a:buFont typeface="Arial"/>
              <a:buChar char="●"/>
            </a:pPr>
            <a:r>
              <a:rPr sz="2400" lang="en"/>
              <a:t>Two admins: one for the database and another to maintain the app after release</a:t>
            </a:r>
          </a:p>
          <a:p>
            <a:pPr rtl="0" lvl="0" indent="-381000" marL="457200">
              <a:spcBef>
                <a:spcPts val="0"/>
              </a:spcBef>
              <a:buClr>
                <a:srgbClr val="FFFFFF"/>
              </a:buClr>
              <a:buSzPct val="100000"/>
              <a:buFont typeface="Arial"/>
              <a:buChar char="●"/>
            </a:pPr>
            <a:r>
              <a:rPr sz="2400" lang="en">
                <a:solidFill>
                  <a:srgbClr val="FFFFFF"/>
                </a:solidFill>
              </a:rPr>
              <a:t>Alpha User: Can search for races and runners, view race results, sort the data by date, race name, race type (5k, 10k, etcetera), filter sex, age, etcetera and possibly put up their contact info (probably just email address).</a:t>
            </a:r>
          </a:p>
          <a:p>
            <a:pPr rtl="0" lvl="0" indent="-381000" marL="457200">
              <a:spcBef>
                <a:spcPts val="0"/>
              </a:spcBef>
              <a:buClr>
                <a:srgbClr val="FFFFFF"/>
              </a:buClr>
              <a:buSzPct val="100000"/>
              <a:buFont typeface="Arial"/>
              <a:buChar char="●"/>
            </a:pPr>
            <a:r>
              <a:rPr sz="2400" lang="en">
                <a:solidFill>
                  <a:srgbClr val="FFFFFF"/>
                </a:solidFill>
              </a:rPr>
              <a:t>Delta User: can submit and modify race results</a:t>
            </a:r>
          </a:p>
        </p:txBody>
      </p:sp>
      <p:sp>
        <p:nvSpPr>
          <p:cNvPr id="98" name="Shape 98"/>
          <p:cNvSpPr/>
          <p:nvPr/>
        </p:nvSpPr>
        <p:spPr>
          <a:xfrm>
            <a:off y="191250" x="7874450"/>
            <a:ext cy="969599" cx="1094099"/>
          </a:xfrm>
          <a:prstGeom prst="sun">
            <a:avLst>
              <a:gd fmla="val 25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ppt_w</p:attrName>
                                        </p:attrNameLst>
                                      </p:cBhvr>
                                      <p:tavLst>
                                        <p:tav tm="0" fmla="">
                                          <p:val>
                                            <p:strVal val="0"/>
                                          </p:val>
                                        </p:tav>
                                        <p:tav tm="100000" fmla="">
                                          <p:val>
                                            <p:strVal val="#ppt_w"/>
                                          </p:val>
                                        </p:tav>
                                      </p:tavLst>
                                    </p:anim>
                                    <p:anim calcmode="lin" valueType="num">
                                      <p:cBhvr additive="base">
                                        <p:cTn dur="1000"/>
                                        <p:tgtEl>
                                          <p:spTgt spid="98"/>
                                        </p:tgtEl>
                                        <p:attrNameLst>
                                          <p:attrName>ppt_h</p:attrName>
                                        </p:attrNameLst>
                                      </p:cBhvr>
                                      <p:tavLst>
                                        <p:tav tm="0" fmla="">
                                          <p:val>
                                            <p:str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pic>
        <p:nvPicPr>
          <p:cNvPr id="103" name="Shape 103"/>
          <p:cNvPicPr preferRelativeResize="0"/>
          <p:nvPr/>
        </p:nvPicPr>
        <p:blipFill>
          <a:blip r:embed="rId3">
            <a:alphaModFix/>
          </a:blip>
          <a:stretch>
            <a:fillRect/>
          </a:stretch>
        </p:blipFill>
        <p:spPr>
          <a:xfrm>
            <a:off y="925325" x="1267250"/>
            <a:ext cy="4152549" cx="3471574"/>
          </a:xfrm>
          <a:prstGeom prst="rect">
            <a:avLst/>
          </a:prstGeom>
          <a:noFill/>
          <a:ln>
            <a:noFill/>
          </a:ln>
        </p:spPr>
      </p:pic>
      <p:sp>
        <p:nvSpPr>
          <p:cNvPr id="104" name="Shape 104"/>
          <p:cNvSpPr txBox="1"/>
          <p:nvPr>
            <p:ph type="title"/>
          </p:nvPr>
        </p:nvSpPr>
        <p:spPr>
          <a:xfrm rot="-228134">
            <a:off y="-16296" x="1108157"/>
            <a:ext cy="859729" cx="8215583"/>
          </a:xfrm>
          <a:prstGeom prst="rect">
            <a:avLst/>
          </a:prstGeom>
        </p:spPr>
        <p:txBody>
          <a:bodyPr bIns="91425" rIns="91425" lIns="91425" tIns="91425" anchor="ctr" anchorCtr="0">
            <a:noAutofit/>
          </a:bodyPr>
          <a:lstStyle/>
          <a:p>
            <a:pPr>
              <a:spcBef>
                <a:spcPts val="0"/>
              </a:spcBef>
              <a:buNone/>
            </a:pPr>
            <a:r>
              <a:rPr lang="en"/>
              <a:t>Use Case Diagram</a:t>
            </a:r>
          </a:p>
        </p:txBody>
      </p:sp>
      <p:pic>
        <p:nvPicPr>
          <p:cNvPr id="105" name="Shape 105"/>
          <p:cNvPicPr preferRelativeResize="0"/>
          <p:nvPr/>
        </p:nvPicPr>
        <p:blipFill>
          <a:blip r:embed="rId4">
            <a:alphaModFix/>
          </a:blip>
          <a:stretch>
            <a:fillRect/>
          </a:stretch>
        </p:blipFill>
        <p:spPr>
          <a:xfrm rot="1043080">
            <a:off y="1035125" x="6612549"/>
            <a:ext cy="3057525" cx="20383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10" fill="hold" presetSubtype="0" presetClass="entr" nodeType="with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fade">
                                      <p:cBhvr>
                                        <p:cTn dur="1000"/>
                                        <p:tgtEl>
                                          <p:spTgt spid="105"/>
                                        </p:tgtEl>
                                      </p:cBhvr>
                                    </p:animEffect>
                                  </p:childTnLst>
                                </p:cTn>
                              </p:par>
                              <p:par>
                                <p:cTn presetID="8" fill="hold" presetSubtype="0" presetClass="emph" nodeType="withEffect">
                                  <p:stCondLst>
                                    <p:cond delay="0"/>
                                  </p:stCondLst>
                                  <p:childTnLst>
                                    <p:animRot by="-21600000">
                                      <p:cBhvr>
                                        <p:cTn dur="3900" fill="hold"/>
                                        <p:tgtEl>
                                          <p:spTgt spid="10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presetID="8" fill="hold" presetSubtype="0" presetClass="emph" nodeType="clickEffect">
                                  <p:stCondLst>
                                    <p:cond delay="0"/>
                                  </p:stCondLst>
                                  <p:childTnLst>
                                    <p:animRot by="-21600000">
                                      <p:cBhvr>
                                        <p:cTn dur="3500" fill="hold"/>
                                        <p:tgtEl>
                                          <p:spTgt spid="10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rot="-228134">
            <a:off y="-16296" x="1184357"/>
            <a:ext cy="859729" cx="8215583"/>
          </a:xfrm>
          <a:prstGeom prst="rect">
            <a:avLst/>
          </a:prstGeom>
        </p:spPr>
        <p:txBody>
          <a:bodyPr bIns="91425" rIns="91425" lIns="91425" tIns="91425" anchor="ctr" anchorCtr="0">
            <a:noAutofit/>
          </a:bodyPr>
          <a:lstStyle/>
          <a:p>
            <a:pPr>
              <a:spcBef>
                <a:spcPts val="0"/>
              </a:spcBef>
              <a:buNone/>
            </a:pPr>
            <a:r>
              <a:rPr lang="en"/>
              <a:t>Future Working Plan</a:t>
            </a:r>
          </a:p>
        </p:txBody>
      </p:sp>
      <p:sp>
        <p:nvSpPr>
          <p:cNvPr id="111" name="Shape 111"/>
          <p:cNvSpPr txBox="1"/>
          <p:nvPr>
            <p:ph idx="1" type="body"/>
          </p:nvPr>
        </p:nvSpPr>
        <p:spPr>
          <a:xfrm>
            <a:off y="1200150" x="457200"/>
            <a:ext cy="3394500" cx="8229600"/>
          </a:xfrm>
          <a:prstGeom prst="rect">
            <a:avLst/>
          </a:prstGeom>
        </p:spPr>
        <p:txBody>
          <a:bodyPr bIns="91425" rIns="91425" lIns="91425" tIns="91425" anchor="t" anchorCtr="0">
            <a:noAutofit/>
          </a:bodyPr>
          <a:lstStyle/>
          <a:p>
            <a:pPr rtl="0" lvl="0" indent="-381000" marL="457200">
              <a:spcBef>
                <a:spcPts val="0"/>
              </a:spcBef>
              <a:buClr>
                <a:srgbClr val="FFFFFF"/>
              </a:buClr>
              <a:buSzPct val="100000"/>
              <a:buFont typeface="Arial"/>
              <a:buChar char="●"/>
            </a:pPr>
            <a:r>
              <a:rPr sz="2400" lang="en">
                <a:solidFill>
                  <a:srgbClr val="FFFFFF"/>
                </a:solidFill>
              </a:rPr>
              <a:t>Design Database</a:t>
            </a:r>
          </a:p>
          <a:p>
            <a:pPr rtl="0" lvl="0" indent="-381000" marL="457200">
              <a:spcBef>
                <a:spcPts val="0"/>
              </a:spcBef>
              <a:buClr>
                <a:srgbClr val="FFFFFF"/>
              </a:buClr>
              <a:buSzPct val="100000"/>
              <a:buFont typeface="Arial"/>
              <a:buChar char="●"/>
            </a:pPr>
            <a:r>
              <a:rPr sz="2400" lang="en">
                <a:solidFill>
                  <a:srgbClr val="FFFFFF"/>
                </a:solidFill>
              </a:rPr>
              <a:t>Keep track of Meeting Minutes</a:t>
            </a:r>
          </a:p>
          <a:p>
            <a:pPr rtl="0" lvl="0" indent="-381000" marL="457200">
              <a:spcBef>
                <a:spcPts val="0"/>
              </a:spcBef>
              <a:buClr>
                <a:srgbClr val="FFFFFF"/>
              </a:buClr>
              <a:buSzPct val="100000"/>
              <a:buFont typeface="Arial"/>
              <a:buChar char="●"/>
            </a:pPr>
            <a:r>
              <a:rPr sz="2400" lang="en">
                <a:solidFill>
                  <a:srgbClr val="FFFFFF"/>
                </a:solidFill>
              </a:rPr>
              <a:t>Implement ability for non-user to register an account and thus become a user</a:t>
            </a:r>
          </a:p>
          <a:p>
            <a:pPr rtl="0" lvl="0" indent="-381000" marL="457200">
              <a:spcBef>
                <a:spcPts val="0"/>
              </a:spcBef>
              <a:buClr>
                <a:srgbClr val="FFFFFF"/>
              </a:buClr>
              <a:buSzPct val="100000"/>
              <a:buFont typeface="Arial"/>
              <a:buChar char="●"/>
            </a:pPr>
            <a:r>
              <a:rPr sz="2400" lang="en">
                <a:solidFill>
                  <a:srgbClr val="FFFFFF"/>
                </a:solidFill>
              </a:rPr>
              <a:t>Implement ability for app to pull from server</a:t>
            </a:r>
          </a:p>
          <a:p>
            <a:pPr rtl="0" lvl="0" indent="-381000" marL="457200">
              <a:spcBef>
                <a:spcPts val="0"/>
              </a:spcBef>
              <a:buClr>
                <a:srgbClr val="FFFFFF"/>
              </a:buClr>
              <a:buSzPct val="100000"/>
              <a:buFont typeface="Arial"/>
              <a:buChar char="●"/>
            </a:pPr>
            <a:r>
              <a:rPr sz="2400" lang="en">
                <a:solidFill>
                  <a:srgbClr val="FFFFFF"/>
                </a:solidFill>
              </a:rPr>
              <a:t>Implement ability of alpha user to view race results</a:t>
            </a:r>
          </a:p>
          <a:p>
            <a:pPr rtl="0" lvl="0" indent="-381000" marL="457200">
              <a:spcBef>
                <a:spcPts val="0"/>
              </a:spcBef>
              <a:buClr>
                <a:srgbClr val="FFFFFF"/>
              </a:buClr>
              <a:buSzPct val="100000"/>
              <a:buFont typeface="Arial"/>
              <a:buChar char="●"/>
            </a:pPr>
            <a:r>
              <a:rPr sz="2400" lang="en">
                <a:solidFill>
                  <a:srgbClr val="FFFFFF"/>
                </a:solidFill>
              </a:rPr>
              <a:t>Implement ability of delta user to submit results of races</a:t>
            </a:r>
          </a:p>
          <a:p>
            <a:pPr rtl="0" lvl="0" indent="-381000" marL="457200">
              <a:spcBef>
                <a:spcPts val="0"/>
              </a:spcBef>
              <a:buClr>
                <a:srgbClr val="FFFFFF"/>
              </a:buClr>
              <a:buSzPct val="100000"/>
              <a:buFont typeface="Arial"/>
              <a:buChar char="●"/>
            </a:pPr>
            <a:r>
              <a:rPr sz="2400" lang="en">
                <a:solidFill>
                  <a:srgbClr val="FFFFFF"/>
                </a:solidFill>
              </a:rPr>
              <a:t>Implement various other non-essential systems</a:t>
            </a:r>
          </a:p>
        </p:txBody>
      </p:sp>
      <p:sp>
        <p:nvSpPr>
          <p:cNvPr id="112" name="Shape 112"/>
          <p:cNvSpPr/>
          <p:nvPr/>
        </p:nvSpPr>
        <p:spPr>
          <a:xfrm rot="-5400000">
            <a:off y="328875" x="7921450"/>
            <a:ext cy="581700" cx="948999"/>
          </a:xfrm>
          <a:prstGeom prst="flowChartMagneticDrum">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8" fill="hold" presetSubtype="0" presetClass="emph" nodeType="clickEffect">
                                  <p:stCondLst>
                                    <p:cond delay="0"/>
                                  </p:stCondLst>
                                  <p:childTnLst>
                                    <p:animRot by="-21600000">
                                      <p:cBhvr>
                                        <p:cTn dur="1000" fill="hold"/>
                                        <p:tgtEl>
                                          <p:spTgt spid="1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friendly">
  <a:themeElements>
    <a:clrScheme name="Custom 432">
      <a:dk1>
        <a:srgbClr val="CA0001"/>
      </a:dk1>
      <a:lt1>
        <a:srgbClr val="ECE47C"/>
      </a:lt1>
      <a:dk2>
        <a:srgbClr val="000000"/>
      </a:dk2>
      <a:lt2>
        <a:srgbClr val="FFFFFF"/>
      </a:lt2>
      <a:accent1>
        <a:srgbClr val="E26F01"/>
      </a:accent1>
      <a:accent2>
        <a:srgbClr val="723C75"/>
      </a:accent2>
      <a:accent3>
        <a:srgbClr val="69B19F"/>
      </a:accent3>
      <a:accent4>
        <a:srgbClr val="BC5828"/>
      </a:accent4>
      <a:accent5>
        <a:srgbClr val="800000"/>
      </a:accent5>
      <a:accent6>
        <a:srgbClr val="333333"/>
      </a:accent6>
      <a:hlink>
        <a:srgbClr val="ECE47C"/>
      </a:hlink>
      <a:folHlink>
        <a:srgbClr val="FF51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