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Play"/>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gig0vXU/L6FUzBy/OfhO8MZsTf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lay-bold.fntdata"/><Relationship Id="rId16" Type="http://schemas.openxmlformats.org/officeDocument/2006/relationships/font" Target="fonts/Play-regular.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b29c27812e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b29c27812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b29c27812e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b29c27812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b29c27812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g2b29c27812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b29c27812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7916"/>
              </a:lnSpc>
              <a:spcBef>
                <a:spcPts val="0"/>
              </a:spcBef>
              <a:spcAft>
                <a:spcPts val="0"/>
              </a:spcAft>
              <a:buClr>
                <a:schemeClr val="dk1"/>
              </a:buClr>
              <a:buSzPts val="1100"/>
              <a:buFont typeface="Arial"/>
              <a:buNone/>
            </a:pPr>
            <a:r>
              <a:rPr lang="en-US" sz="1000">
                <a:solidFill>
                  <a:schemeClr val="dk1"/>
                </a:solidFill>
                <a:latin typeface="David"/>
                <a:ea typeface="David"/>
                <a:cs typeface="David"/>
                <a:sym typeface="David"/>
              </a:rPr>
              <a:t>we are planning to make schedule meeting with our client to show progress that has been made and to emphasize the requirements and to minimize misunderstanding of requirements.</a:t>
            </a:r>
            <a:endParaRPr sz="1000">
              <a:solidFill>
                <a:schemeClr val="dk1"/>
              </a:solidFill>
            </a:endParaRPr>
          </a:p>
        </p:txBody>
      </p:sp>
      <p:sp>
        <p:nvSpPr>
          <p:cNvPr id="94" name="Google Shape;94;g2b29c27812e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29c27812e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7916"/>
              </a:lnSpc>
              <a:spcBef>
                <a:spcPts val="800"/>
              </a:spcBef>
              <a:spcAft>
                <a:spcPts val="0"/>
              </a:spcAft>
              <a:buNone/>
            </a:pPr>
            <a:r>
              <a:rPr lang="en-US" sz="1000">
                <a:solidFill>
                  <a:schemeClr val="dk1"/>
                </a:solidFill>
                <a:latin typeface="David"/>
                <a:ea typeface="David"/>
                <a:cs typeface="David"/>
                <a:sym typeface="David"/>
              </a:rPr>
              <a:t>we are planning to make meeting with our academic advisor for consultation to our design of the system , if we face any dilemmas and struggles.</a:t>
            </a:r>
            <a:endParaRPr sz="1000">
              <a:solidFill>
                <a:schemeClr val="dk1"/>
              </a:solidFill>
              <a:latin typeface="David"/>
              <a:ea typeface="David"/>
              <a:cs typeface="David"/>
              <a:sym typeface="David"/>
            </a:endParaRPr>
          </a:p>
          <a:p>
            <a:pPr indent="0" lvl="0" marL="914400" rtl="0" algn="l">
              <a:lnSpc>
                <a:spcPct val="107916"/>
              </a:lnSpc>
              <a:spcBef>
                <a:spcPts val="800"/>
              </a:spcBef>
              <a:spcAft>
                <a:spcPts val="0"/>
              </a:spcAft>
              <a:buClr>
                <a:schemeClr val="dk1"/>
              </a:buClr>
              <a:buSzPts val="3097"/>
              <a:buFont typeface="Arial"/>
              <a:buNone/>
            </a:pPr>
            <a:r>
              <a:t/>
            </a:r>
            <a:endParaRPr sz="1000">
              <a:solidFill>
                <a:schemeClr val="dk1"/>
              </a:solidFill>
              <a:latin typeface="David"/>
              <a:ea typeface="David"/>
              <a:cs typeface="David"/>
              <a:sym typeface="David"/>
            </a:endParaRPr>
          </a:p>
          <a:p>
            <a:pPr indent="0" lvl="0" marL="914400" rtl="0" algn="l">
              <a:lnSpc>
                <a:spcPct val="107916"/>
              </a:lnSpc>
              <a:spcBef>
                <a:spcPts val="800"/>
              </a:spcBef>
              <a:spcAft>
                <a:spcPts val="0"/>
              </a:spcAft>
              <a:buClr>
                <a:schemeClr val="dk1"/>
              </a:buClr>
              <a:buSzPts val="3097"/>
              <a:buFont typeface="Arial"/>
              <a:buNone/>
            </a:pPr>
            <a:r>
              <a:t/>
            </a:r>
            <a:endParaRPr sz="1000">
              <a:solidFill>
                <a:schemeClr val="dk1"/>
              </a:solidFill>
              <a:latin typeface="David"/>
              <a:ea typeface="David"/>
              <a:cs typeface="David"/>
              <a:sym typeface="David"/>
            </a:endParaRPr>
          </a:p>
          <a:p>
            <a:pPr indent="0" lvl="0" marL="457200" rtl="0" algn="l">
              <a:lnSpc>
                <a:spcPct val="107916"/>
              </a:lnSpc>
              <a:spcBef>
                <a:spcPts val="0"/>
              </a:spcBef>
              <a:spcAft>
                <a:spcPts val="0"/>
              </a:spcAft>
              <a:buSzPts val="1100"/>
              <a:buNone/>
            </a:pPr>
            <a:r>
              <a:t/>
            </a:r>
            <a:endParaRPr sz="1000">
              <a:solidFill>
                <a:schemeClr val="dk1"/>
              </a:solidFill>
              <a:latin typeface="David"/>
              <a:ea typeface="David"/>
              <a:cs typeface="David"/>
              <a:sym typeface="David"/>
            </a:endParaRPr>
          </a:p>
        </p:txBody>
      </p:sp>
      <p:sp>
        <p:nvSpPr>
          <p:cNvPr id="99" name="Google Shape;99;g2b29c27812e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b29c27812e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ctr">
              <a:lnSpc>
                <a:spcPct val="107916"/>
              </a:lnSpc>
              <a:spcBef>
                <a:spcPts val="0"/>
              </a:spcBef>
              <a:spcAft>
                <a:spcPts val="0"/>
              </a:spcAft>
              <a:buClr>
                <a:schemeClr val="dk1"/>
              </a:buClr>
              <a:buSzPts val="1100"/>
              <a:buFont typeface="Arial"/>
              <a:buNone/>
            </a:pPr>
            <a:r>
              <a:rPr lang="en-US" sz="1000">
                <a:solidFill>
                  <a:schemeClr val="dk1"/>
                </a:solidFill>
                <a:latin typeface="David"/>
                <a:ea typeface="David"/>
                <a:cs typeface="David"/>
                <a:sym typeface="David"/>
              </a:rPr>
              <a:t>we are planning to dedicate time for searching for new technologies and to study them in order to be able to choose which platform suits us the most, and we are going to watch videos from youtube to see some examples of implementations of similar systems and web apps</a:t>
            </a:r>
            <a:endParaRPr sz="1000">
              <a:solidFill>
                <a:schemeClr val="dk1"/>
              </a:solidFill>
              <a:latin typeface="David"/>
              <a:ea typeface="David"/>
              <a:cs typeface="David"/>
              <a:sym typeface="David"/>
            </a:endParaRPr>
          </a:p>
          <a:p>
            <a:pPr indent="0" lvl="0" marL="914400" rtl="0" algn="l">
              <a:lnSpc>
                <a:spcPct val="107916"/>
              </a:lnSpc>
              <a:spcBef>
                <a:spcPts val="800"/>
              </a:spcBef>
              <a:spcAft>
                <a:spcPts val="0"/>
              </a:spcAft>
              <a:buSzPts val="3097"/>
              <a:buNone/>
            </a:pPr>
            <a:r>
              <a:t/>
            </a:r>
            <a:endParaRPr sz="1000">
              <a:solidFill>
                <a:schemeClr val="dk1"/>
              </a:solidFill>
              <a:latin typeface="David"/>
              <a:ea typeface="David"/>
              <a:cs typeface="David"/>
              <a:sym typeface="David"/>
            </a:endParaRPr>
          </a:p>
          <a:p>
            <a:pPr indent="0" lvl="0" marL="914400" rtl="0" algn="l">
              <a:lnSpc>
                <a:spcPct val="107916"/>
              </a:lnSpc>
              <a:spcBef>
                <a:spcPts val="800"/>
              </a:spcBef>
              <a:spcAft>
                <a:spcPts val="0"/>
              </a:spcAft>
              <a:buSzPts val="3097"/>
              <a:buNone/>
            </a:pPr>
            <a:r>
              <a:t/>
            </a:r>
            <a:endParaRPr sz="1000">
              <a:solidFill>
                <a:schemeClr val="dk1"/>
              </a:solidFill>
              <a:latin typeface="David"/>
              <a:ea typeface="David"/>
              <a:cs typeface="David"/>
              <a:sym typeface="David"/>
            </a:endParaRPr>
          </a:p>
          <a:p>
            <a:pPr indent="0" lvl="0" marL="457200" rtl="0" algn="l">
              <a:lnSpc>
                <a:spcPct val="107916"/>
              </a:lnSpc>
              <a:spcBef>
                <a:spcPts val="0"/>
              </a:spcBef>
              <a:spcAft>
                <a:spcPts val="0"/>
              </a:spcAft>
              <a:buSzPts val="1100"/>
              <a:buNone/>
            </a:pPr>
            <a:r>
              <a:t/>
            </a:r>
            <a:endParaRPr sz="1000">
              <a:solidFill>
                <a:schemeClr val="dk1"/>
              </a:solidFill>
              <a:latin typeface="David"/>
              <a:ea typeface="David"/>
              <a:cs typeface="David"/>
              <a:sym typeface="David"/>
            </a:endParaRPr>
          </a:p>
        </p:txBody>
      </p:sp>
      <p:sp>
        <p:nvSpPr>
          <p:cNvPr id="104" name="Google Shape;104;g2b29c27812e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29c27812e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ctr">
              <a:lnSpc>
                <a:spcPct val="107916"/>
              </a:lnSpc>
              <a:spcBef>
                <a:spcPts val="0"/>
              </a:spcBef>
              <a:spcAft>
                <a:spcPts val="0"/>
              </a:spcAft>
              <a:buNone/>
            </a:pPr>
            <a:r>
              <a:rPr lang="en-US" sz="1000">
                <a:solidFill>
                  <a:schemeClr val="dk1"/>
                </a:solidFill>
                <a:latin typeface="David"/>
                <a:ea typeface="David"/>
                <a:cs typeface="David"/>
                <a:sym typeface="David"/>
              </a:rPr>
              <a:t>the risk is some sections that are common that will be called more often and will have a lot of requests and users using it in parallel, so the solution is analyzing and predicting </a:t>
            </a:r>
            <a:r>
              <a:rPr lang="en-US" sz="1000">
                <a:solidFill>
                  <a:schemeClr val="dk1"/>
                </a:solidFill>
                <a:latin typeface="David"/>
                <a:ea typeface="David"/>
                <a:cs typeface="David"/>
                <a:sym typeface="David"/>
              </a:rPr>
              <a:t>possible sections in the system where is high likely going to be some stress and pressure , then choosing a design to overcome this obstacle and making it concurrency friendly</a:t>
            </a:r>
            <a:endParaRPr sz="1000">
              <a:solidFill>
                <a:schemeClr val="dk1"/>
              </a:solidFill>
              <a:latin typeface="David"/>
              <a:ea typeface="David"/>
              <a:cs typeface="David"/>
              <a:sym typeface="David"/>
            </a:endParaRPr>
          </a:p>
          <a:p>
            <a:pPr indent="0" lvl="0" marL="457200" rtl="0" algn="ctr">
              <a:lnSpc>
                <a:spcPct val="107916"/>
              </a:lnSpc>
              <a:spcBef>
                <a:spcPts val="0"/>
              </a:spcBef>
              <a:spcAft>
                <a:spcPts val="0"/>
              </a:spcAft>
              <a:buNone/>
            </a:pPr>
            <a:r>
              <a:t/>
            </a:r>
            <a:endParaRPr sz="1000">
              <a:solidFill>
                <a:schemeClr val="dk1"/>
              </a:solidFill>
              <a:latin typeface="David"/>
              <a:ea typeface="David"/>
              <a:cs typeface="David"/>
              <a:sym typeface="David"/>
            </a:endParaRPr>
          </a:p>
          <a:p>
            <a:pPr indent="0" lvl="0" marL="914400" rtl="0" algn="l">
              <a:lnSpc>
                <a:spcPct val="107916"/>
              </a:lnSpc>
              <a:spcBef>
                <a:spcPts val="800"/>
              </a:spcBef>
              <a:spcAft>
                <a:spcPts val="0"/>
              </a:spcAft>
              <a:buSzPts val="3097"/>
              <a:buNone/>
            </a:pPr>
            <a:r>
              <a:t/>
            </a:r>
            <a:endParaRPr sz="1000">
              <a:solidFill>
                <a:schemeClr val="dk1"/>
              </a:solidFill>
              <a:latin typeface="David"/>
              <a:ea typeface="David"/>
              <a:cs typeface="David"/>
              <a:sym typeface="David"/>
            </a:endParaRPr>
          </a:p>
          <a:p>
            <a:pPr indent="0" lvl="0" marL="914400" rtl="0" algn="l">
              <a:lnSpc>
                <a:spcPct val="107916"/>
              </a:lnSpc>
              <a:spcBef>
                <a:spcPts val="800"/>
              </a:spcBef>
              <a:spcAft>
                <a:spcPts val="0"/>
              </a:spcAft>
              <a:buSzPts val="3097"/>
              <a:buNone/>
            </a:pPr>
            <a:r>
              <a:t/>
            </a:r>
            <a:endParaRPr sz="1000">
              <a:solidFill>
                <a:schemeClr val="dk1"/>
              </a:solidFill>
              <a:latin typeface="David"/>
              <a:ea typeface="David"/>
              <a:cs typeface="David"/>
              <a:sym typeface="David"/>
            </a:endParaRPr>
          </a:p>
          <a:p>
            <a:pPr indent="0" lvl="0" marL="457200" rtl="0" algn="l">
              <a:lnSpc>
                <a:spcPct val="107916"/>
              </a:lnSpc>
              <a:spcBef>
                <a:spcPts val="0"/>
              </a:spcBef>
              <a:spcAft>
                <a:spcPts val="0"/>
              </a:spcAft>
              <a:buSzPts val="1100"/>
              <a:buNone/>
            </a:pPr>
            <a:r>
              <a:t/>
            </a:r>
            <a:endParaRPr sz="1000">
              <a:solidFill>
                <a:schemeClr val="dk1"/>
              </a:solidFill>
              <a:latin typeface="David"/>
              <a:ea typeface="David"/>
              <a:cs typeface="David"/>
              <a:sym typeface="David"/>
            </a:endParaRPr>
          </a:p>
        </p:txBody>
      </p:sp>
      <p:sp>
        <p:nvSpPr>
          <p:cNvPr id="109" name="Google Shape;109;g2b29c27812e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29c27812e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ctr">
              <a:lnSpc>
                <a:spcPct val="107916"/>
              </a:lnSpc>
              <a:spcBef>
                <a:spcPts val="0"/>
              </a:spcBef>
              <a:spcAft>
                <a:spcPts val="0"/>
              </a:spcAft>
              <a:buNone/>
            </a:pPr>
            <a:r>
              <a:rPr lang="en-US" sz="1000">
                <a:solidFill>
                  <a:schemeClr val="dk1"/>
                </a:solidFill>
                <a:latin typeface="David"/>
                <a:ea typeface="David"/>
                <a:cs typeface="David"/>
                <a:sym typeface="David"/>
              </a:rPr>
              <a:t>we did this course at least 1 year ago, so maybe some of us has forgotten some details and how things work, solution for that is to review the material and help each other , in worst case scenario ask dana.</a:t>
            </a:r>
            <a:endParaRPr sz="1000">
              <a:solidFill>
                <a:schemeClr val="dk1"/>
              </a:solidFill>
              <a:latin typeface="David"/>
              <a:ea typeface="David"/>
              <a:cs typeface="David"/>
              <a:sym typeface="David"/>
            </a:endParaRPr>
          </a:p>
          <a:p>
            <a:pPr indent="0" lvl="0" marL="457200" rtl="0" algn="ctr">
              <a:lnSpc>
                <a:spcPct val="107916"/>
              </a:lnSpc>
              <a:spcBef>
                <a:spcPts val="0"/>
              </a:spcBef>
              <a:spcAft>
                <a:spcPts val="0"/>
              </a:spcAft>
              <a:buNone/>
            </a:pPr>
            <a:r>
              <a:t/>
            </a:r>
            <a:endParaRPr sz="1000">
              <a:solidFill>
                <a:schemeClr val="dk1"/>
              </a:solidFill>
              <a:latin typeface="David"/>
              <a:ea typeface="David"/>
              <a:cs typeface="David"/>
              <a:sym typeface="David"/>
            </a:endParaRPr>
          </a:p>
          <a:p>
            <a:pPr indent="0" lvl="0" marL="914400" rtl="0" algn="l">
              <a:lnSpc>
                <a:spcPct val="107916"/>
              </a:lnSpc>
              <a:spcBef>
                <a:spcPts val="800"/>
              </a:spcBef>
              <a:spcAft>
                <a:spcPts val="0"/>
              </a:spcAft>
              <a:buSzPts val="3097"/>
              <a:buNone/>
            </a:pPr>
            <a:r>
              <a:t/>
            </a:r>
            <a:endParaRPr sz="1000">
              <a:solidFill>
                <a:schemeClr val="dk1"/>
              </a:solidFill>
              <a:latin typeface="David"/>
              <a:ea typeface="David"/>
              <a:cs typeface="David"/>
              <a:sym typeface="David"/>
            </a:endParaRPr>
          </a:p>
          <a:p>
            <a:pPr indent="0" lvl="0" marL="914400" rtl="0" algn="l">
              <a:lnSpc>
                <a:spcPct val="107916"/>
              </a:lnSpc>
              <a:spcBef>
                <a:spcPts val="800"/>
              </a:spcBef>
              <a:spcAft>
                <a:spcPts val="0"/>
              </a:spcAft>
              <a:buSzPts val="3097"/>
              <a:buNone/>
            </a:pPr>
            <a:r>
              <a:t/>
            </a:r>
            <a:endParaRPr sz="1000">
              <a:solidFill>
                <a:schemeClr val="dk1"/>
              </a:solidFill>
              <a:latin typeface="David"/>
              <a:ea typeface="David"/>
              <a:cs typeface="David"/>
              <a:sym typeface="David"/>
            </a:endParaRPr>
          </a:p>
          <a:p>
            <a:pPr indent="0" lvl="0" marL="457200" rtl="0" algn="l">
              <a:lnSpc>
                <a:spcPct val="107916"/>
              </a:lnSpc>
              <a:spcBef>
                <a:spcPts val="0"/>
              </a:spcBef>
              <a:spcAft>
                <a:spcPts val="0"/>
              </a:spcAft>
              <a:buSzPts val="1100"/>
              <a:buNone/>
            </a:pPr>
            <a:r>
              <a:t/>
            </a:r>
            <a:endParaRPr sz="1000">
              <a:solidFill>
                <a:schemeClr val="dk1"/>
              </a:solidFill>
              <a:latin typeface="David"/>
              <a:ea typeface="David"/>
              <a:cs typeface="David"/>
              <a:sym typeface="David"/>
            </a:endParaRPr>
          </a:p>
        </p:txBody>
      </p:sp>
      <p:sp>
        <p:nvSpPr>
          <p:cNvPr id="114" name="Google Shape;114;g2b29c27812e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b31377f55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ctr">
              <a:lnSpc>
                <a:spcPct val="107916"/>
              </a:lnSpc>
              <a:spcBef>
                <a:spcPts val="0"/>
              </a:spcBef>
              <a:spcAft>
                <a:spcPts val="0"/>
              </a:spcAft>
              <a:buNone/>
            </a:pPr>
            <a:r>
              <a:rPr lang="en-US" sz="1000">
                <a:solidFill>
                  <a:schemeClr val="dk1"/>
                </a:solidFill>
                <a:latin typeface="David"/>
                <a:ea typeface="David"/>
                <a:cs typeface="David"/>
                <a:sym typeface="David"/>
              </a:rPr>
              <a:t>the server </a:t>
            </a:r>
            <a:r>
              <a:rPr lang="en-US" sz="1000">
                <a:solidFill>
                  <a:schemeClr val="dk1"/>
                </a:solidFill>
                <a:latin typeface="David"/>
                <a:ea typeface="David"/>
                <a:cs typeface="David"/>
                <a:sym typeface="David"/>
              </a:rPr>
              <a:t>might</a:t>
            </a:r>
            <a:r>
              <a:rPr lang="en-US" sz="1000">
                <a:solidFill>
                  <a:schemeClr val="dk1"/>
                </a:solidFill>
                <a:latin typeface="David"/>
                <a:ea typeface="David"/>
                <a:cs typeface="David"/>
                <a:sym typeface="David"/>
              </a:rPr>
              <a:t> crash , we prepare for that by backing up our system frequently and make an ability to load data, we can use  mySQLdump or MongoDBdump ,so we won’t lose data</a:t>
            </a:r>
            <a:endParaRPr sz="1000">
              <a:solidFill>
                <a:schemeClr val="dk1"/>
              </a:solidFill>
              <a:latin typeface="David"/>
              <a:ea typeface="David"/>
              <a:cs typeface="David"/>
              <a:sym typeface="David"/>
            </a:endParaRPr>
          </a:p>
          <a:p>
            <a:pPr indent="0" lvl="0" marL="457200" rtl="0" algn="ctr">
              <a:lnSpc>
                <a:spcPct val="107916"/>
              </a:lnSpc>
              <a:spcBef>
                <a:spcPts val="0"/>
              </a:spcBef>
              <a:spcAft>
                <a:spcPts val="0"/>
              </a:spcAft>
              <a:buNone/>
            </a:pPr>
            <a:r>
              <a:t/>
            </a:r>
            <a:endParaRPr sz="1000">
              <a:solidFill>
                <a:schemeClr val="dk1"/>
              </a:solidFill>
              <a:latin typeface="David"/>
              <a:ea typeface="David"/>
              <a:cs typeface="David"/>
              <a:sym typeface="David"/>
            </a:endParaRPr>
          </a:p>
          <a:p>
            <a:pPr indent="0" lvl="0" marL="914400" rtl="0" algn="l">
              <a:lnSpc>
                <a:spcPct val="107916"/>
              </a:lnSpc>
              <a:spcBef>
                <a:spcPts val="800"/>
              </a:spcBef>
              <a:spcAft>
                <a:spcPts val="0"/>
              </a:spcAft>
              <a:buSzPts val="3097"/>
              <a:buNone/>
            </a:pPr>
            <a:r>
              <a:t/>
            </a:r>
            <a:endParaRPr sz="1000">
              <a:solidFill>
                <a:schemeClr val="dk1"/>
              </a:solidFill>
              <a:latin typeface="David"/>
              <a:ea typeface="David"/>
              <a:cs typeface="David"/>
              <a:sym typeface="David"/>
            </a:endParaRPr>
          </a:p>
          <a:p>
            <a:pPr indent="0" lvl="0" marL="914400" rtl="0" algn="l">
              <a:lnSpc>
                <a:spcPct val="107916"/>
              </a:lnSpc>
              <a:spcBef>
                <a:spcPts val="800"/>
              </a:spcBef>
              <a:spcAft>
                <a:spcPts val="0"/>
              </a:spcAft>
              <a:buSzPts val="3097"/>
              <a:buNone/>
            </a:pPr>
            <a:r>
              <a:t/>
            </a:r>
            <a:endParaRPr sz="1000">
              <a:solidFill>
                <a:schemeClr val="dk1"/>
              </a:solidFill>
              <a:latin typeface="David"/>
              <a:ea typeface="David"/>
              <a:cs typeface="David"/>
              <a:sym typeface="David"/>
            </a:endParaRPr>
          </a:p>
          <a:p>
            <a:pPr indent="0" lvl="0" marL="457200" rtl="0" algn="l">
              <a:lnSpc>
                <a:spcPct val="107916"/>
              </a:lnSpc>
              <a:spcBef>
                <a:spcPts val="0"/>
              </a:spcBef>
              <a:spcAft>
                <a:spcPts val="0"/>
              </a:spcAft>
              <a:buSzPts val="1100"/>
              <a:buNone/>
            </a:pPr>
            <a:r>
              <a:t/>
            </a:r>
            <a:endParaRPr sz="1000">
              <a:solidFill>
                <a:schemeClr val="dk1"/>
              </a:solidFill>
              <a:latin typeface="David"/>
              <a:ea typeface="David"/>
              <a:cs typeface="David"/>
              <a:sym typeface="David"/>
            </a:endParaRPr>
          </a:p>
        </p:txBody>
      </p:sp>
      <p:sp>
        <p:nvSpPr>
          <p:cNvPr id="119" name="Google Shape;119;g2b31377f55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b29c27812e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g2b29c27812e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קופית כותרת" type="title">
  <p:cSld name="TITLE">
    <p:spTree>
      <p:nvGrpSpPr>
        <p:cNvPr id="11" name="Shape 11"/>
        <p:cNvGrpSpPr/>
        <p:nvPr/>
      </p:nvGrpSpPr>
      <p:grpSpPr>
        <a:xfrm>
          <a:off x="0" y="0"/>
          <a:ext cx="0" cy="0"/>
          <a:chOff x="0" y="0"/>
          <a:chExt cx="0" cy="0"/>
        </a:xfrm>
      </p:grpSpPr>
      <p:sp>
        <p:nvSpPr>
          <p:cNvPr id="12" name="Google Shape;12;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rtl="1"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rtl="1" algn="ctr">
              <a:lnSpc>
                <a:spcPct val="90000"/>
              </a:lnSpc>
              <a:spcBef>
                <a:spcPts val="1000"/>
              </a:spcBef>
              <a:spcAft>
                <a:spcPts val="0"/>
              </a:spcAft>
              <a:buClr>
                <a:schemeClr val="dk1"/>
              </a:buClr>
              <a:buSzPts val="2400"/>
              <a:buNone/>
              <a:defRPr sz="2400"/>
            </a:lvl1pPr>
            <a:lvl2pPr lvl="1" rtl="1" algn="ctr">
              <a:lnSpc>
                <a:spcPct val="90000"/>
              </a:lnSpc>
              <a:spcBef>
                <a:spcPts val="500"/>
              </a:spcBef>
              <a:spcAft>
                <a:spcPts val="0"/>
              </a:spcAft>
              <a:buClr>
                <a:schemeClr val="dk1"/>
              </a:buClr>
              <a:buSzPts val="2000"/>
              <a:buNone/>
              <a:defRPr sz="2000"/>
            </a:lvl2pPr>
            <a:lvl3pPr lvl="2" rtl="1" algn="ctr">
              <a:lnSpc>
                <a:spcPct val="90000"/>
              </a:lnSpc>
              <a:spcBef>
                <a:spcPts val="500"/>
              </a:spcBef>
              <a:spcAft>
                <a:spcPts val="0"/>
              </a:spcAft>
              <a:buClr>
                <a:schemeClr val="dk1"/>
              </a:buClr>
              <a:buSzPts val="1800"/>
              <a:buNone/>
              <a:defRPr sz="1800"/>
            </a:lvl3pPr>
            <a:lvl4pPr lvl="3" rtl="1" algn="ctr">
              <a:lnSpc>
                <a:spcPct val="90000"/>
              </a:lnSpc>
              <a:spcBef>
                <a:spcPts val="500"/>
              </a:spcBef>
              <a:spcAft>
                <a:spcPts val="0"/>
              </a:spcAft>
              <a:buClr>
                <a:schemeClr val="dk1"/>
              </a:buClr>
              <a:buSzPts val="1600"/>
              <a:buNone/>
              <a:defRPr sz="1600"/>
            </a:lvl4pPr>
            <a:lvl5pPr lvl="4" rtl="1" algn="ctr">
              <a:lnSpc>
                <a:spcPct val="90000"/>
              </a:lnSpc>
              <a:spcBef>
                <a:spcPts val="500"/>
              </a:spcBef>
              <a:spcAft>
                <a:spcPts val="0"/>
              </a:spcAft>
              <a:buClr>
                <a:schemeClr val="dk1"/>
              </a:buClr>
              <a:buSzPts val="1600"/>
              <a:buNone/>
              <a:defRPr sz="1600"/>
            </a:lvl5pPr>
            <a:lvl6pPr lvl="5" rtl="1" algn="ctr">
              <a:lnSpc>
                <a:spcPct val="90000"/>
              </a:lnSpc>
              <a:spcBef>
                <a:spcPts val="500"/>
              </a:spcBef>
              <a:spcAft>
                <a:spcPts val="0"/>
              </a:spcAft>
              <a:buClr>
                <a:schemeClr val="dk1"/>
              </a:buClr>
              <a:buSzPts val="1600"/>
              <a:buNone/>
              <a:defRPr sz="1600"/>
            </a:lvl6pPr>
            <a:lvl7pPr lvl="6" rtl="1" algn="ctr">
              <a:lnSpc>
                <a:spcPct val="90000"/>
              </a:lnSpc>
              <a:spcBef>
                <a:spcPts val="500"/>
              </a:spcBef>
              <a:spcAft>
                <a:spcPts val="0"/>
              </a:spcAft>
              <a:buClr>
                <a:schemeClr val="dk1"/>
              </a:buClr>
              <a:buSzPts val="1600"/>
              <a:buNone/>
              <a:defRPr sz="1600"/>
            </a:lvl7pPr>
            <a:lvl8pPr lvl="7" rtl="1" algn="ctr">
              <a:lnSpc>
                <a:spcPct val="90000"/>
              </a:lnSpc>
              <a:spcBef>
                <a:spcPts val="500"/>
              </a:spcBef>
              <a:spcAft>
                <a:spcPts val="0"/>
              </a:spcAft>
              <a:buClr>
                <a:schemeClr val="dk1"/>
              </a:buClr>
              <a:buSzPts val="1600"/>
              <a:buNone/>
              <a:defRPr sz="1600"/>
            </a:lvl8pPr>
            <a:lvl9pPr lvl="8" rtl="1" algn="ctr">
              <a:lnSpc>
                <a:spcPct val="90000"/>
              </a:lnSpc>
              <a:spcBef>
                <a:spcPts val="500"/>
              </a:spcBef>
              <a:spcAft>
                <a:spcPts val="0"/>
              </a:spcAft>
              <a:buClr>
                <a:schemeClr val="dk1"/>
              </a:buClr>
              <a:buSzPts val="1600"/>
              <a:buNone/>
              <a:defRPr sz="1600"/>
            </a:lvl9pPr>
          </a:lstStyle>
          <a:p/>
        </p:txBody>
      </p:sp>
      <p:sp>
        <p:nvSpPr>
          <p:cNvPr id="14" name="Google Shape;14;p7"/>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5" name="Google Shape;1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6" name="Google Shape;16;p7"/>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טקסט אנכי" type="vertTx">
  <p:cSld name="VERTICAL_TEXT">
    <p:spTree>
      <p:nvGrpSpPr>
        <p:cNvPr id="68" name="Shape 68"/>
        <p:cNvGrpSpPr/>
        <p:nvPr/>
      </p:nvGrpSpPr>
      <p:grpSpPr>
        <a:xfrm>
          <a:off x="0" y="0"/>
          <a:ext cx="0" cy="0"/>
          <a:chOff x="0" y="0"/>
          <a:chExt cx="0" cy="0"/>
        </a:xfrm>
      </p:grpSpPr>
      <p:sp>
        <p:nvSpPr>
          <p:cNvPr id="69" name="Google Shape;6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71" name="Google Shape;71;p16"/>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2" name="Google Shape;7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3" name="Google Shape;73;p16"/>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אנכית וטקסט" type="vertTitleAndTx">
  <p:cSld name="VERTICAL_TITLE_AND_VERTICAL_TEXT">
    <p:spTree>
      <p:nvGrpSpPr>
        <p:cNvPr id="74" name="Shape 74"/>
        <p:cNvGrpSpPr/>
        <p:nvPr/>
      </p:nvGrpSpPr>
      <p:grpSpPr>
        <a:xfrm>
          <a:off x="0" y="0"/>
          <a:ext cx="0" cy="0"/>
          <a:chOff x="0" y="0"/>
          <a:chExt cx="0" cy="0"/>
        </a:xfrm>
      </p:grpSpPr>
      <p:sp>
        <p:nvSpPr>
          <p:cNvPr id="75" name="Google Shape;75;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77" name="Google Shape;77;p17"/>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8" name="Google Shape;7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9" name="Google Shape;79;p17"/>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type="obj">
  <p:cSld name="OBJECT">
    <p:spTree>
      <p:nvGrpSpPr>
        <p:cNvPr id="17" name="Shape 17"/>
        <p:cNvGrpSpPr/>
        <p:nvPr/>
      </p:nvGrpSpPr>
      <p:grpSpPr>
        <a:xfrm>
          <a:off x="0" y="0"/>
          <a:ext cx="0" cy="0"/>
          <a:chOff x="0" y="0"/>
          <a:chExt cx="0" cy="0"/>
        </a:xfrm>
      </p:grpSpPr>
      <p:sp>
        <p:nvSpPr>
          <p:cNvPr id="18" name="Google Shape;1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20" name="Google Shape;20;p8"/>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1" name="Google Shape;2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2" name="Google Shape;22;p8"/>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מקטע עליונה" type="secHead">
  <p:cSld name="SECTION_HEADER">
    <p:spTree>
      <p:nvGrpSpPr>
        <p:cNvPr id="23" name="Shape 23"/>
        <p:cNvGrpSpPr/>
        <p:nvPr/>
      </p:nvGrpSpPr>
      <p:grpSpPr>
        <a:xfrm>
          <a:off x="0" y="0"/>
          <a:ext cx="0" cy="0"/>
          <a:chOff x="0" y="0"/>
          <a:chExt cx="0" cy="0"/>
        </a:xfrm>
      </p:grpSpPr>
      <p:sp>
        <p:nvSpPr>
          <p:cNvPr id="24" name="Google Shape;24;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rgbClr val="757575"/>
              </a:buClr>
              <a:buSzPts val="2400"/>
              <a:buNone/>
              <a:defRPr sz="2400">
                <a:solidFill>
                  <a:srgbClr val="757575"/>
                </a:solidFill>
              </a:defRPr>
            </a:lvl1pPr>
            <a:lvl2pPr indent="-228600" lvl="1" marL="914400" rtl="1" algn="r">
              <a:lnSpc>
                <a:spcPct val="90000"/>
              </a:lnSpc>
              <a:spcBef>
                <a:spcPts val="500"/>
              </a:spcBef>
              <a:spcAft>
                <a:spcPts val="0"/>
              </a:spcAft>
              <a:buClr>
                <a:srgbClr val="757575"/>
              </a:buClr>
              <a:buSzPts val="2000"/>
              <a:buNone/>
              <a:defRPr sz="2000">
                <a:solidFill>
                  <a:srgbClr val="757575"/>
                </a:solidFill>
              </a:defRPr>
            </a:lvl2pPr>
            <a:lvl3pPr indent="-228600" lvl="2" marL="1371600" rtl="1" algn="r">
              <a:lnSpc>
                <a:spcPct val="90000"/>
              </a:lnSpc>
              <a:spcBef>
                <a:spcPts val="500"/>
              </a:spcBef>
              <a:spcAft>
                <a:spcPts val="0"/>
              </a:spcAft>
              <a:buClr>
                <a:srgbClr val="757575"/>
              </a:buClr>
              <a:buSzPts val="1800"/>
              <a:buNone/>
              <a:defRPr sz="1800">
                <a:solidFill>
                  <a:srgbClr val="757575"/>
                </a:solidFill>
              </a:defRPr>
            </a:lvl3pPr>
            <a:lvl4pPr indent="-228600" lvl="3" marL="1828800" rtl="1" algn="r">
              <a:lnSpc>
                <a:spcPct val="90000"/>
              </a:lnSpc>
              <a:spcBef>
                <a:spcPts val="500"/>
              </a:spcBef>
              <a:spcAft>
                <a:spcPts val="0"/>
              </a:spcAft>
              <a:buClr>
                <a:srgbClr val="757575"/>
              </a:buClr>
              <a:buSzPts val="1600"/>
              <a:buNone/>
              <a:defRPr sz="1600">
                <a:solidFill>
                  <a:srgbClr val="757575"/>
                </a:solidFill>
              </a:defRPr>
            </a:lvl4pPr>
            <a:lvl5pPr indent="-228600" lvl="4" marL="2286000" rtl="1" algn="r">
              <a:lnSpc>
                <a:spcPct val="90000"/>
              </a:lnSpc>
              <a:spcBef>
                <a:spcPts val="500"/>
              </a:spcBef>
              <a:spcAft>
                <a:spcPts val="0"/>
              </a:spcAft>
              <a:buClr>
                <a:srgbClr val="757575"/>
              </a:buClr>
              <a:buSzPts val="1600"/>
              <a:buNone/>
              <a:defRPr sz="1600">
                <a:solidFill>
                  <a:srgbClr val="757575"/>
                </a:solidFill>
              </a:defRPr>
            </a:lvl5pPr>
            <a:lvl6pPr indent="-228600" lvl="5" marL="2743200" rtl="1" algn="r">
              <a:lnSpc>
                <a:spcPct val="90000"/>
              </a:lnSpc>
              <a:spcBef>
                <a:spcPts val="500"/>
              </a:spcBef>
              <a:spcAft>
                <a:spcPts val="0"/>
              </a:spcAft>
              <a:buClr>
                <a:srgbClr val="757575"/>
              </a:buClr>
              <a:buSzPts val="1600"/>
              <a:buNone/>
              <a:defRPr sz="1600">
                <a:solidFill>
                  <a:srgbClr val="757575"/>
                </a:solidFill>
              </a:defRPr>
            </a:lvl6pPr>
            <a:lvl7pPr indent="-228600" lvl="6" marL="3200400" rtl="1" algn="r">
              <a:lnSpc>
                <a:spcPct val="90000"/>
              </a:lnSpc>
              <a:spcBef>
                <a:spcPts val="500"/>
              </a:spcBef>
              <a:spcAft>
                <a:spcPts val="0"/>
              </a:spcAft>
              <a:buClr>
                <a:srgbClr val="757575"/>
              </a:buClr>
              <a:buSzPts val="1600"/>
              <a:buNone/>
              <a:defRPr sz="1600">
                <a:solidFill>
                  <a:srgbClr val="757575"/>
                </a:solidFill>
              </a:defRPr>
            </a:lvl7pPr>
            <a:lvl8pPr indent="-228600" lvl="7" marL="3657600" rtl="1" algn="r">
              <a:lnSpc>
                <a:spcPct val="90000"/>
              </a:lnSpc>
              <a:spcBef>
                <a:spcPts val="500"/>
              </a:spcBef>
              <a:spcAft>
                <a:spcPts val="0"/>
              </a:spcAft>
              <a:buClr>
                <a:srgbClr val="757575"/>
              </a:buClr>
              <a:buSzPts val="1600"/>
              <a:buNone/>
              <a:defRPr sz="1600">
                <a:solidFill>
                  <a:srgbClr val="757575"/>
                </a:solidFill>
              </a:defRPr>
            </a:lvl8pPr>
            <a:lvl9pPr indent="-228600" lvl="8" marL="4114800" rtl="1" algn="r">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9"/>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7" name="Google Shape;2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8" name="Google Shape;28;p9"/>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ני תכנים" type="twoObj">
  <p:cSld name="TWO_OBJECTS">
    <p:spTree>
      <p:nvGrpSpPr>
        <p:cNvPr id="29" name="Shape 29"/>
        <p:cNvGrpSpPr/>
        <p:nvPr/>
      </p:nvGrpSpPr>
      <p:grpSpPr>
        <a:xfrm>
          <a:off x="0" y="0"/>
          <a:ext cx="0" cy="0"/>
          <a:chOff x="0" y="0"/>
          <a:chExt cx="0" cy="0"/>
        </a:xfrm>
      </p:grpSpPr>
      <p:sp>
        <p:nvSpPr>
          <p:cNvPr id="30" name="Google Shape;3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32" name="Google Shape;32;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33" name="Google Shape;33;p10"/>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34" name="Google Shape;3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35" name="Google Shape;35;p10"/>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השוואה" type="twoTxTwoObj">
  <p:cSld name="TWO_OBJECTS_WITH_TEXT">
    <p:spTree>
      <p:nvGrpSpPr>
        <p:cNvPr id="36" name="Shape 36"/>
        <p:cNvGrpSpPr/>
        <p:nvPr/>
      </p:nvGrpSpPr>
      <p:grpSpPr>
        <a:xfrm>
          <a:off x="0" y="0"/>
          <a:ext cx="0" cy="0"/>
          <a:chOff x="0" y="0"/>
          <a:chExt cx="0" cy="0"/>
        </a:xfrm>
      </p:grpSpPr>
      <p:sp>
        <p:nvSpPr>
          <p:cNvPr id="37" name="Google Shape;37;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2400"/>
              <a:buNone/>
              <a:defRPr b="1" sz="2400"/>
            </a:lvl1pPr>
            <a:lvl2pPr indent="-228600" lvl="1" marL="914400" rtl="1" algn="r">
              <a:lnSpc>
                <a:spcPct val="90000"/>
              </a:lnSpc>
              <a:spcBef>
                <a:spcPts val="500"/>
              </a:spcBef>
              <a:spcAft>
                <a:spcPts val="0"/>
              </a:spcAft>
              <a:buClr>
                <a:schemeClr val="dk1"/>
              </a:buClr>
              <a:buSzPts val="2000"/>
              <a:buNone/>
              <a:defRPr b="1" sz="2000"/>
            </a:lvl2pPr>
            <a:lvl3pPr indent="-228600" lvl="2" marL="1371600" rtl="1" algn="r">
              <a:lnSpc>
                <a:spcPct val="90000"/>
              </a:lnSpc>
              <a:spcBef>
                <a:spcPts val="500"/>
              </a:spcBef>
              <a:spcAft>
                <a:spcPts val="0"/>
              </a:spcAft>
              <a:buClr>
                <a:schemeClr val="dk1"/>
              </a:buClr>
              <a:buSzPts val="1800"/>
              <a:buNone/>
              <a:defRPr b="1" sz="1800"/>
            </a:lvl3pPr>
            <a:lvl4pPr indent="-228600" lvl="3" marL="1828800" rtl="1" algn="r">
              <a:lnSpc>
                <a:spcPct val="90000"/>
              </a:lnSpc>
              <a:spcBef>
                <a:spcPts val="500"/>
              </a:spcBef>
              <a:spcAft>
                <a:spcPts val="0"/>
              </a:spcAft>
              <a:buClr>
                <a:schemeClr val="dk1"/>
              </a:buClr>
              <a:buSzPts val="1600"/>
              <a:buNone/>
              <a:defRPr b="1" sz="1600"/>
            </a:lvl4pPr>
            <a:lvl5pPr indent="-228600" lvl="4" marL="2286000" rtl="1" algn="r">
              <a:lnSpc>
                <a:spcPct val="90000"/>
              </a:lnSpc>
              <a:spcBef>
                <a:spcPts val="500"/>
              </a:spcBef>
              <a:spcAft>
                <a:spcPts val="0"/>
              </a:spcAft>
              <a:buClr>
                <a:schemeClr val="dk1"/>
              </a:buClr>
              <a:buSzPts val="1600"/>
              <a:buNone/>
              <a:defRPr b="1" sz="1600"/>
            </a:lvl5pPr>
            <a:lvl6pPr indent="-228600" lvl="5" marL="2743200" rtl="1" algn="r">
              <a:lnSpc>
                <a:spcPct val="90000"/>
              </a:lnSpc>
              <a:spcBef>
                <a:spcPts val="500"/>
              </a:spcBef>
              <a:spcAft>
                <a:spcPts val="0"/>
              </a:spcAft>
              <a:buClr>
                <a:schemeClr val="dk1"/>
              </a:buClr>
              <a:buSzPts val="1600"/>
              <a:buNone/>
              <a:defRPr b="1" sz="1600"/>
            </a:lvl6pPr>
            <a:lvl7pPr indent="-228600" lvl="6" marL="3200400" rtl="1" algn="r">
              <a:lnSpc>
                <a:spcPct val="90000"/>
              </a:lnSpc>
              <a:spcBef>
                <a:spcPts val="500"/>
              </a:spcBef>
              <a:spcAft>
                <a:spcPts val="0"/>
              </a:spcAft>
              <a:buClr>
                <a:schemeClr val="dk1"/>
              </a:buClr>
              <a:buSzPts val="1600"/>
              <a:buNone/>
              <a:defRPr b="1" sz="1600"/>
            </a:lvl7pPr>
            <a:lvl8pPr indent="-228600" lvl="7" marL="3657600" rtl="1" algn="r">
              <a:lnSpc>
                <a:spcPct val="90000"/>
              </a:lnSpc>
              <a:spcBef>
                <a:spcPts val="500"/>
              </a:spcBef>
              <a:spcAft>
                <a:spcPts val="0"/>
              </a:spcAft>
              <a:buClr>
                <a:schemeClr val="dk1"/>
              </a:buClr>
              <a:buSzPts val="1600"/>
              <a:buNone/>
              <a:defRPr b="1" sz="1600"/>
            </a:lvl8pPr>
            <a:lvl9pPr indent="-228600" lvl="8" marL="4114800" rtl="1" algn="r">
              <a:lnSpc>
                <a:spcPct val="90000"/>
              </a:lnSpc>
              <a:spcBef>
                <a:spcPts val="500"/>
              </a:spcBef>
              <a:spcAft>
                <a:spcPts val="0"/>
              </a:spcAft>
              <a:buClr>
                <a:schemeClr val="dk1"/>
              </a:buClr>
              <a:buSzPts val="1600"/>
              <a:buNone/>
              <a:defRPr b="1" sz="1600"/>
            </a:lvl9pPr>
          </a:lstStyle>
          <a:p/>
        </p:txBody>
      </p:sp>
      <p:sp>
        <p:nvSpPr>
          <p:cNvPr id="39" name="Google Shape;39;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0" name="Google Shape;40;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2400"/>
              <a:buNone/>
              <a:defRPr b="1" sz="2400"/>
            </a:lvl1pPr>
            <a:lvl2pPr indent="-228600" lvl="1" marL="914400" rtl="1" algn="r">
              <a:lnSpc>
                <a:spcPct val="90000"/>
              </a:lnSpc>
              <a:spcBef>
                <a:spcPts val="500"/>
              </a:spcBef>
              <a:spcAft>
                <a:spcPts val="0"/>
              </a:spcAft>
              <a:buClr>
                <a:schemeClr val="dk1"/>
              </a:buClr>
              <a:buSzPts val="2000"/>
              <a:buNone/>
              <a:defRPr b="1" sz="2000"/>
            </a:lvl2pPr>
            <a:lvl3pPr indent="-228600" lvl="2" marL="1371600" rtl="1" algn="r">
              <a:lnSpc>
                <a:spcPct val="90000"/>
              </a:lnSpc>
              <a:spcBef>
                <a:spcPts val="500"/>
              </a:spcBef>
              <a:spcAft>
                <a:spcPts val="0"/>
              </a:spcAft>
              <a:buClr>
                <a:schemeClr val="dk1"/>
              </a:buClr>
              <a:buSzPts val="1800"/>
              <a:buNone/>
              <a:defRPr b="1" sz="1800"/>
            </a:lvl3pPr>
            <a:lvl4pPr indent="-228600" lvl="3" marL="1828800" rtl="1" algn="r">
              <a:lnSpc>
                <a:spcPct val="90000"/>
              </a:lnSpc>
              <a:spcBef>
                <a:spcPts val="500"/>
              </a:spcBef>
              <a:spcAft>
                <a:spcPts val="0"/>
              </a:spcAft>
              <a:buClr>
                <a:schemeClr val="dk1"/>
              </a:buClr>
              <a:buSzPts val="1600"/>
              <a:buNone/>
              <a:defRPr b="1" sz="1600"/>
            </a:lvl4pPr>
            <a:lvl5pPr indent="-228600" lvl="4" marL="2286000" rtl="1" algn="r">
              <a:lnSpc>
                <a:spcPct val="90000"/>
              </a:lnSpc>
              <a:spcBef>
                <a:spcPts val="500"/>
              </a:spcBef>
              <a:spcAft>
                <a:spcPts val="0"/>
              </a:spcAft>
              <a:buClr>
                <a:schemeClr val="dk1"/>
              </a:buClr>
              <a:buSzPts val="1600"/>
              <a:buNone/>
              <a:defRPr b="1" sz="1600"/>
            </a:lvl5pPr>
            <a:lvl6pPr indent="-228600" lvl="5" marL="2743200" rtl="1" algn="r">
              <a:lnSpc>
                <a:spcPct val="90000"/>
              </a:lnSpc>
              <a:spcBef>
                <a:spcPts val="500"/>
              </a:spcBef>
              <a:spcAft>
                <a:spcPts val="0"/>
              </a:spcAft>
              <a:buClr>
                <a:schemeClr val="dk1"/>
              </a:buClr>
              <a:buSzPts val="1600"/>
              <a:buNone/>
              <a:defRPr b="1" sz="1600"/>
            </a:lvl6pPr>
            <a:lvl7pPr indent="-228600" lvl="6" marL="3200400" rtl="1" algn="r">
              <a:lnSpc>
                <a:spcPct val="90000"/>
              </a:lnSpc>
              <a:spcBef>
                <a:spcPts val="500"/>
              </a:spcBef>
              <a:spcAft>
                <a:spcPts val="0"/>
              </a:spcAft>
              <a:buClr>
                <a:schemeClr val="dk1"/>
              </a:buClr>
              <a:buSzPts val="1600"/>
              <a:buNone/>
              <a:defRPr b="1" sz="1600"/>
            </a:lvl7pPr>
            <a:lvl8pPr indent="-228600" lvl="7" marL="3657600" rtl="1" algn="r">
              <a:lnSpc>
                <a:spcPct val="90000"/>
              </a:lnSpc>
              <a:spcBef>
                <a:spcPts val="500"/>
              </a:spcBef>
              <a:spcAft>
                <a:spcPts val="0"/>
              </a:spcAft>
              <a:buClr>
                <a:schemeClr val="dk1"/>
              </a:buClr>
              <a:buSzPts val="1600"/>
              <a:buNone/>
              <a:defRPr b="1" sz="1600"/>
            </a:lvl8pPr>
            <a:lvl9pPr indent="-228600" lvl="8" marL="4114800" rtl="1" algn="r">
              <a:lnSpc>
                <a:spcPct val="90000"/>
              </a:lnSpc>
              <a:spcBef>
                <a:spcPts val="500"/>
              </a:spcBef>
              <a:spcAft>
                <a:spcPts val="0"/>
              </a:spcAft>
              <a:buClr>
                <a:schemeClr val="dk1"/>
              </a:buClr>
              <a:buSzPts val="1600"/>
              <a:buNone/>
              <a:defRPr b="1" sz="1600"/>
            </a:lvl9pPr>
          </a:lstStyle>
          <a:p/>
        </p:txBody>
      </p:sp>
      <p:sp>
        <p:nvSpPr>
          <p:cNvPr id="41" name="Google Shape;41;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2" name="Google Shape;42;p11"/>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3" name="Google Shape;4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4" name="Google Shape;44;p1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בלבד" type="titleOnly">
  <p:cSld name="TITLE_ONLY">
    <p:spTree>
      <p:nvGrpSpPr>
        <p:cNvPr id="45" name="Shape 45"/>
        <p:cNvGrpSpPr/>
        <p:nvPr/>
      </p:nvGrpSpPr>
      <p:grpSpPr>
        <a:xfrm>
          <a:off x="0" y="0"/>
          <a:ext cx="0" cy="0"/>
          <a:chOff x="0" y="0"/>
          <a:chExt cx="0" cy="0"/>
        </a:xfrm>
      </p:grpSpPr>
      <p:sp>
        <p:nvSpPr>
          <p:cNvPr id="46" name="Google Shape;4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2"/>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8" name="Google Shape;4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9" name="Google Shape;49;p1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ריק" type="blank">
  <p:cSld name="BLANK">
    <p:spTree>
      <p:nvGrpSpPr>
        <p:cNvPr id="50" name="Shape 50"/>
        <p:cNvGrpSpPr/>
        <p:nvPr/>
      </p:nvGrpSpPr>
      <p:grpSpPr>
        <a:xfrm>
          <a:off x="0" y="0"/>
          <a:ext cx="0" cy="0"/>
          <a:chOff x="0" y="0"/>
          <a:chExt cx="0" cy="0"/>
        </a:xfrm>
      </p:grpSpPr>
      <p:sp>
        <p:nvSpPr>
          <p:cNvPr id="51" name="Google Shape;51;p13"/>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3" name="Google Shape;53;p13"/>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וכן עם כיתוב" type="objTx">
  <p:cSld name="OBJECT_WITH_CAPTION_TEXT">
    <p:spTree>
      <p:nvGrpSpPr>
        <p:cNvPr id="54" name="Shape 54"/>
        <p:cNvGrpSpPr/>
        <p:nvPr/>
      </p:nvGrpSpPr>
      <p:grpSpPr>
        <a:xfrm>
          <a:off x="0" y="0"/>
          <a:ext cx="0" cy="0"/>
          <a:chOff x="0" y="0"/>
          <a:chExt cx="0" cy="0"/>
        </a:xfrm>
      </p:grpSpPr>
      <p:sp>
        <p:nvSpPr>
          <p:cNvPr id="55" name="Google Shape;55;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rtl="1" algn="r">
              <a:lnSpc>
                <a:spcPct val="90000"/>
              </a:lnSpc>
              <a:spcBef>
                <a:spcPts val="1000"/>
              </a:spcBef>
              <a:spcAft>
                <a:spcPts val="0"/>
              </a:spcAft>
              <a:buClr>
                <a:schemeClr val="dk1"/>
              </a:buClr>
              <a:buSzPts val="3200"/>
              <a:buChar char="•"/>
              <a:defRPr sz="3200"/>
            </a:lvl1pPr>
            <a:lvl2pPr indent="-406400" lvl="1" marL="914400" rtl="1" algn="r">
              <a:lnSpc>
                <a:spcPct val="90000"/>
              </a:lnSpc>
              <a:spcBef>
                <a:spcPts val="500"/>
              </a:spcBef>
              <a:spcAft>
                <a:spcPts val="0"/>
              </a:spcAft>
              <a:buClr>
                <a:schemeClr val="dk1"/>
              </a:buClr>
              <a:buSzPts val="2800"/>
              <a:buChar char="•"/>
              <a:defRPr sz="2800"/>
            </a:lvl2pPr>
            <a:lvl3pPr indent="-381000" lvl="2" marL="1371600" rtl="1" algn="r">
              <a:lnSpc>
                <a:spcPct val="90000"/>
              </a:lnSpc>
              <a:spcBef>
                <a:spcPts val="500"/>
              </a:spcBef>
              <a:spcAft>
                <a:spcPts val="0"/>
              </a:spcAft>
              <a:buClr>
                <a:schemeClr val="dk1"/>
              </a:buClr>
              <a:buSzPts val="2400"/>
              <a:buChar char="•"/>
              <a:defRPr sz="2400"/>
            </a:lvl3pPr>
            <a:lvl4pPr indent="-355600" lvl="3" marL="1828800" rtl="1" algn="r">
              <a:lnSpc>
                <a:spcPct val="90000"/>
              </a:lnSpc>
              <a:spcBef>
                <a:spcPts val="500"/>
              </a:spcBef>
              <a:spcAft>
                <a:spcPts val="0"/>
              </a:spcAft>
              <a:buClr>
                <a:schemeClr val="dk1"/>
              </a:buClr>
              <a:buSzPts val="2000"/>
              <a:buChar char="•"/>
              <a:defRPr sz="2000"/>
            </a:lvl4pPr>
            <a:lvl5pPr indent="-355600" lvl="4" marL="2286000" rtl="1" algn="r">
              <a:lnSpc>
                <a:spcPct val="90000"/>
              </a:lnSpc>
              <a:spcBef>
                <a:spcPts val="500"/>
              </a:spcBef>
              <a:spcAft>
                <a:spcPts val="0"/>
              </a:spcAft>
              <a:buClr>
                <a:schemeClr val="dk1"/>
              </a:buClr>
              <a:buSzPts val="2000"/>
              <a:buChar char="•"/>
              <a:defRPr sz="2000"/>
            </a:lvl5pPr>
            <a:lvl6pPr indent="-355600" lvl="5" marL="2743200" rtl="1" algn="r">
              <a:lnSpc>
                <a:spcPct val="90000"/>
              </a:lnSpc>
              <a:spcBef>
                <a:spcPts val="500"/>
              </a:spcBef>
              <a:spcAft>
                <a:spcPts val="0"/>
              </a:spcAft>
              <a:buClr>
                <a:schemeClr val="dk1"/>
              </a:buClr>
              <a:buSzPts val="2000"/>
              <a:buChar char="•"/>
              <a:defRPr sz="2000"/>
            </a:lvl6pPr>
            <a:lvl7pPr indent="-355600" lvl="6" marL="3200400" rtl="1" algn="r">
              <a:lnSpc>
                <a:spcPct val="90000"/>
              </a:lnSpc>
              <a:spcBef>
                <a:spcPts val="500"/>
              </a:spcBef>
              <a:spcAft>
                <a:spcPts val="0"/>
              </a:spcAft>
              <a:buClr>
                <a:schemeClr val="dk1"/>
              </a:buClr>
              <a:buSzPts val="2000"/>
              <a:buChar char="•"/>
              <a:defRPr sz="2000"/>
            </a:lvl7pPr>
            <a:lvl8pPr indent="-355600" lvl="7" marL="3657600" rtl="1" algn="r">
              <a:lnSpc>
                <a:spcPct val="90000"/>
              </a:lnSpc>
              <a:spcBef>
                <a:spcPts val="500"/>
              </a:spcBef>
              <a:spcAft>
                <a:spcPts val="0"/>
              </a:spcAft>
              <a:buClr>
                <a:schemeClr val="dk1"/>
              </a:buClr>
              <a:buSzPts val="2000"/>
              <a:buChar char="•"/>
              <a:defRPr sz="2000"/>
            </a:lvl8pPr>
            <a:lvl9pPr indent="-355600" lvl="8" marL="4114800" rtl="1" algn="r">
              <a:lnSpc>
                <a:spcPct val="90000"/>
              </a:lnSpc>
              <a:spcBef>
                <a:spcPts val="500"/>
              </a:spcBef>
              <a:spcAft>
                <a:spcPts val="0"/>
              </a:spcAft>
              <a:buClr>
                <a:schemeClr val="dk1"/>
              </a:buClr>
              <a:buSzPts val="2000"/>
              <a:buChar char="•"/>
              <a:defRPr sz="2000"/>
            </a:lvl9pPr>
          </a:lstStyle>
          <a:p/>
        </p:txBody>
      </p:sp>
      <p:sp>
        <p:nvSpPr>
          <p:cNvPr id="57" name="Google Shape;57;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1600"/>
              <a:buNone/>
              <a:defRPr sz="1600"/>
            </a:lvl1pPr>
            <a:lvl2pPr indent="-228600" lvl="1" marL="914400" rtl="1" algn="r">
              <a:lnSpc>
                <a:spcPct val="90000"/>
              </a:lnSpc>
              <a:spcBef>
                <a:spcPts val="500"/>
              </a:spcBef>
              <a:spcAft>
                <a:spcPts val="0"/>
              </a:spcAft>
              <a:buClr>
                <a:schemeClr val="dk1"/>
              </a:buClr>
              <a:buSzPts val="1400"/>
              <a:buNone/>
              <a:defRPr sz="1400"/>
            </a:lvl2pPr>
            <a:lvl3pPr indent="-228600" lvl="2" marL="1371600" rtl="1" algn="r">
              <a:lnSpc>
                <a:spcPct val="90000"/>
              </a:lnSpc>
              <a:spcBef>
                <a:spcPts val="500"/>
              </a:spcBef>
              <a:spcAft>
                <a:spcPts val="0"/>
              </a:spcAft>
              <a:buClr>
                <a:schemeClr val="dk1"/>
              </a:buClr>
              <a:buSzPts val="1200"/>
              <a:buNone/>
              <a:defRPr sz="1200"/>
            </a:lvl3pPr>
            <a:lvl4pPr indent="-228600" lvl="3" marL="1828800" rtl="1" algn="r">
              <a:lnSpc>
                <a:spcPct val="90000"/>
              </a:lnSpc>
              <a:spcBef>
                <a:spcPts val="500"/>
              </a:spcBef>
              <a:spcAft>
                <a:spcPts val="0"/>
              </a:spcAft>
              <a:buClr>
                <a:schemeClr val="dk1"/>
              </a:buClr>
              <a:buSzPts val="1000"/>
              <a:buNone/>
              <a:defRPr sz="1000"/>
            </a:lvl4pPr>
            <a:lvl5pPr indent="-228600" lvl="4" marL="2286000" rtl="1" algn="r">
              <a:lnSpc>
                <a:spcPct val="90000"/>
              </a:lnSpc>
              <a:spcBef>
                <a:spcPts val="500"/>
              </a:spcBef>
              <a:spcAft>
                <a:spcPts val="0"/>
              </a:spcAft>
              <a:buClr>
                <a:schemeClr val="dk1"/>
              </a:buClr>
              <a:buSzPts val="1000"/>
              <a:buNone/>
              <a:defRPr sz="1000"/>
            </a:lvl5pPr>
            <a:lvl6pPr indent="-228600" lvl="5" marL="2743200" rtl="1" algn="r">
              <a:lnSpc>
                <a:spcPct val="90000"/>
              </a:lnSpc>
              <a:spcBef>
                <a:spcPts val="500"/>
              </a:spcBef>
              <a:spcAft>
                <a:spcPts val="0"/>
              </a:spcAft>
              <a:buClr>
                <a:schemeClr val="dk1"/>
              </a:buClr>
              <a:buSzPts val="1000"/>
              <a:buNone/>
              <a:defRPr sz="1000"/>
            </a:lvl6pPr>
            <a:lvl7pPr indent="-228600" lvl="6" marL="3200400" rtl="1" algn="r">
              <a:lnSpc>
                <a:spcPct val="90000"/>
              </a:lnSpc>
              <a:spcBef>
                <a:spcPts val="500"/>
              </a:spcBef>
              <a:spcAft>
                <a:spcPts val="0"/>
              </a:spcAft>
              <a:buClr>
                <a:schemeClr val="dk1"/>
              </a:buClr>
              <a:buSzPts val="1000"/>
              <a:buNone/>
              <a:defRPr sz="1000"/>
            </a:lvl7pPr>
            <a:lvl8pPr indent="-228600" lvl="7" marL="3657600" rtl="1" algn="r">
              <a:lnSpc>
                <a:spcPct val="90000"/>
              </a:lnSpc>
              <a:spcBef>
                <a:spcPts val="500"/>
              </a:spcBef>
              <a:spcAft>
                <a:spcPts val="0"/>
              </a:spcAft>
              <a:buClr>
                <a:schemeClr val="dk1"/>
              </a:buClr>
              <a:buSzPts val="1000"/>
              <a:buNone/>
              <a:defRPr sz="1000"/>
            </a:lvl8pPr>
            <a:lvl9pPr indent="-228600" lvl="8" marL="4114800" rtl="1" algn="r">
              <a:lnSpc>
                <a:spcPct val="90000"/>
              </a:lnSpc>
              <a:spcBef>
                <a:spcPts val="500"/>
              </a:spcBef>
              <a:spcAft>
                <a:spcPts val="0"/>
              </a:spcAft>
              <a:buClr>
                <a:schemeClr val="dk1"/>
              </a:buClr>
              <a:buSzPts val="1000"/>
              <a:buNone/>
              <a:defRPr sz="1000"/>
            </a:lvl9pPr>
          </a:lstStyle>
          <a:p/>
        </p:txBody>
      </p:sp>
      <p:sp>
        <p:nvSpPr>
          <p:cNvPr id="58" name="Google Shape;58;p14"/>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9" name="Google Shape;5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0" name="Google Shape;60;p14"/>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מונה עם כיתוב" type="picTx">
  <p:cSld name="PICTURE_WITH_CAPTION_TEXT">
    <p:spTree>
      <p:nvGrpSpPr>
        <p:cNvPr id="61" name="Shape 61"/>
        <p:cNvGrpSpPr/>
        <p:nvPr/>
      </p:nvGrpSpPr>
      <p:grpSpPr>
        <a:xfrm>
          <a:off x="0" y="0"/>
          <a:ext cx="0" cy="0"/>
          <a:chOff x="0" y="0"/>
          <a:chExt cx="0" cy="0"/>
        </a:xfrm>
      </p:grpSpPr>
      <p:sp>
        <p:nvSpPr>
          <p:cNvPr id="62" name="Google Shape;62;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5"/>
          <p:cNvSpPr/>
          <p:nvPr>
            <p:ph idx="2" type="pic"/>
          </p:nvPr>
        </p:nvSpPr>
        <p:spPr>
          <a:xfrm>
            <a:off x="5183188" y="987425"/>
            <a:ext cx="6172200" cy="4873625"/>
          </a:xfrm>
          <a:prstGeom prst="rect">
            <a:avLst/>
          </a:prstGeom>
          <a:noFill/>
          <a:ln>
            <a:noFill/>
          </a:ln>
        </p:spPr>
      </p:sp>
      <p:sp>
        <p:nvSpPr>
          <p:cNvPr id="64" name="Google Shape;64;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1600"/>
              <a:buNone/>
              <a:defRPr sz="1600"/>
            </a:lvl1pPr>
            <a:lvl2pPr indent="-228600" lvl="1" marL="914400" rtl="1" algn="r">
              <a:lnSpc>
                <a:spcPct val="90000"/>
              </a:lnSpc>
              <a:spcBef>
                <a:spcPts val="500"/>
              </a:spcBef>
              <a:spcAft>
                <a:spcPts val="0"/>
              </a:spcAft>
              <a:buClr>
                <a:schemeClr val="dk1"/>
              </a:buClr>
              <a:buSzPts val="1400"/>
              <a:buNone/>
              <a:defRPr sz="1400"/>
            </a:lvl2pPr>
            <a:lvl3pPr indent="-228600" lvl="2" marL="1371600" rtl="1" algn="r">
              <a:lnSpc>
                <a:spcPct val="90000"/>
              </a:lnSpc>
              <a:spcBef>
                <a:spcPts val="500"/>
              </a:spcBef>
              <a:spcAft>
                <a:spcPts val="0"/>
              </a:spcAft>
              <a:buClr>
                <a:schemeClr val="dk1"/>
              </a:buClr>
              <a:buSzPts val="1200"/>
              <a:buNone/>
              <a:defRPr sz="1200"/>
            </a:lvl3pPr>
            <a:lvl4pPr indent="-228600" lvl="3" marL="1828800" rtl="1" algn="r">
              <a:lnSpc>
                <a:spcPct val="90000"/>
              </a:lnSpc>
              <a:spcBef>
                <a:spcPts val="500"/>
              </a:spcBef>
              <a:spcAft>
                <a:spcPts val="0"/>
              </a:spcAft>
              <a:buClr>
                <a:schemeClr val="dk1"/>
              </a:buClr>
              <a:buSzPts val="1000"/>
              <a:buNone/>
              <a:defRPr sz="1000"/>
            </a:lvl4pPr>
            <a:lvl5pPr indent="-228600" lvl="4" marL="2286000" rtl="1" algn="r">
              <a:lnSpc>
                <a:spcPct val="90000"/>
              </a:lnSpc>
              <a:spcBef>
                <a:spcPts val="500"/>
              </a:spcBef>
              <a:spcAft>
                <a:spcPts val="0"/>
              </a:spcAft>
              <a:buClr>
                <a:schemeClr val="dk1"/>
              </a:buClr>
              <a:buSzPts val="1000"/>
              <a:buNone/>
              <a:defRPr sz="1000"/>
            </a:lvl5pPr>
            <a:lvl6pPr indent="-228600" lvl="5" marL="2743200" rtl="1" algn="r">
              <a:lnSpc>
                <a:spcPct val="90000"/>
              </a:lnSpc>
              <a:spcBef>
                <a:spcPts val="500"/>
              </a:spcBef>
              <a:spcAft>
                <a:spcPts val="0"/>
              </a:spcAft>
              <a:buClr>
                <a:schemeClr val="dk1"/>
              </a:buClr>
              <a:buSzPts val="1000"/>
              <a:buNone/>
              <a:defRPr sz="1000"/>
            </a:lvl6pPr>
            <a:lvl7pPr indent="-228600" lvl="6" marL="3200400" rtl="1" algn="r">
              <a:lnSpc>
                <a:spcPct val="90000"/>
              </a:lnSpc>
              <a:spcBef>
                <a:spcPts val="500"/>
              </a:spcBef>
              <a:spcAft>
                <a:spcPts val="0"/>
              </a:spcAft>
              <a:buClr>
                <a:schemeClr val="dk1"/>
              </a:buClr>
              <a:buSzPts val="1000"/>
              <a:buNone/>
              <a:defRPr sz="1000"/>
            </a:lvl7pPr>
            <a:lvl8pPr indent="-228600" lvl="7" marL="3657600" rtl="1" algn="r">
              <a:lnSpc>
                <a:spcPct val="90000"/>
              </a:lnSpc>
              <a:spcBef>
                <a:spcPts val="500"/>
              </a:spcBef>
              <a:spcAft>
                <a:spcPts val="0"/>
              </a:spcAft>
              <a:buClr>
                <a:schemeClr val="dk1"/>
              </a:buClr>
              <a:buSzPts val="1000"/>
              <a:buNone/>
              <a:defRPr sz="1000"/>
            </a:lvl8pPr>
            <a:lvl9pPr indent="-228600" lvl="8" marL="4114800" rtl="1" algn="r">
              <a:lnSpc>
                <a:spcPct val="90000"/>
              </a:lnSpc>
              <a:spcBef>
                <a:spcPts val="500"/>
              </a:spcBef>
              <a:spcAft>
                <a:spcPts val="0"/>
              </a:spcAft>
              <a:buClr>
                <a:schemeClr val="dk1"/>
              </a:buClr>
              <a:buSzPts val="1000"/>
              <a:buNone/>
              <a:defRPr sz="1000"/>
            </a:lvl9pPr>
          </a:lstStyle>
          <a:p/>
        </p:txBody>
      </p:sp>
      <p:sp>
        <p:nvSpPr>
          <p:cNvPr id="65" name="Google Shape;65;p15"/>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6" name="Google Shape;6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7" name="Google Shape;67;p15"/>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1" algn="r">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1" algn="r">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1" algn="r">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1" algn="r">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6"/>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1"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6"/>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205300"/>
            <a:ext cx="9144000" cy="827100"/>
          </a:xfrm>
          <a:prstGeom prst="rect">
            <a:avLst/>
          </a:prstGeom>
          <a:noFill/>
          <a:ln>
            <a:noFill/>
          </a:ln>
        </p:spPr>
        <p:txBody>
          <a:bodyPr anchorCtr="0" anchor="b" bIns="45700" lIns="91425" spcFirstLastPara="1" rIns="91425" wrap="square" tIns="45700">
            <a:normAutofit/>
          </a:bodyPr>
          <a:lstStyle/>
          <a:p>
            <a:pPr indent="0" lvl="0" marL="0" rtl="0" algn="ctr">
              <a:lnSpc>
                <a:spcPct val="107916"/>
              </a:lnSpc>
              <a:spcBef>
                <a:spcPts val="0"/>
              </a:spcBef>
              <a:spcAft>
                <a:spcPts val="800"/>
              </a:spcAft>
              <a:buClr>
                <a:schemeClr val="dk1"/>
              </a:buClr>
              <a:buSzPts val="1100"/>
              <a:buFont typeface="Arial"/>
              <a:buNone/>
            </a:pPr>
            <a:r>
              <a:rPr b="1" lang="en-US" sz="4100">
                <a:solidFill>
                  <a:schemeClr val="lt1"/>
                </a:solidFill>
              </a:rPr>
              <a:t>turing machine tutor</a:t>
            </a:r>
            <a:endParaRPr b="1" sz="2600">
              <a:solidFill>
                <a:schemeClr val="lt1"/>
              </a:solidFill>
              <a:latin typeface="David"/>
              <a:ea typeface="David"/>
              <a:cs typeface="David"/>
              <a:sym typeface="David"/>
            </a:endParaRPr>
          </a:p>
        </p:txBody>
      </p:sp>
      <p:sp>
        <p:nvSpPr>
          <p:cNvPr id="85" name="Google Shape;85;p1"/>
          <p:cNvSpPr txBox="1"/>
          <p:nvPr/>
        </p:nvSpPr>
        <p:spPr>
          <a:xfrm>
            <a:off x="219250" y="867100"/>
            <a:ext cx="11640300" cy="5925300"/>
          </a:xfrm>
          <a:prstGeom prst="rect">
            <a:avLst/>
          </a:prstGeom>
          <a:noFill/>
          <a:ln>
            <a:noFill/>
          </a:ln>
        </p:spPr>
        <p:txBody>
          <a:bodyPr anchorCtr="0" anchor="ctr" bIns="91425" lIns="91425" spcFirstLastPara="1" rIns="91425" wrap="square" tIns="91425">
            <a:noAutofit/>
          </a:bodyPr>
          <a:lstStyle/>
          <a:p>
            <a:pPr indent="0" lvl="0" marL="0" marR="0" rtl="1" algn="l">
              <a:lnSpc>
                <a:spcPct val="90000"/>
              </a:lnSpc>
              <a:spcBef>
                <a:spcPts val="0"/>
              </a:spcBef>
              <a:spcAft>
                <a:spcPts val="0"/>
              </a:spcAft>
              <a:buClr>
                <a:schemeClr val="dk1"/>
              </a:buClr>
              <a:buSzPts val="4800"/>
              <a:buFont typeface="Play"/>
              <a:buNone/>
            </a:pPr>
            <a:r>
              <a:rPr b="0" i="0" lang="en-US" sz="5200" u="none" cap="none" strike="noStrike">
                <a:solidFill>
                  <a:schemeClr val="lt1"/>
                </a:solidFill>
                <a:latin typeface="Play"/>
                <a:ea typeface="Play"/>
                <a:cs typeface="Play"/>
                <a:sym typeface="Play"/>
              </a:rPr>
              <a:t>bayan kassem</a:t>
            </a:r>
            <a:endParaRPr b="0" i="0" sz="5200" u="none" cap="none" strike="noStrike">
              <a:solidFill>
                <a:schemeClr val="lt1"/>
              </a:solidFill>
              <a:latin typeface="Play"/>
              <a:ea typeface="Play"/>
              <a:cs typeface="Play"/>
              <a:sym typeface="Play"/>
            </a:endParaRPr>
          </a:p>
          <a:p>
            <a:pPr indent="0" lvl="0" marL="0" marR="0" rtl="1" algn="l">
              <a:lnSpc>
                <a:spcPct val="90000"/>
              </a:lnSpc>
              <a:spcBef>
                <a:spcPts val="0"/>
              </a:spcBef>
              <a:spcAft>
                <a:spcPts val="0"/>
              </a:spcAft>
              <a:buClr>
                <a:schemeClr val="dk1"/>
              </a:buClr>
              <a:buSzPts val="4800"/>
              <a:buFont typeface="Play"/>
              <a:buNone/>
            </a:pPr>
            <a:r>
              <a:rPr b="0" i="0" lang="en-US" sz="5200" u="none" cap="none" strike="noStrike">
                <a:solidFill>
                  <a:schemeClr val="lt1"/>
                </a:solidFill>
                <a:latin typeface="Play"/>
                <a:ea typeface="Play"/>
                <a:cs typeface="Play"/>
                <a:sym typeface="Play"/>
              </a:rPr>
              <a:t>radwan ganem</a:t>
            </a:r>
            <a:endParaRPr b="0" i="0" sz="5200" u="none" cap="none" strike="noStrike">
              <a:solidFill>
                <a:schemeClr val="lt1"/>
              </a:solidFill>
              <a:latin typeface="Play"/>
              <a:ea typeface="Play"/>
              <a:cs typeface="Play"/>
              <a:sym typeface="Play"/>
            </a:endParaRPr>
          </a:p>
          <a:p>
            <a:pPr indent="0" lvl="0" marL="0" marR="0" rtl="1" algn="l">
              <a:lnSpc>
                <a:spcPct val="90000"/>
              </a:lnSpc>
              <a:spcBef>
                <a:spcPts val="0"/>
              </a:spcBef>
              <a:spcAft>
                <a:spcPts val="0"/>
              </a:spcAft>
              <a:buClr>
                <a:schemeClr val="dk1"/>
              </a:buClr>
              <a:buSzPts val="4800"/>
              <a:buFont typeface="Play"/>
              <a:buNone/>
            </a:pPr>
            <a:r>
              <a:rPr b="0" i="0" lang="en-US" sz="5200" u="none" cap="none" strike="noStrike">
                <a:solidFill>
                  <a:schemeClr val="lt1"/>
                </a:solidFill>
                <a:latin typeface="Play"/>
                <a:ea typeface="Play"/>
                <a:cs typeface="Play"/>
                <a:sym typeface="Play"/>
              </a:rPr>
              <a:t>yuval dolev</a:t>
            </a:r>
            <a:endParaRPr b="0" i="0" sz="5200" u="none" cap="none" strike="noStrike">
              <a:solidFill>
                <a:schemeClr val="lt1"/>
              </a:solidFill>
              <a:latin typeface="Play"/>
              <a:ea typeface="Play"/>
              <a:cs typeface="Play"/>
              <a:sym typeface="Play"/>
            </a:endParaRPr>
          </a:p>
          <a:p>
            <a:pPr indent="0" lvl="0" marL="0" marR="0" rtl="1" algn="l">
              <a:lnSpc>
                <a:spcPct val="90000"/>
              </a:lnSpc>
              <a:spcBef>
                <a:spcPts val="0"/>
              </a:spcBef>
              <a:spcAft>
                <a:spcPts val="0"/>
              </a:spcAft>
              <a:buClr>
                <a:schemeClr val="dk1"/>
              </a:buClr>
              <a:buSzPts val="4800"/>
              <a:buFont typeface="Play"/>
              <a:buNone/>
            </a:pPr>
            <a:r>
              <a:rPr b="0" i="0" lang="en-US" sz="5200" u="none" cap="none" strike="noStrike">
                <a:solidFill>
                  <a:schemeClr val="lt1"/>
                </a:solidFill>
                <a:latin typeface="Play"/>
                <a:ea typeface="Play"/>
                <a:cs typeface="Play"/>
                <a:sym typeface="Play"/>
              </a:rPr>
              <a:t>meitar daddon</a:t>
            </a:r>
            <a:endParaRPr b="0" i="0" sz="3700" u="none" cap="none" strike="noStrike">
              <a:solidFill>
                <a:schemeClr val="lt1"/>
              </a:solidFill>
              <a:latin typeface="David"/>
              <a:ea typeface="David"/>
              <a:cs typeface="David"/>
              <a:sym typeface="David"/>
            </a:endParaRPr>
          </a:p>
          <a:p>
            <a:pPr indent="0" lvl="0" marL="0" marR="0" rtl="0" algn="l">
              <a:lnSpc>
                <a:spcPct val="107916"/>
              </a:lnSpc>
              <a:spcBef>
                <a:spcPts val="0"/>
              </a:spcBef>
              <a:spcAft>
                <a:spcPts val="800"/>
              </a:spcAft>
              <a:buClr>
                <a:srgbClr val="000000"/>
              </a:buClr>
              <a:buSzPts val="2600"/>
              <a:buFont typeface="Arial"/>
              <a:buNone/>
            </a:pPr>
            <a:r>
              <a:t/>
            </a:r>
            <a:endParaRPr b="0" i="0" sz="2600" u="none" cap="none" strike="noStrike">
              <a:solidFill>
                <a:schemeClr val="lt1"/>
              </a:solidFill>
              <a:latin typeface="David"/>
              <a:ea typeface="David"/>
              <a:cs typeface="David"/>
              <a:sym typeface="David"/>
            </a:endParaRPr>
          </a:p>
        </p:txBody>
      </p:sp>
      <p:pic>
        <p:nvPicPr>
          <p:cNvPr id="86" name="Google Shape;86;p1"/>
          <p:cNvPicPr preferRelativeResize="0"/>
          <p:nvPr/>
        </p:nvPicPr>
        <p:blipFill rotWithShape="1">
          <a:blip r:embed="rId4">
            <a:alphaModFix/>
          </a:blip>
          <a:srcRect b="0" l="0" r="0" t="0"/>
          <a:stretch/>
        </p:blipFill>
        <p:spPr>
          <a:xfrm>
            <a:off x="5800075" y="1555375"/>
            <a:ext cx="5828000" cy="4158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g2b29c27812e_0_33"/>
          <p:cNvPicPr preferRelativeResize="0"/>
          <p:nvPr/>
        </p:nvPicPr>
        <p:blipFill>
          <a:blip r:embed="rId3">
            <a:alphaModFix/>
          </a:blip>
          <a:stretch>
            <a:fillRect/>
          </a:stretch>
        </p:blipFill>
        <p:spPr>
          <a:xfrm>
            <a:off x="180625" y="0"/>
            <a:ext cx="11940276" cy="6858000"/>
          </a:xfrm>
          <a:prstGeom prst="rect">
            <a:avLst/>
          </a:prstGeom>
          <a:noFill/>
          <a:ln>
            <a:noFill/>
          </a:ln>
        </p:spPr>
      </p:pic>
      <p:sp>
        <p:nvSpPr>
          <p:cNvPr id="132" name="Google Shape;132;g2b29c27812e_0_33"/>
          <p:cNvSpPr txBox="1"/>
          <p:nvPr/>
        </p:nvSpPr>
        <p:spPr>
          <a:xfrm>
            <a:off x="4574050" y="4093375"/>
            <a:ext cx="4883400" cy="551100"/>
          </a:xfrm>
          <a:prstGeom prst="rect">
            <a:avLst/>
          </a:prstGeom>
          <a:solidFill>
            <a:schemeClr val="accen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700">
                <a:solidFill>
                  <a:schemeClr val="dk1"/>
                </a:solidFill>
              </a:rPr>
              <a:t>deciding about the technology</a:t>
            </a:r>
            <a:endParaRPr sz="2700">
              <a:solidFill>
                <a:schemeClr val="dk1"/>
              </a:solidFill>
            </a:endParaRPr>
          </a:p>
        </p:txBody>
      </p:sp>
      <p:sp>
        <p:nvSpPr>
          <p:cNvPr id="133" name="Google Shape;133;g2b29c27812e_0_33"/>
          <p:cNvSpPr txBox="1"/>
          <p:nvPr/>
        </p:nvSpPr>
        <p:spPr>
          <a:xfrm>
            <a:off x="10176800" y="4131325"/>
            <a:ext cx="1163400" cy="475200"/>
          </a:xfrm>
          <a:prstGeom prst="rect">
            <a:avLst/>
          </a:prstGeom>
          <a:solidFill>
            <a:srgbClr val="F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endParaRPr>
          </a:p>
        </p:txBody>
      </p:sp>
      <p:sp>
        <p:nvSpPr>
          <p:cNvPr id="134" name="Google Shape;134;g2b29c27812e_0_33"/>
          <p:cNvSpPr txBox="1"/>
          <p:nvPr/>
        </p:nvSpPr>
        <p:spPr>
          <a:xfrm>
            <a:off x="853475" y="5011850"/>
            <a:ext cx="5082900" cy="1686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500">
                <a:solidFill>
                  <a:schemeClr val="dk1"/>
                </a:solidFill>
              </a:rPr>
              <a:t>working on ADD + group meetings</a:t>
            </a:r>
            <a:endParaRPr sz="1500">
              <a:solidFill>
                <a:schemeClr val="dk1"/>
              </a:solidFill>
            </a:endParaRPr>
          </a:p>
        </p:txBody>
      </p:sp>
      <p:sp>
        <p:nvSpPr>
          <p:cNvPr id="135" name="Google Shape;135;g2b29c27812e_0_33"/>
          <p:cNvSpPr txBox="1"/>
          <p:nvPr/>
        </p:nvSpPr>
        <p:spPr>
          <a:xfrm>
            <a:off x="776975" y="5180450"/>
            <a:ext cx="5235900" cy="261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500">
                <a:solidFill>
                  <a:schemeClr val="dk1"/>
                </a:solidFill>
              </a:rPr>
              <a:t>schedule private meeting with advisor</a:t>
            </a:r>
            <a:endParaRPr sz="1500">
              <a:solidFill>
                <a:schemeClr val="dk1"/>
              </a:solidFill>
            </a:endParaRPr>
          </a:p>
        </p:txBody>
      </p:sp>
      <p:sp>
        <p:nvSpPr>
          <p:cNvPr id="136" name="Google Shape;136;g2b29c27812e_0_33"/>
          <p:cNvSpPr txBox="1"/>
          <p:nvPr/>
        </p:nvSpPr>
        <p:spPr>
          <a:xfrm>
            <a:off x="776975" y="5441450"/>
            <a:ext cx="5235900" cy="261000"/>
          </a:xfrm>
          <a:prstGeom prst="rect">
            <a:avLst/>
          </a:prstGeom>
          <a:solidFill>
            <a:srgbClr val="FF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500">
                <a:solidFill>
                  <a:schemeClr val="dk1"/>
                </a:solidFill>
              </a:rPr>
              <a:t>schedule meeting with client</a:t>
            </a:r>
            <a:endParaRPr sz="15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g2b29c27812e_0_41"/>
          <p:cNvPicPr preferRelativeResize="0"/>
          <p:nvPr/>
        </p:nvPicPr>
        <p:blipFill>
          <a:blip r:embed="rId3">
            <a:alphaModFix/>
          </a:blip>
          <a:stretch>
            <a:fillRect/>
          </a:stretch>
        </p:blipFill>
        <p:spPr>
          <a:xfrm>
            <a:off x="152400" y="0"/>
            <a:ext cx="11937876" cy="6705601"/>
          </a:xfrm>
          <a:prstGeom prst="rect">
            <a:avLst/>
          </a:prstGeom>
          <a:noFill/>
          <a:ln>
            <a:noFill/>
          </a:ln>
        </p:spPr>
      </p:pic>
      <p:sp>
        <p:nvSpPr>
          <p:cNvPr id="142" name="Google Shape;142;g2b29c27812e_0_41"/>
          <p:cNvSpPr txBox="1"/>
          <p:nvPr/>
        </p:nvSpPr>
        <p:spPr>
          <a:xfrm>
            <a:off x="6502850" y="1292000"/>
            <a:ext cx="4914000" cy="1989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900">
                <a:solidFill>
                  <a:schemeClr val="dk1"/>
                </a:solidFill>
              </a:rPr>
              <a:t>working on ADD+ group meetings</a:t>
            </a:r>
            <a:endParaRPr sz="1900">
              <a:solidFill>
                <a:schemeClr val="dk1"/>
              </a:solidFill>
            </a:endParaRPr>
          </a:p>
        </p:txBody>
      </p:sp>
      <p:sp>
        <p:nvSpPr>
          <p:cNvPr id="143" name="Google Shape;143;g2b29c27812e_0_41"/>
          <p:cNvSpPr txBox="1"/>
          <p:nvPr/>
        </p:nvSpPr>
        <p:spPr>
          <a:xfrm>
            <a:off x="746375" y="2102675"/>
            <a:ext cx="2113200" cy="275700"/>
          </a:xfrm>
          <a:prstGeom prst="rect">
            <a:avLst/>
          </a:prstGeom>
          <a:solidFill>
            <a:srgbClr val="F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endParaRPr>
          </a:p>
        </p:txBody>
      </p:sp>
      <p:sp>
        <p:nvSpPr>
          <p:cNvPr id="144" name="Google Shape;144;g2b29c27812e_0_41"/>
          <p:cNvSpPr txBox="1"/>
          <p:nvPr/>
        </p:nvSpPr>
        <p:spPr>
          <a:xfrm>
            <a:off x="6341900" y="1490900"/>
            <a:ext cx="5235900" cy="261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500">
                <a:solidFill>
                  <a:schemeClr val="dk1"/>
                </a:solidFill>
              </a:rPr>
              <a:t>schedule private meeting with advisor</a:t>
            </a:r>
            <a:endParaRPr sz="1500">
              <a:solidFill>
                <a:schemeClr val="dk1"/>
              </a:solidFill>
            </a:endParaRPr>
          </a:p>
        </p:txBody>
      </p:sp>
      <p:sp>
        <p:nvSpPr>
          <p:cNvPr id="145" name="Google Shape;145;g2b29c27812e_0_41"/>
          <p:cNvSpPr txBox="1"/>
          <p:nvPr/>
        </p:nvSpPr>
        <p:spPr>
          <a:xfrm>
            <a:off x="746375" y="2378375"/>
            <a:ext cx="2113200" cy="275700"/>
          </a:xfrm>
          <a:prstGeom prst="rect">
            <a:avLst/>
          </a:prstGeom>
          <a:solidFill>
            <a:schemeClr val="accent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endParaRPr>
          </a:p>
        </p:txBody>
      </p:sp>
      <p:sp>
        <p:nvSpPr>
          <p:cNvPr id="146" name="Google Shape;146;g2b29c27812e_0_41"/>
          <p:cNvSpPr txBox="1"/>
          <p:nvPr/>
        </p:nvSpPr>
        <p:spPr>
          <a:xfrm>
            <a:off x="6341900" y="1751900"/>
            <a:ext cx="5235900" cy="198900"/>
          </a:xfrm>
          <a:prstGeom prst="rect">
            <a:avLst/>
          </a:prstGeom>
          <a:solidFill>
            <a:srgbClr val="FF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500">
                <a:solidFill>
                  <a:schemeClr val="dk1"/>
                </a:solidFill>
              </a:rPr>
              <a:t>schedule meeting with client</a:t>
            </a:r>
            <a:endParaRPr sz="1500">
              <a:solidFill>
                <a:schemeClr val="dk1"/>
              </a:solidFill>
            </a:endParaRPr>
          </a:p>
        </p:txBody>
      </p:sp>
      <p:sp>
        <p:nvSpPr>
          <p:cNvPr id="147" name="Google Shape;147;g2b29c27812e_0_41"/>
          <p:cNvSpPr txBox="1"/>
          <p:nvPr/>
        </p:nvSpPr>
        <p:spPr>
          <a:xfrm>
            <a:off x="746375" y="2654075"/>
            <a:ext cx="2113200" cy="152400"/>
          </a:xfrm>
          <a:prstGeom prst="rect">
            <a:avLst/>
          </a:prstGeom>
          <a:solidFill>
            <a:srgbClr val="FFFF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endParaRPr>
          </a:p>
        </p:txBody>
      </p:sp>
      <p:sp>
        <p:nvSpPr>
          <p:cNvPr id="148" name="Google Shape;148;g2b29c27812e_0_41"/>
          <p:cNvSpPr txBox="1"/>
          <p:nvPr/>
        </p:nvSpPr>
        <p:spPr>
          <a:xfrm>
            <a:off x="6180950" y="3940325"/>
            <a:ext cx="1806900" cy="261000"/>
          </a:xfrm>
          <a:prstGeom prst="rect">
            <a:avLst/>
          </a:prstGeom>
          <a:solidFill>
            <a:srgbClr val="FF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rPr>
              <a:t>marathon in campus</a:t>
            </a:r>
            <a:endParaRPr sz="1100">
              <a:solidFill>
                <a:schemeClr val="dk1"/>
              </a:solidFill>
            </a:endParaRPr>
          </a:p>
        </p:txBody>
      </p:sp>
      <p:sp>
        <p:nvSpPr>
          <p:cNvPr id="149" name="Google Shape;149;g2b29c27812e_0_41"/>
          <p:cNvSpPr txBox="1"/>
          <p:nvPr/>
        </p:nvSpPr>
        <p:spPr>
          <a:xfrm>
            <a:off x="3027950" y="2102675"/>
            <a:ext cx="1163400" cy="475200"/>
          </a:xfrm>
          <a:prstGeom prst="rect">
            <a:avLst/>
          </a:prstGeom>
          <a:solidFill>
            <a:schemeClr val="accen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chemeClr val="dk1"/>
                </a:solidFill>
              </a:rPr>
              <a:t>presenting ADD to advisor</a:t>
            </a:r>
            <a:endParaRPr sz="1000">
              <a:solidFill>
                <a:schemeClr val="dk1"/>
              </a:solidFill>
            </a:endParaRPr>
          </a:p>
        </p:txBody>
      </p:sp>
      <p:sp>
        <p:nvSpPr>
          <p:cNvPr id="150" name="Google Shape;150;g2b29c27812e_0_41"/>
          <p:cNvSpPr txBox="1"/>
          <p:nvPr/>
        </p:nvSpPr>
        <p:spPr>
          <a:xfrm>
            <a:off x="4665950" y="2149025"/>
            <a:ext cx="6750900" cy="3522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500">
                <a:solidFill>
                  <a:schemeClr val="lt1"/>
                </a:solidFill>
              </a:rPr>
              <a:t>working on first </a:t>
            </a:r>
            <a:r>
              <a:rPr lang="en-US" sz="1500">
                <a:solidFill>
                  <a:schemeClr val="lt1"/>
                </a:solidFill>
              </a:rPr>
              <a:t>iteration</a:t>
            </a:r>
            <a:r>
              <a:rPr lang="en-US" sz="1500">
                <a:solidFill>
                  <a:schemeClr val="lt1"/>
                </a:solidFill>
              </a:rPr>
              <a:t> - possible meetings with </a:t>
            </a:r>
            <a:r>
              <a:rPr lang="en-US" sz="1500">
                <a:solidFill>
                  <a:schemeClr val="lt1"/>
                </a:solidFill>
              </a:rPr>
              <a:t>client</a:t>
            </a:r>
            <a:r>
              <a:rPr lang="en-US" sz="1500">
                <a:solidFill>
                  <a:schemeClr val="lt1"/>
                </a:solidFill>
              </a:rPr>
              <a:t> and advisor</a:t>
            </a:r>
            <a:endParaRPr sz="1500">
              <a:solidFill>
                <a:schemeClr val="lt1"/>
              </a:solidFill>
            </a:endParaRPr>
          </a:p>
        </p:txBody>
      </p:sp>
      <p:sp>
        <p:nvSpPr>
          <p:cNvPr id="151" name="Google Shape;151;g2b29c27812e_0_41"/>
          <p:cNvSpPr txBox="1"/>
          <p:nvPr/>
        </p:nvSpPr>
        <p:spPr>
          <a:xfrm>
            <a:off x="639175" y="3159350"/>
            <a:ext cx="10777800" cy="3522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lt1"/>
              </a:solidFill>
            </a:endParaRPr>
          </a:p>
        </p:txBody>
      </p:sp>
      <p:sp>
        <p:nvSpPr>
          <p:cNvPr id="152" name="Google Shape;152;g2b29c27812e_0_41"/>
          <p:cNvSpPr txBox="1"/>
          <p:nvPr/>
        </p:nvSpPr>
        <p:spPr>
          <a:xfrm>
            <a:off x="639175" y="4278275"/>
            <a:ext cx="7241700" cy="1524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lt1"/>
              </a:solidFill>
            </a:endParaRPr>
          </a:p>
        </p:txBody>
      </p:sp>
      <p:sp>
        <p:nvSpPr>
          <p:cNvPr id="153" name="Google Shape;153;g2b29c27812e_0_41"/>
          <p:cNvSpPr txBox="1"/>
          <p:nvPr/>
        </p:nvSpPr>
        <p:spPr>
          <a:xfrm>
            <a:off x="4788350" y="2531675"/>
            <a:ext cx="6628500" cy="198900"/>
          </a:xfrm>
          <a:prstGeom prst="rect">
            <a:avLst/>
          </a:prstGeom>
          <a:solidFill>
            <a:srgbClr val="00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500">
                <a:solidFill>
                  <a:schemeClr val="dk1"/>
                </a:solidFill>
              </a:rPr>
              <a:t>meetings with group</a:t>
            </a:r>
            <a:endParaRPr b="1" sz="1500">
              <a:solidFill>
                <a:schemeClr val="dk1"/>
              </a:solidFill>
            </a:endParaRPr>
          </a:p>
        </p:txBody>
      </p:sp>
      <p:sp>
        <p:nvSpPr>
          <p:cNvPr id="154" name="Google Shape;154;g2b29c27812e_0_41"/>
          <p:cNvSpPr txBox="1"/>
          <p:nvPr/>
        </p:nvSpPr>
        <p:spPr>
          <a:xfrm>
            <a:off x="639175" y="3510350"/>
            <a:ext cx="10777800" cy="198900"/>
          </a:xfrm>
          <a:prstGeom prst="rect">
            <a:avLst/>
          </a:prstGeom>
          <a:solidFill>
            <a:srgbClr val="00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500">
              <a:solidFill>
                <a:schemeClr val="dk1"/>
              </a:solidFill>
            </a:endParaRPr>
          </a:p>
        </p:txBody>
      </p:sp>
      <p:sp>
        <p:nvSpPr>
          <p:cNvPr id="155" name="Google Shape;155;g2b29c27812e_0_41"/>
          <p:cNvSpPr txBox="1"/>
          <p:nvPr/>
        </p:nvSpPr>
        <p:spPr>
          <a:xfrm>
            <a:off x="746375" y="4432400"/>
            <a:ext cx="6522000" cy="152400"/>
          </a:xfrm>
          <a:prstGeom prst="rect">
            <a:avLst/>
          </a:prstGeom>
          <a:solidFill>
            <a:srgbClr val="00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2b29c27812e_0_0"/>
          <p:cNvSpPr txBox="1"/>
          <p:nvPr>
            <p:ph type="ctrTitle"/>
          </p:nvPr>
        </p:nvSpPr>
        <p:spPr>
          <a:xfrm>
            <a:off x="367850" y="814650"/>
            <a:ext cx="11562900" cy="5228700"/>
          </a:xfrm>
          <a:prstGeom prst="rect">
            <a:avLst/>
          </a:prstGeom>
          <a:noFill/>
          <a:ln>
            <a:noFill/>
          </a:ln>
        </p:spPr>
        <p:txBody>
          <a:bodyPr anchorCtr="0" anchor="ctr" bIns="45700" lIns="91425" spcFirstLastPara="1" rIns="91425" wrap="square" tIns="45700">
            <a:normAutofit/>
          </a:bodyPr>
          <a:lstStyle/>
          <a:p>
            <a:pPr indent="0" lvl="0" marL="0" rtl="1" algn="ctr">
              <a:lnSpc>
                <a:spcPct val="90000"/>
              </a:lnSpc>
              <a:spcBef>
                <a:spcPts val="0"/>
              </a:spcBef>
              <a:spcAft>
                <a:spcPts val="0"/>
              </a:spcAft>
              <a:buClr>
                <a:schemeClr val="dk1"/>
              </a:buClr>
              <a:buSzPts val="4800"/>
              <a:buFont typeface="Play"/>
              <a:buNone/>
            </a:pPr>
            <a:r>
              <a:rPr b="1" lang="en-US" sz="9000">
                <a:solidFill>
                  <a:schemeClr val="lt1"/>
                </a:solidFill>
              </a:rPr>
              <a:t>Proof of concept</a:t>
            </a:r>
            <a:endParaRPr b="1" sz="90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b29c27812e_0_5"/>
          <p:cNvSpPr txBox="1"/>
          <p:nvPr>
            <p:ph idx="1" type="subTitle"/>
          </p:nvPr>
        </p:nvSpPr>
        <p:spPr>
          <a:xfrm>
            <a:off x="336075" y="276600"/>
            <a:ext cx="11596500" cy="6224400"/>
          </a:xfrm>
          <a:prstGeom prst="rect">
            <a:avLst/>
          </a:prstGeom>
          <a:noFill/>
          <a:ln>
            <a:noFill/>
          </a:ln>
        </p:spPr>
        <p:txBody>
          <a:bodyPr anchorCtr="0" anchor="ctr" bIns="45700" lIns="91425" spcFirstLastPara="1" rIns="91425" wrap="square" tIns="45700">
            <a:normAutofit fontScale="47500" lnSpcReduction="20000"/>
          </a:bodyPr>
          <a:lstStyle/>
          <a:p>
            <a:pPr indent="0" lvl="0" marL="457200" marR="0" rtl="0" algn="l">
              <a:lnSpc>
                <a:spcPct val="107916"/>
              </a:lnSpc>
              <a:spcBef>
                <a:spcPts val="0"/>
              </a:spcBef>
              <a:spcAft>
                <a:spcPts val="0"/>
              </a:spcAft>
              <a:buNone/>
            </a:pPr>
            <a:r>
              <a:t/>
            </a:r>
            <a:endParaRPr sz="3000">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300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7250" u="sng">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7250" u="sng">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7250" u="sng">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7250" u="sng">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rPr lang="en-US" sz="7250" u="sng">
                <a:solidFill>
                  <a:schemeClr val="lt1"/>
                </a:solidFill>
                <a:latin typeface="David"/>
                <a:ea typeface="David"/>
                <a:cs typeface="David"/>
                <a:sym typeface="David"/>
              </a:rPr>
              <a:t>risk</a:t>
            </a:r>
            <a:r>
              <a:rPr lang="en-US" sz="7250">
                <a:solidFill>
                  <a:schemeClr val="lt1"/>
                </a:solidFill>
                <a:latin typeface="David"/>
                <a:ea typeface="David"/>
                <a:cs typeface="David"/>
                <a:sym typeface="David"/>
              </a:rPr>
              <a:t>: misunderstanding / changes in requirements</a:t>
            </a:r>
            <a:endParaRPr sz="725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725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725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725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rPr lang="en-US" sz="7250" u="sng">
                <a:solidFill>
                  <a:schemeClr val="lt1"/>
                </a:solidFill>
                <a:latin typeface="David"/>
                <a:ea typeface="David"/>
                <a:cs typeface="David"/>
                <a:sym typeface="David"/>
              </a:rPr>
              <a:t>solution</a:t>
            </a:r>
            <a:r>
              <a:rPr lang="en-US" sz="7250">
                <a:solidFill>
                  <a:schemeClr val="lt1"/>
                </a:solidFill>
                <a:latin typeface="David"/>
                <a:ea typeface="David"/>
                <a:cs typeface="David"/>
                <a:sym typeface="David"/>
              </a:rPr>
              <a:t>:schedule </a:t>
            </a:r>
            <a:r>
              <a:rPr lang="en-US" sz="7250">
                <a:solidFill>
                  <a:schemeClr val="lt1"/>
                </a:solidFill>
                <a:latin typeface="David"/>
                <a:ea typeface="David"/>
                <a:cs typeface="David"/>
                <a:sym typeface="David"/>
              </a:rPr>
              <a:t>meeting</a:t>
            </a:r>
            <a:r>
              <a:rPr lang="en-US" sz="7250">
                <a:solidFill>
                  <a:schemeClr val="lt1"/>
                </a:solidFill>
                <a:latin typeface="David"/>
                <a:ea typeface="David"/>
                <a:cs typeface="David"/>
                <a:sym typeface="David"/>
              </a:rPr>
              <a:t> with client.</a:t>
            </a:r>
            <a:endParaRPr sz="7250">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3000">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3000">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2675">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2675">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2675">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2675">
              <a:solidFill>
                <a:schemeClr val="lt1"/>
              </a:solidFill>
              <a:latin typeface="David"/>
              <a:ea typeface="David"/>
              <a:cs typeface="David"/>
              <a:sym typeface="David"/>
            </a:endParaRPr>
          </a:p>
          <a:p>
            <a:pPr indent="0" lvl="0" marL="457200" marR="0" rtl="0" algn="l">
              <a:lnSpc>
                <a:spcPct val="107916"/>
              </a:lnSpc>
              <a:spcBef>
                <a:spcPts val="800"/>
              </a:spcBef>
              <a:spcAft>
                <a:spcPts val="0"/>
              </a:spcAft>
              <a:buNone/>
            </a:pPr>
            <a:r>
              <a:t/>
            </a:r>
            <a:endParaRPr sz="3000">
              <a:solidFill>
                <a:schemeClr val="lt1"/>
              </a:solidFill>
            </a:endParaRPr>
          </a:p>
          <a:p>
            <a:pPr indent="0" lvl="0" marL="457200" rtl="0" algn="l">
              <a:lnSpc>
                <a:spcPct val="90000"/>
              </a:lnSpc>
              <a:spcBef>
                <a:spcPts val="800"/>
              </a:spcBef>
              <a:spcAft>
                <a:spcPts val="0"/>
              </a:spcAft>
              <a:buSzPct val="129032"/>
              <a:buNone/>
            </a:pPr>
            <a:r>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b29c27812e_0_10"/>
          <p:cNvSpPr txBox="1"/>
          <p:nvPr>
            <p:ph idx="1" type="subTitle"/>
          </p:nvPr>
        </p:nvSpPr>
        <p:spPr>
          <a:xfrm>
            <a:off x="336075" y="276600"/>
            <a:ext cx="11596500" cy="6224400"/>
          </a:xfrm>
          <a:prstGeom prst="rect">
            <a:avLst/>
          </a:prstGeom>
          <a:noFill/>
          <a:ln>
            <a:noFill/>
          </a:ln>
        </p:spPr>
        <p:txBody>
          <a:bodyPr anchorCtr="0" anchor="ctr" bIns="45700" lIns="91425" spcFirstLastPara="1" rIns="91425" wrap="square" tIns="45700">
            <a:normAutofit fontScale="47500" lnSpcReduction="20000"/>
          </a:bodyPr>
          <a:lstStyle/>
          <a:p>
            <a:pPr indent="0" lvl="0" marL="457200" marR="0" rtl="0" algn="l">
              <a:lnSpc>
                <a:spcPct val="107916"/>
              </a:lnSpc>
              <a:spcBef>
                <a:spcPts val="0"/>
              </a:spcBef>
              <a:spcAft>
                <a:spcPts val="0"/>
              </a:spcAft>
              <a:buNone/>
            </a:pPr>
            <a:r>
              <a:t/>
            </a:r>
            <a:endParaRPr sz="3000">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300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7250" u="sng">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7250" u="sng">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7250" u="sng">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7250" u="sng">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rPr lang="en-US" sz="7250" u="sng">
                <a:solidFill>
                  <a:schemeClr val="lt1"/>
                </a:solidFill>
                <a:latin typeface="David"/>
                <a:ea typeface="David"/>
                <a:cs typeface="David"/>
                <a:sym typeface="David"/>
              </a:rPr>
              <a:t>risk</a:t>
            </a:r>
            <a:r>
              <a:rPr lang="en-US" sz="7250">
                <a:solidFill>
                  <a:schemeClr val="lt1"/>
                </a:solidFill>
                <a:latin typeface="David"/>
                <a:ea typeface="David"/>
                <a:cs typeface="David"/>
                <a:sym typeface="David"/>
              </a:rPr>
              <a:t>: poor design decisions , that lead to bad user experience</a:t>
            </a:r>
            <a:endParaRPr sz="725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725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725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725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rPr lang="en-US" sz="7250" u="sng">
                <a:solidFill>
                  <a:schemeClr val="lt1"/>
                </a:solidFill>
                <a:latin typeface="David"/>
                <a:ea typeface="David"/>
                <a:cs typeface="David"/>
                <a:sym typeface="David"/>
              </a:rPr>
              <a:t>solution</a:t>
            </a:r>
            <a:r>
              <a:rPr lang="en-US" sz="7250">
                <a:solidFill>
                  <a:schemeClr val="lt1"/>
                </a:solidFill>
                <a:latin typeface="David"/>
                <a:ea typeface="David"/>
                <a:cs typeface="David"/>
                <a:sym typeface="David"/>
              </a:rPr>
              <a:t>:</a:t>
            </a:r>
            <a:r>
              <a:rPr lang="en-US" sz="7250">
                <a:solidFill>
                  <a:schemeClr val="lt1"/>
                </a:solidFill>
                <a:latin typeface="David"/>
                <a:ea typeface="David"/>
                <a:cs typeface="David"/>
                <a:sym typeface="David"/>
              </a:rPr>
              <a:t>schedule</a:t>
            </a:r>
            <a:r>
              <a:rPr lang="en-US" sz="7250">
                <a:solidFill>
                  <a:schemeClr val="lt1"/>
                </a:solidFill>
                <a:latin typeface="David"/>
                <a:ea typeface="David"/>
                <a:cs typeface="David"/>
                <a:sym typeface="David"/>
              </a:rPr>
              <a:t> meetings with advisor for </a:t>
            </a:r>
            <a:r>
              <a:rPr lang="en-US" sz="7250">
                <a:solidFill>
                  <a:schemeClr val="lt1"/>
                </a:solidFill>
                <a:latin typeface="David"/>
                <a:ea typeface="David"/>
                <a:cs typeface="David"/>
                <a:sym typeface="David"/>
              </a:rPr>
              <a:t>consultation</a:t>
            </a:r>
            <a:r>
              <a:rPr lang="en-US" sz="3000">
                <a:solidFill>
                  <a:schemeClr val="lt1"/>
                </a:solidFill>
                <a:latin typeface="David"/>
                <a:ea typeface="David"/>
                <a:cs typeface="David"/>
                <a:sym typeface="David"/>
              </a:rPr>
              <a:t> </a:t>
            </a:r>
            <a:r>
              <a:rPr lang="en-US" sz="7250">
                <a:solidFill>
                  <a:schemeClr val="lt1"/>
                </a:solidFill>
                <a:latin typeface="David"/>
                <a:ea typeface="David"/>
                <a:cs typeface="David"/>
                <a:sym typeface="David"/>
              </a:rPr>
              <a:t>.</a:t>
            </a:r>
            <a:endParaRPr sz="7250">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3000">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3000">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2675">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2675">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2675">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2675">
              <a:solidFill>
                <a:schemeClr val="lt1"/>
              </a:solidFill>
              <a:latin typeface="David"/>
              <a:ea typeface="David"/>
              <a:cs typeface="David"/>
              <a:sym typeface="David"/>
            </a:endParaRPr>
          </a:p>
          <a:p>
            <a:pPr indent="0" lvl="0" marL="457200" marR="0" rtl="0" algn="l">
              <a:lnSpc>
                <a:spcPct val="107916"/>
              </a:lnSpc>
              <a:spcBef>
                <a:spcPts val="800"/>
              </a:spcBef>
              <a:spcAft>
                <a:spcPts val="0"/>
              </a:spcAft>
              <a:buNone/>
            </a:pPr>
            <a:r>
              <a:t/>
            </a:r>
            <a:endParaRPr sz="3000">
              <a:solidFill>
                <a:schemeClr val="lt1"/>
              </a:solidFill>
            </a:endParaRPr>
          </a:p>
          <a:p>
            <a:pPr indent="0" lvl="0" marL="457200" rtl="0" algn="l">
              <a:lnSpc>
                <a:spcPct val="90000"/>
              </a:lnSpc>
              <a:spcBef>
                <a:spcPts val="800"/>
              </a:spcBef>
              <a:spcAft>
                <a:spcPts val="0"/>
              </a:spcAft>
              <a:buSzPct val="129032"/>
              <a:buNone/>
            </a:pPr>
            <a:r>
              <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b29c27812e_0_14"/>
          <p:cNvSpPr txBox="1"/>
          <p:nvPr>
            <p:ph idx="1" type="subTitle"/>
          </p:nvPr>
        </p:nvSpPr>
        <p:spPr>
          <a:xfrm>
            <a:off x="336075" y="276600"/>
            <a:ext cx="11596500" cy="6224400"/>
          </a:xfrm>
          <a:prstGeom prst="rect">
            <a:avLst/>
          </a:prstGeom>
          <a:noFill/>
          <a:ln>
            <a:noFill/>
          </a:ln>
        </p:spPr>
        <p:txBody>
          <a:bodyPr anchorCtr="0" anchor="ctr" bIns="45700" lIns="91425" spcFirstLastPara="1" rIns="91425" wrap="square" tIns="45700">
            <a:normAutofit fontScale="25000" lnSpcReduction="20000"/>
          </a:bodyPr>
          <a:lstStyle/>
          <a:p>
            <a:pPr indent="0" lvl="0" marL="457200" marR="0" rtl="0" algn="l">
              <a:lnSpc>
                <a:spcPct val="107916"/>
              </a:lnSpc>
              <a:spcBef>
                <a:spcPts val="0"/>
              </a:spcBef>
              <a:spcAft>
                <a:spcPts val="0"/>
              </a:spcAft>
              <a:buNone/>
            </a:pPr>
            <a:r>
              <a:t/>
            </a:r>
            <a:endParaRPr sz="3000">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300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7250" u="sng">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7250" u="sng">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14000" u="sng">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14000" u="sng">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rPr lang="en-US" sz="14000" u="sng">
                <a:solidFill>
                  <a:schemeClr val="lt1"/>
                </a:solidFill>
                <a:latin typeface="David"/>
                <a:ea typeface="David"/>
                <a:cs typeface="David"/>
                <a:sym typeface="David"/>
              </a:rPr>
              <a:t>risk</a:t>
            </a:r>
            <a:r>
              <a:rPr lang="en-US" sz="14000">
                <a:solidFill>
                  <a:schemeClr val="lt1"/>
                </a:solidFill>
                <a:latin typeface="David"/>
                <a:ea typeface="David"/>
                <a:cs typeface="David"/>
                <a:sym typeface="David"/>
              </a:rPr>
              <a:t>:</a:t>
            </a:r>
            <a:r>
              <a:rPr lang="en-US" sz="14000">
                <a:solidFill>
                  <a:schemeClr val="lt1"/>
                </a:solidFill>
                <a:latin typeface="David"/>
                <a:ea typeface="David"/>
                <a:cs typeface="David"/>
                <a:sym typeface="David"/>
              </a:rPr>
              <a:t> Incompatibility with Chosen Technologies.</a:t>
            </a:r>
            <a:endParaRPr sz="1400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1400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1400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1400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1400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rPr lang="en-US" sz="14000" u="sng">
                <a:solidFill>
                  <a:schemeClr val="lt1"/>
                </a:solidFill>
                <a:latin typeface="David"/>
                <a:ea typeface="David"/>
                <a:cs typeface="David"/>
                <a:sym typeface="David"/>
              </a:rPr>
              <a:t>solution</a:t>
            </a:r>
            <a:r>
              <a:rPr lang="en-US" sz="14000">
                <a:solidFill>
                  <a:schemeClr val="lt1"/>
                </a:solidFill>
                <a:latin typeface="David"/>
                <a:ea typeface="David"/>
                <a:cs typeface="David"/>
                <a:sym typeface="David"/>
              </a:rPr>
              <a:t>:do a research in advance.</a:t>
            </a:r>
            <a:endParaRPr sz="1400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7250">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3000">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3000">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2675">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2675">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2675">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2675">
              <a:solidFill>
                <a:schemeClr val="lt1"/>
              </a:solidFill>
              <a:latin typeface="David"/>
              <a:ea typeface="David"/>
              <a:cs typeface="David"/>
              <a:sym typeface="David"/>
            </a:endParaRPr>
          </a:p>
          <a:p>
            <a:pPr indent="0" lvl="0" marL="457200" marR="0" rtl="0" algn="l">
              <a:lnSpc>
                <a:spcPct val="107916"/>
              </a:lnSpc>
              <a:spcBef>
                <a:spcPts val="800"/>
              </a:spcBef>
              <a:spcAft>
                <a:spcPts val="0"/>
              </a:spcAft>
              <a:buNone/>
            </a:pPr>
            <a:r>
              <a:t/>
            </a:r>
            <a:endParaRPr sz="3000">
              <a:solidFill>
                <a:schemeClr val="lt1"/>
              </a:solidFill>
            </a:endParaRPr>
          </a:p>
          <a:p>
            <a:pPr indent="0" lvl="0" marL="457200" rtl="0" algn="l">
              <a:lnSpc>
                <a:spcPct val="90000"/>
              </a:lnSpc>
              <a:spcBef>
                <a:spcPts val="800"/>
              </a:spcBef>
              <a:spcAft>
                <a:spcPts val="0"/>
              </a:spcAft>
              <a:buSzPct val="129032"/>
              <a:buNone/>
            </a:pPr>
            <a:r>
              <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b29c27812e_0_18"/>
          <p:cNvSpPr txBox="1"/>
          <p:nvPr>
            <p:ph idx="1" type="subTitle"/>
          </p:nvPr>
        </p:nvSpPr>
        <p:spPr>
          <a:xfrm>
            <a:off x="336075" y="276600"/>
            <a:ext cx="11596500" cy="6224400"/>
          </a:xfrm>
          <a:prstGeom prst="rect">
            <a:avLst/>
          </a:prstGeom>
          <a:noFill/>
          <a:ln>
            <a:noFill/>
          </a:ln>
        </p:spPr>
        <p:txBody>
          <a:bodyPr anchorCtr="0" anchor="ctr" bIns="45700" lIns="91425" spcFirstLastPara="1" rIns="91425" wrap="square" tIns="45700">
            <a:normAutofit fontScale="25000" lnSpcReduction="20000"/>
          </a:bodyPr>
          <a:lstStyle/>
          <a:p>
            <a:pPr indent="0" lvl="0" marL="457200" marR="0" rtl="0" algn="l">
              <a:lnSpc>
                <a:spcPct val="107916"/>
              </a:lnSpc>
              <a:spcBef>
                <a:spcPts val="0"/>
              </a:spcBef>
              <a:spcAft>
                <a:spcPts val="0"/>
              </a:spcAft>
              <a:buNone/>
            </a:pPr>
            <a:r>
              <a:t/>
            </a:r>
            <a:endParaRPr sz="3000">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300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7250" u="sng">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7250" u="sng">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14000" u="sng">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14000" u="sng">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rPr lang="en-US" sz="14000" u="sng">
                <a:solidFill>
                  <a:schemeClr val="lt1"/>
                </a:solidFill>
                <a:latin typeface="David"/>
                <a:ea typeface="David"/>
                <a:cs typeface="David"/>
                <a:sym typeface="David"/>
              </a:rPr>
              <a:t>risk</a:t>
            </a:r>
            <a:r>
              <a:rPr lang="en-US" sz="14000">
                <a:solidFill>
                  <a:schemeClr val="lt1"/>
                </a:solidFill>
                <a:latin typeface="David"/>
                <a:ea typeface="David"/>
                <a:cs typeface="David"/>
                <a:sym typeface="David"/>
              </a:rPr>
              <a:t>:</a:t>
            </a:r>
            <a:r>
              <a:rPr lang="en-US" sz="14000">
                <a:solidFill>
                  <a:schemeClr val="lt1"/>
                </a:solidFill>
                <a:latin typeface="David"/>
                <a:ea typeface="David"/>
                <a:cs typeface="David"/>
                <a:sym typeface="David"/>
              </a:rPr>
              <a:t>Performance Bottlenecks</a:t>
            </a:r>
            <a:r>
              <a:rPr lang="en-US" sz="14000">
                <a:solidFill>
                  <a:schemeClr val="lt1"/>
                </a:solidFill>
                <a:latin typeface="David"/>
                <a:ea typeface="David"/>
                <a:cs typeface="David"/>
                <a:sym typeface="David"/>
              </a:rPr>
              <a:t>.</a:t>
            </a:r>
            <a:endParaRPr sz="1400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1400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1400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1400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1400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rPr lang="en-US" sz="14000" u="sng">
                <a:solidFill>
                  <a:schemeClr val="lt1"/>
                </a:solidFill>
                <a:latin typeface="David"/>
                <a:ea typeface="David"/>
                <a:cs typeface="David"/>
                <a:sym typeface="David"/>
              </a:rPr>
              <a:t>solution</a:t>
            </a:r>
            <a:r>
              <a:rPr lang="en-US" sz="14000">
                <a:solidFill>
                  <a:schemeClr val="lt1"/>
                </a:solidFill>
                <a:latin typeface="David"/>
                <a:ea typeface="David"/>
                <a:cs typeface="David"/>
                <a:sym typeface="David"/>
              </a:rPr>
              <a:t>:analyze and predict problematic scenarios and design properly</a:t>
            </a:r>
            <a:endParaRPr sz="3000">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3000">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2675">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2675">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2675">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2675">
              <a:solidFill>
                <a:schemeClr val="lt1"/>
              </a:solidFill>
              <a:latin typeface="David"/>
              <a:ea typeface="David"/>
              <a:cs typeface="David"/>
              <a:sym typeface="David"/>
            </a:endParaRPr>
          </a:p>
          <a:p>
            <a:pPr indent="0" lvl="0" marL="457200" marR="0" rtl="0" algn="l">
              <a:lnSpc>
                <a:spcPct val="107916"/>
              </a:lnSpc>
              <a:spcBef>
                <a:spcPts val="800"/>
              </a:spcBef>
              <a:spcAft>
                <a:spcPts val="0"/>
              </a:spcAft>
              <a:buNone/>
            </a:pPr>
            <a:r>
              <a:t/>
            </a:r>
            <a:endParaRPr sz="3000">
              <a:solidFill>
                <a:schemeClr val="lt1"/>
              </a:solidFill>
            </a:endParaRPr>
          </a:p>
          <a:p>
            <a:pPr indent="0" lvl="0" marL="457200" rtl="0" algn="l">
              <a:lnSpc>
                <a:spcPct val="90000"/>
              </a:lnSpc>
              <a:spcBef>
                <a:spcPts val="800"/>
              </a:spcBef>
              <a:spcAft>
                <a:spcPts val="0"/>
              </a:spcAft>
              <a:buSzPct val="129032"/>
              <a:buNone/>
            </a:pPr>
            <a:r>
              <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b29c27812e_0_24"/>
          <p:cNvSpPr txBox="1"/>
          <p:nvPr>
            <p:ph idx="1" type="subTitle"/>
          </p:nvPr>
        </p:nvSpPr>
        <p:spPr>
          <a:xfrm>
            <a:off x="336075" y="276600"/>
            <a:ext cx="11596500" cy="6224400"/>
          </a:xfrm>
          <a:prstGeom prst="rect">
            <a:avLst/>
          </a:prstGeom>
          <a:noFill/>
          <a:ln>
            <a:noFill/>
          </a:ln>
        </p:spPr>
        <p:txBody>
          <a:bodyPr anchorCtr="0" anchor="ctr" bIns="45700" lIns="91425" spcFirstLastPara="1" rIns="91425" wrap="square" tIns="45700">
            <a:normAutofit fontScale="25000" lnSpcReduction="20000"/>
          </a:bodyPr>
          <a:lstStyle/>
          <a:p>
            <a:pPr indent="0" lvl="0" marL="457200" marR="0" rtl="0" algn="l">
              <a:lnSpc>
                <a:spcPct val="107916"/>
              </a:lnSpc>
              <a:spcBef>
                <a:spcPts val="0"/>
              </a:spcBef>
              <a:spcAft>
                <a:spcPts val="0"/>
              </a:spcAft>
              <a:buNone/>
            </a:pPr>
            <a:r>
              <a:t/>
            </a:r>
            <a:endParaRPr sz="3000">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300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7250" u="sng">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7250" u="sng">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14000" u="sng">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14000" u="sng">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rPr lang="en-US" sz="14000" u="sng">
                <a:solidFill>
                  <a:schemeClr val="lt1"/>
                </a:solidFill>
                <a:latin typeface="David"/>
                <a:ea typeface="David"/>
                <a:cs typeface="David"/>
                <a:sym typeface="David"/>
              </a:rPr>
              <a:t>risk</a:t>
            </a:r>
            <a:r>
              <a:rPr lang="en-US" sz="14000">
                <a:solidFill>
                  <a:schemeClr val="lt1"/>
                </a:solidFill>
                <a:latin typeface="David"/>
                <a:ea typeface="David"/>
                <a:cs typeface="David"/>
                <a:sym typeface="David"/>
              </a:rPr>
              <a:t>:forgotten some details and definitions from the course “computational models” material.</a:t>
            </a:r>
            <a:endParaRPr sz="1400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1400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1400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1400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1400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rPr lang="en-US" sz="14000" u="sng">
                <a:solidFill>
                  <a:schemeClr val="lt1"/>
                </a:solidFill>
                <a:latin typeface="David"/>
                <a:ea typeface="David"/>
                <a:cs typeface="David"/>
                <a:sym typeface="David"/>
              </a:rPr>
              <a:t>solution</a:t>
            </a:r>
            <a:r>
              <a:rPr lang="en-US" sz="14000">
                <a:solidFill>
                  <a:schemeClr val="lt1"/>
                </a:solidFill>
                <a:latin typeface="David"/>
                <a:ea typeface="David"/>
                <a:cs typeface="David"/>
                <a:sym typeface="David"/>
              </a:rPr>
              <a:t>:preview the material from model or ask our client. </a:t>
            </a:r>
            <a:endParaRPr sz="3000">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3000">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2675">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2675">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2675">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2675">
              <a:solidFill>
                <a:schemeClr val="lt1"/>
              </a:solidFill>
              <a:latin typeface="David"/>
              <a:ea typeface="David"/>
              <a:cs typeface="David"/>
              <a:sym typeface="David"/>
            </a:endParaRPr>
          </a:p>
          <a:p>
            <a:pPr indent="0" lvl="0" marL="457200" marR="0" rtl="0" algn="l">
              <a:lnSpc>
                <a:spcPct val="107916"/>
              </a:lnSpc>
              <a:spcBef>
                <a:spcPts val="800"/>
              </a:spcBef>
              <a:spcAft>
                <a:spcPts val="0"/>
              </a:spcAft>
              <a:buNone/>
            </a:pPr>
            <a:r>
              <a:t/>
            </a:r>
            <a:endParaRPr sz="3000">
              <a:solidFill>
                <a:schemeClr val="lt1"/>
              </a:solidFill>
            </a:endParaRPr>
          </a:p>
          <a:p>
            <a:pPr indent="0" lvl="0" marL="457200" rtl="0" algn="l">
              <a:lnSpc>
                <a:spcPct val="90000"/>
              </a:lnSpc>
              <a:spcBef>
                <a:spcPts val="800"/>
              </a:spcBef>
              <a:spcAft>
                <a:spcPts val="0"/>
              </a:spcAft>
              <a:buSzPct val="129032"/>
              <a:buNone/>
            </a:pPr>
            <a:r>
              <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b31377f557_0_0"/>
          <p:cNvSpPr txBox="1"/>
          <p:nvPr>
            <p:ph idx="1" type="subTitle"/>
          </p:nvPr>
        </p:nvSpPr>
        <p:spPr>
          <a:xfrm>
            <a:off x="336075" y="276600"/>
            <a:ext cx="11596500" cy="6224400"/>
          </a:xfrm>
          <a:prstGeom prst="rect">
            <a:avLst/>
          </a:prstGeom>
          <a:noFill/>
          <a:ln>
            <a:noFill/>
          </a:ln>
        </p:spPr>
        <p:txBody>
          <a:bodyPr anchorCtr="0" anchor="ctr" bIns="45700" lIns="91425" spcFirstLastPara="1" rIns="91425" wrap="square" tIns="45700">
            <a:normAutofit fontScale="25000" lnSpcReduction="10000"/>
          </a:bodyPr>
          <a:lstStyle/>
          <a:p>
            <a:pPr indent="0" lvl="0" marL="457200" marR="0" rtl="0" algn="l">
              <a:lnSpc>
                <a:spcPct val="107916"/>
              </a:lnSpc>
              <a:spcBef>
                <a:spcPts val="0"/>
              </a:spcBef>
              <a:spcAft>
                <a:spcPts val="0"/>
              </a:spcAft>
              <a:buNone/>
            </a:pPr>
            <a:r>
              <a:t/>
            </a:r>
            <a:endParaRPr sz="3000">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300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7250" u="sng">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7250" u="sng">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14000" u="sng">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14000" u="sng">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rPr lang="en-US" sz="14000" u="sng">
                <a:solidFill>
                  <a:schemeClr val="lt1"/>
                </a:solidFill>
                <a:latin typeface="David"/>
                <a:ea typeface="David"/>
                <a:cs typeface="David"/>
                <a:sym typeface="David"/>
              </a:rPr>
              <a:t>risk</a:t>
            </a:r>
            <a:r>
              <a:rPr lang="en-US" sz="14000">
                <a:solidFill>
                  <a:schemeClr val="lt1"/>
                </a:solidFill>
                <a:latin typeface="David"/>
                <a:ea typeface="David"/>
                <a:cs typeface="David"/>
                <a:sym typeface="David"/>
              </a:rPr>
              <a:t>: data loss as a result of server crash</a:t>
            </a:r>
            <a:r>
              <a:rPr lang="en-US" sz="14000">
                <a:solidFill>
                  <a:schemeClr val="lt1"/>
                </a:solidFill>
                <a:latin typeface="David"/>
                <a:ea typeface="David"/>
                <a:cs typeface="David"/>
                <a:sym typeface="David"/>
              </a:rPr>
              <a:t>.</a:t>
            </a:r>
            <a:endParaRPr sz="1400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1400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1400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1400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t/>
            </a:r>
            <a:endParaRPr sz="14000">
              <a:solidFill>
                <a:schemeClr val="lt1"/>
              </a:solidFill>
              <a:latin typeface="David"/>
              <a:ea typeface="David"/>
              <a:cs typeface="David"/>
              <a:sym typeface="David"/>
            </a:endParaRPr>
          </a:p>
          <a:p>
            <a:pPr indent="0" lvl="0" marL="457200" marR="0" rtl="0" algn="ctr">
              <a:lnSpc>
                <a:spcPct val="107916"/>
              </a:lnSpc>
              <a:spcBef>
                <a:spcPts val="0"/>
              </a:spcBef>
              <a:spcAft>
                <a:spcPts val="0"/>
              </a:spcAft>
              <a:buNone/>
            </a:pPr>
            <a:r>
              <a:rPr lang="en-US" sz="14000" u="sng">
                <a:solidFill>
                  <a:schemeClr val="lt1"/>
                </a:solidFill>
                <a:latin typeface="David"/>
                <a:ea typeface="David"/>
                <a:cs typeface="David"/>
                <a:sym typeface="David"/>
              </a:rPr>
              <a:t>solution</a:t>
            </a:r>
            <a:r>
              <a:rPr lang="en-US" sz="14000">
                <a:solidFill>
                  <a:schemeClr val="lt1"/>
                </a:solidFill>
                <a:latin typeface="David"/>
                <a:ea typeface="David"/>
                <a:cs typeface="David"/>
                <a:sym typeface="David"/>
              </a:rPr>
              <a:t>:do a backup for the system every some defined time.</a:t>
            </a:r>
            <a:endParaRPr sz="3000">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3000">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2675">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2675">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2675">
              <a:solidFill>
                <a:schemeClr val="lt1"/>
              </a:solidFill>
              <a:latin typeface="David"/>
              <a:ea typeface="David"/>
              <a:cs typeface="David"/>
              <a:sym typeface="David"/>
            </a:endParaRPr>
          </a:p>
          <a:p>
            <a:pPr indent="0" lvl="0" marL="457200" marR="0" rtl="0" algn="l">
              <a:lnSpc>
                <a:spcPct val="107916"/>
              </a:lnSpc>
              <a:spcBef>
                <a:spcPts val="0"/>
              </a:spcBef>
              <a:spcAft>
                <a:spcPts val="0"/>
              </a:spcAft>
              <a:buNone/>
            </a:pPr>
            <a:r>
              <a:t/>
            </a:r>
            <a:endParaRPr sz="2675">
              <a:solidFill>
                <a:schemeClr val="lt1"/>
              </a:solidFill>
              <a:latin typeface="David"/>
              <a:ea typeface="David"/>
              <a:cs typeface="David"/>
              <a:sym typeface="David"/>
            </a:endParaRPr>
          </a:p>
          <a:p>
            <a:pPr indent="0" lvl="0" marL="457200" marR="0" rtl="0" algn="l">
              <a:lnSpc>
                <a:spcPct val="107916"/>
              </a:lnSpc>
              <a:spcBef>
                <a:spcPts val="800"/>
              </a:spcBef>
              <a:spcAft>
                <a:spcPts val="0"/>
              </a:spcAft>
              <a:buNone/>
            </a:pPr>
            <a:r>
              <a:t/>
            </a:r>
            <a:endParaRPr sz="3000">
              <a:solidFill>
                <a:schemeClr val="lt1"/>
              </a:solidFill>
            </a:endParaRPr>
          </a:p>
          <a:p>
            <a:pPr indent="0" lvl="0" marL="457200" rtl="0" algn="l">
              <a:lnSpc>
                <a:spcPct val="90000"/>
              </a:lnSpc>
              <a:spcBef>
                <a:spcPts val="800"/>
              </a:spcBef>
              <a:spcAft>
                <a:spcPts val="0"/>
              </a:spcAft>
              <a:buSzPct val="129032"/>
              <a:buNone/>
            </a:pPr>
            <a:r>
              <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b29c27812e_0_28"/>
          <p:cNvSpPr txBox="1"/>
          <p:nvPr>
            <p:ph type="ctrTitle"/>
          </p:nvPr>
        </p:nvSpPr>
        <p:spPr>
          <a:xfrm>
            <a:off x="367850" y="814650"/>
            <a:ext cx="11562900" cy="5228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Play"/>
              <a:buNone/>
            </a:pPr>
            <a:r>
              <a:rPr b="1" lang="en-US" sz="9000">
                <a:solidFill>
                  <a:schemeClr val="lt1"/>
                </a:solidFill>
              </a:rPr>
              <a:t>gantt</a:t>
            </a:r>
            <a:endParaRPr b="1" sz="90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ערכת נושא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2024-01-16T06:35:31Z</dcterms:created>
  <dc:creator>ביאן קאסם</dc:creator>
</cp:coreProperties>
</file>