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97" r:id="rId4"/>
    <p:sldId id="298" r:id="rId5"/>
    <p:sldId id="296" r:id="rId6"/>
    <p:sldId id="299" r:id="rId7"/>
    <p:sldId id="302" r:id="rId8"/>
    <p:sldId id="322" r:id="rId9"/>
    <p:sldId id="300" r:id="rId10"/>
    <p:sldId id="273" r:id="rId11"/>
    <p:sldId id="303" r:id="rId12"/>
    <p:sldId id="271" r:id="rId13"/>
    <p:sldId id="304" r:id="rId14"/>
    <p:sldId id="301" r:id="rId15"/>
    <p:sldId id="305" r:id="rId16"/>
    <p:sldId id="306" r:id="rId17"/>
    <p:sldId id="307" r:id="rId18"/>
    <p:sldId id="276" r:id="rId19"/>
    <p:sldId id="308" r:id="rId20"/>
    <p:sldId id="310" r:id="rId21"/>
    <p:sldId id="309" r:id="rId22"/>
    <p:sldId id="294" r:id="rId23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0"/>
  </p:normalViewPr>
  <p:slideViewPr>
    <p:cSldViewPr>
      <p:cViewPr varScale="1">
        <p:scale>
          <a:sx n="139" d="100"/>
          <a:sy n="139" d="100"/>
        </p:scale>
        <p:origin x="11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8415C4D1-57D2-B046-880E-58F86C99CE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C77BE007-2123-6547-81F9-FF3D6F0DDE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32" name="Rectangle 4">
            <a:extLst>
              <a:ext uri="{FF2B5EF4-FFF2-40B4-BE49-F238E27FC236}">
                <a16:creationId xmlns:a16="http://schemas.microsoft.com/office/drawing/2014/main" id="{80B8E0E6-E1D1-5C4D-88D3-65D925ABDEC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FA0897E3-8988-9146-9447-03B1507134D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11BB62-3B11-CD44-AC2A-70123FBDD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CFE9B0-CB8E-C046-9E9F-0855E5482A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ahoma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6D87806-D000-9B4D-8CFD-BA191485F3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ahoma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5465B7D-C8BC-7745-802A-B61E935311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ECBD3A8-1154-4340-A21C-2BD462E40C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C8B4A27-C3F7-A54C-AB9F-A76CF3CFE7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ahoma" pitchFamily="-10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B9952-B0B0-6849-A156-CC9AE22ED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5E057E3-6255-AF4A-893B-5FA9B1DEB2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8CC68385-D61B-214B-9938-D05F36486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2B0DE7-6CDC-8548-9E2C-56B8DDD94F40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CD99055A-073F-C542-8F5E-4C200950C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4898A5D-A198-164B-B740-72B4363BF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5544C63-4B92-014C-A0DF-AB8FDA0DE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380F39-F85A-A740-8E24-58816736062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360DE3A-21A2-6D4A-AA47-A50F1E7F8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8905DB-01E3-8448-AB68-C6B07614A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These properties are important and we will analyze the path planners we cover for them.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B5215676-7B35-8E4C-8AF8-5E6F8A91D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BEB8CB-EA5D-0E45-AC09-526C59C4A016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98F4664-8E19-774B-A5E8-68F871BB3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FEFCFC7-63D9-E342-B8E4-27967A3BA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now on we will focus on the basic path planning problem and polygonal obstacles.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24452F8E-1628-744C-A3E1-63F7C3D71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09FEFFB-7EB8-7645-8566-B1BD31E814BB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DDDC06A-812F-1F4F-AA0D-5B76DA1D8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073DFCE-0A4F-8B4E-96E5-9CED54A67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Roadmap approaches work like navigation with a street map except that the roads have to be constructed first.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B276C2F-3747-0749-BEF9-01E54F6036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D32208-F36A-7048-B73A-56B8819B79B2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51FC535-BF4C-0F4B-B5B0-EFFEDE9CF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448350A-4D0D-7548-91E4-B494B08DB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Road construction is the most complex part of roadmap based path planners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3CEE0EEE-E5EA-284C-AA2E-8FA6BF408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E1DE08-A980-404B-BC07-10C5063C78AB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5AF15C1-A9D3-E343-B0B1-3C32657C88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22E5C99-940B-C644-961F-D2F47A3E8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13A23AEE-C920-CC46-B0C8-9F7A10758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55BCD8-CF0D-FC48-8C5F-C67CA4C1C010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81ECD784-FB59-FA43-8D4D-DA3F02BCB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AFAE6A9-2D15-A443-9AC6-DA9610591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largest problem with visibility graphs is that they do require the robot to touch obstacles. As a result any deviation from the path could cause a collision.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D1FC99F1-F8D0-394F-B317-BDC8FEB03E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2A4E581-8E15-AA4B-8F44-CFA9420C0278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A847AF01-548A-C54F-BF23-DD0ADE11D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506A09A-C86B-B84D-B812-DCBA76500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These were covered last class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247E705A-E412-2B4C-ACFD-19AAA2293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8755B4-CB8D-7345-994F-AD672BA2C978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8D45DD75-8E3B-FC46-8397-9F9B97581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87AD349-6A0A-104A-8726-F09F1F6DA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B2D952E7-2CBD-1A40-8BE4-86E56A51A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FC76317-AA3D-5B43-9B6E-A1E74A34EDE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777DC14-2193-A94E-B9E4-FD06EDA5A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A1822F8-3B1D-1D4B-8F1A-FF9AAD4F1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paths generated are not optimal in terms of distance to the nearest obstacles since the search does not include any criterion (or preference) for paths with such a property. The distance holds only locally.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75E98F40-696C-7D4A-9223-BCADD942D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709FCE-48DC-6E4B-8014-FFD4A457816A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D45AD35-F5B2-7B4B-A360-581D8F7E9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5213B25-3876-4F4A-A0A8-FC0AAFD0A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methods have their advantages. Voronoi diagram results in higher safety, Visibility graph is easier and results in minimum distance paths.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23A957A6-75C5-F041-9A01-5ED84D0EB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C151EC-15CE-E24C-852F-B7F8F273694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7433500-2344-044E-A970-CE433FA6F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0FAAA2B-961D-0044-A59A-22B15FA3F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just for a small recap how path planning relates to the previous material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B5E9630B-0200-E749-9D0A-D6D04F5B8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854E73-E15F-0341-93EB-802E2B9CD101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33769F94-9288-CA4F-8FE6-15E7AC998C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4B19FF3-D38A-BF45-A847-FA255597B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Wave propagation provides a means of computing voronoi diagrams more efficiently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46122B6A-1EBC-0142-B1C3-4957704EF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63B5BC-BE54-154A-9C15-1CEBF60671C2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5398CDF-B9DB-BB47-9FF9-CC95AEF12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E331B7F-99BD-D941-A649-663462463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visibility graph and voronoi diagram do not work in 3D. There are other roadmap approaches though that construct roads randomly and can address higher dimensional configuration spaces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F6F57B65-B0E2-2C49-BBCD-6A348D7DB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AC2B3F-F683-6F49-90B4-6459D8D9C995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4BA2C61-BEC4-F34E-8D94-A41B4F15A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8A826A4-BD10-E540-939E-FF12D16DC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Inverse kinematics can not be used to compute a goal for a mobile robot because its reaching a goal depends on a complete path calcualtion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789C40E-2D34-E145-BDE9-FC2DD0AEC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24548A-1C9B-894D-A807-9DC49D186CFF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12D457F-4D5D-E84F-900A-35524003F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05E3A6F-38EC-3C41-A719-499CDDEF3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General path planning deals with the generic movement of a robot or part. This includes assembly operations such as combining a screw and a nut and can thus be highly complicated.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C9E1B017-9C91-5142-8EE4-FF1D718A4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FA4002-7CF3-1C44-A4D8-26EEF6EB3737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907D0EF-5900-6141-945B-84BA0C258C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317D731-8B45-1B4F-9451-A24F69DE0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Configuration space allows the robot to be reduced to a point. For a robot arm the configuration space is described in terms of the robot</a:t>
            </a:r>
            <a:r>
              <a:rPr lang="ja-JP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</a:rPr>
              <a:t>s joint angles. For a mobile robot it is described in terms of the robot</a:t>
            </a:r>
            <a:r>
              <a:rPr lang="ja-JP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</a:rPr>
              <a:t>s location and orientation.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E4A5B1C6-2135-5B42-9BB9-FC86C8816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85B575-56B6-E745-8D5D-1339BABEB96E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0202EE2-9AD9-AE48-B9F2-48855E66C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3D2AFDE-5815-D74C-8F21-3BFFC33F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expand obstacles simply trace the robot geometry around the obstacle and mark the center of the robot.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BDD91411-195A-EA4D-B691-3469C3200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F19D8F-56C5-2143-9CFC-396A97931173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6ED0297-4F6A-8548-AC98-05CC726A2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1740E91-3031-FE4B-94C1-7B4EA6ABD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expand obstacles simply trace the robot geometry around the obstacle and mark the center of the robot.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BF55944A-4FC3-9A49-AD77-308E27AF9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5824DD-FFF5-6441-A9CB-9AEAF2F7F154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F0404E9-52AB-4D41-A634-F3F59AD30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3233F37-8002-9F45-B650-0BD716436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basic motion planning problem is a simplification where obstacles have to be static and the robot holonomic (i.e. it can move in any direction). These assumptions make path planning simpler because motions can be planned for a point and obstacles are not allowed to move.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324CB6A8-BE88-6D40-8D51-568A1A8897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FBB25B-CA59-B74F-B08E-5AAF0A077EE5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E28A938-EF93-9444-98CA-BEFE11BA9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E9C4AE1-0E82-D842-B86A-7E7AD2176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915C1F8-621A-384A-85B5-760C268F46F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81015CD-6533-8948-B34A-27AE7DE4A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E7A4EDCA-3FE2-4043-99CE-4C092218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A570146A-779A-FC49-8588-BE4BD8262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D5909579-507B-EC4D-AE91-743722943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BE64AA0-E532-7948-8BAD-23A282DB8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A8F936C-66D3-E440-9BE1-A2586D69E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38164483-7DA1-D349-B1AE-A7770F8D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AD61D243-A5FC-EE49-B586-FD61B292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4F287C19-34C7-B746-8876-48CB91B93E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7FB6028-212B-5843-8D67-960A53F7E6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algn="l">
              <a:defRPr sz="1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EAB4A98-FA10-F842-B556-F6A4F847AB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64B16D4-D8A8-FF4E-B6B0-5EE0A7894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182CE3-C4D5-E846-8F5F-A4021D8CAF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6421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11CE-F56F-FD44-B29B-E50FF113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CE85-3C58-4747-99CF-C83B5570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5242-224E-E84E-8B0B-EDBCDD4A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CF44F4-C4BA-F64F-BB93-0B36346FE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4061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265E-0CA9-E347-9C26-E08947EE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3D8C-BEE0-314F-8B6D-FC324ACE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4338-19D1-4541-A0A4-EF3BC5B9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C672E2-1A34-FD4D-82E3-8E80CAB13B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8834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EC014-CE33-2944-8345-61BC1C9B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CE7E-8B0C-8241-AF3E-A5780FF2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7D04-7E29-3E46-9BE0-2201CFD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E34071-3A7A-5B48-80B3-A7E44FDC1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7540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50C4-9B32-524E-BAC9-C20914EE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92A6-20D9-4C42-9309-3479A3BD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C590-37C4-624D-87BE-1E1A5F1B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17A937-F52C-444F-9CD9-67D35E7BD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3718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FD381-DC27-594A-AB55-B95E747C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0AA3C-15EC-144F-8345-DDD265A6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1F95-4543-7E45-BF0F-23C4944C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0B8A63-3FD1-AB4E-9F9E-21DD289005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9656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D735B-6021-844E-8C84-885B8015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E3837-3F2E-F646-9521-60B847E9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1DF55-FCE6-6B4A-A4BB-5E12A8C7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881492-E86C-034C-BE66-7F465B2E3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6125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F6AA9-1461-C444-9EAB-FC2E9FA9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95F61-5591-DC47-9D4F-4D526F82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BF3C9-3DC3-1E45-807B-DB957A09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D45C95-159E-974D-B2EE-AB6BEFB90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1482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4E465-B4D8-0941-8629-D3CA666A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17EE1-A837-374F-9FD3-E54A1586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41908-8B1F-1A4A-8027-D3CFA7F2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7BAA4E-D17C-084B-A566-A8F3BD12F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1244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140A4-E6C8-3C4B-A87A-0AA099B8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EB561-BFBD-7C4C-9054-41363FA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9A402-AFD0-7649-964E-30DB58B1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920C1E-9FF5-1049-A1AD-1C5F2AB0F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7842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EC0E-FD25-1249-A4FA-AD586653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Manfred Huber 2008</a:t>
            </a:r>
            <a:endParaRPr lang="en-US" alt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54DA-FB64-1F40-8D51-AE2398B6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E04B-EBF9-1D4E-A4FD-4F94BF11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287D9A-F959-4542-B21E-9D59CB2FE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7232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C3AABE-6F47-9D47-86CB-F5F836D3E0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02BBAD-3591-BC42-94C6-0F8452D77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9B790F-E581-ED44-984B-FCAD1A9B2D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002578-85DD-D84B-9420-F1DF2BDF86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EEB1160-448B-E64A-B6E0-FFDC9166E7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27C154C-97A1-304F-AEAA-0DC65878D3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2A4EAFA-F25D-F443-8644-C32C468CF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b="0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31C075C-3529-1645-85FB-0C4A47255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41AA23C-BC11-F846-9670-216FDC132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724036B-F9C2-C24F-914F-EA4BB6D3EE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dirty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© Manfred Huber 2021</a:t>
            </a:r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69F62103-3297-8244-B549-F126FB8AA1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3720C5F3-6DF9-DC49-8C67-7912A76FD2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4279FF8-8543-DD42-9DEC-A8D336AFE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8" charset="2"/>
        <a:buChar char="n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EEEE8952-11DB-8645-9CEE-5702CE6945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B88536F7-6A52-8245-BCE1-35256D93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C60E3F-D4A5-AE4C-B966-9C85348F980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E0DE43-5A87-BB4A-95A0-6D68E51F1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Autonomous Robots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5B5C4FB-3559-3840-91C7-2541A2E6A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3352800"/>
            <a:ext cx="7046912" cy="277971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3600">
                <a:ea typeface="ＭＳ Ｐゴシック" panose="020B0600070205080204" pitchFamily="34" charset="-128"/>
              </a:rPr>
              <a:t>Robot Path Planning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0031E042-927E-C84D-BFAC-B23BDB9FB2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3EA50673-50B2-D34D-A376-E9AD46F4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BA453E-E038-A744-9EDB-92D1613C8ED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B205933-FCDD-BE45-94EF-86AD11BED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Path Planning Approaches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A50CB16-DE15-8249-B82E-BD24EE05A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Different frameworks exist for path planning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Roadmap approaches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Construct a set of </a:t>
            </a:r>
            <a:r>
              <a:rPr lang="ja-JP" altLang="en-US" sz="1800">
                <a:ea typeface="ＭＳ Ｐゴシック" panose="020B0600070205080204" pitchFamily="34" charset="-128"/>
              </a:rPr>
              <a:t>“</a:t>
            </a:r>
            <a:r>
              <a:rPr lang="en-US" altLang="ja-JP" sz="1800">
                <a:ea typeface="ＭＳ Ｐゴシック" panose="020B0600070205080204" pitchFamily="34" charset="-128"/>
              </a:rPr>
              <a:t>roads</a:t>
            </a:r>
            <a:r>
              <a:rPr lang="ja-JP" altLang="en-US" sz="1800"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ea typeface="ＭＳ Ｐゴシック" panose="020B0600070205080204" pitchFamily="34" charset="-128"/>
              </a:rPr>
              <a:t> that the robot can move 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Find a sequence of roads that lead from start to goal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Cell Decomposition approaches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Decompose the space into obstacle cells and free space cells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Find a sequence of connected free space cells such that the start is in the first and the goal in the last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Potential Field approaches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Design a numeric function over the configuration space with the goal at a minimum and obstacles at a maximum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Perform gradient descent to reach the goal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456264DD-12B5-AB4F-A1A5-B2A7A8BF75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9266D5EF-83C8-CB4F-B009-7E2DA5B5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0B4512-4680-FE40-9775-F391C8E8E47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D1FD163-C285-D448-9709-C0C7DA3A4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70866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Properties of Path Planners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98CDB90-EF89-7346-B52E-CC01570A6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65313"/>
            <a:ext cx="7772400" cy="45354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Path planners can have a number of important properties: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Completeness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path planner is complete if it always finds a path if it exists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Correctness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path planner is correct if any path that it finds is collision free and executable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Optimality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path planner is optimal if the paths it generates optimize some property (e.g. time, distance, etc.)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>
            <a:extLst>
              <a:ext uri="{FF2B5EF4-FFF2-40B4-BE49-F238E27FC236}">
                <a16:creationId xmlns:a16="http://schemas.microsoft.com/office/drawing/2014/main" id="{C109A303-6FBB-1E43-A96E-66943A1FD6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BFA0B66D-720B-7647-9345-357B26B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988B29-0AAD-5041-B254-0FD51EDCF19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310CB17-A612-F84A-84DC-A0C2B55AD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Autonomous Robots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AFA5438-B6F0-3E47-B643-6EA1A32BE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3352800"/>
            <a:ext cx="7046912" cy="277971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3600">
                <a:ea typeface="ＭＳ Ｐゴシック" panose="020B0600070205080204" pitchFamily="34" charset="-128"/>
              </a:rPr>
              <a:t>Robot Path Planning: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3600">
                <a:ea typeface="ＭＳ Ｐゴシック" panose="020B0600070205080204" pitchFamily="34" charset="-128"/>
              </a:rPr>
              <a:t>Roadmap Approaches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3">
            <a:extLst>
              <a:ext uri="{FF2B5EF4-FFF2-40B4-BE49-F238E27FC236}">
                <a16:creationId xmlns:a16="http://schemas.microsoft.com/office/drawing/2014/main" id="{F8AA61BF-0F5D-364B-B95F-31C4033CEF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5816006B-E46C-1245-BCF9-FF010451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BD7DBF-A718-634E-8F14-0F849167905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6282B4D-A643-7B4B-85E9-3C9C44470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Roadmap Approaches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667A6D0-F179-4A49-B9E9-E209BB049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Construct a set of intersecting roads (path segments) and determine the path by finding a sequence of roads that lead from the start to the goal.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Similar to map-based navigation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First step requires the construction of a finite set of roads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Once roads are constructed a path can be find using a search process over the map</a:t>
            </a:r>
          </a:p>
          <a:p>
            <a:pPr lvl="2" eaLnBrk="1" hangingPunct="1">
              <a:lnSpc>
                <a:spcPct val="11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B0B541BD-01B7-D142-B98C-3D56B29F8A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DA5EC91E-6470-F249-BAB8-48AC9E8A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738AAC-3EA7-6941-B734-A5C9576B0C7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8E778D3-954E-494B-B17B-2F7F28168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Roadmap Approaches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A897448-1E93-AA4E-B7A4-85A31DB10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How roads are constructed is one of the most important differences between different roadmap approaches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How can one find a set of roads that includes the start and the goal 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What properties should the road map have ?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Date Placeholder 3">
            <a:extLst>
              <a:ext uri="{FF2B5EF4-FFF2-40B4-BE49-F238E27FC236}">
                <a16:creationId xmlns:a16="http://schemas.microsoft.com/office/drawing/2014/main" id="{374FAED6-49A6-5A46-A28A-1E7721640C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D1EA9076-794D-894C-A945-9018F6BA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7D7B15-B217-874F-AF50-4DFBEC1FFDC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4F68898-7D2D-5F45-BA04-38B0C8A54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Visibility Graphs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F74CDD0C-D680-3A42-819D-4A2D908CB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41513"/>
            <a:ext cx="3810000" cy="45354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Road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Connect all corners of the polygonal obstacles and the robot and goal as long as they are visible from each other.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Path Search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Find a sequence of road segments that connects start and goal using best first search (expanding the shortest path first)</a:t>
            </a:r>
          </a:p>
        </p:txBody>
      </p:sp>
      <p:grpSp>
        <p:nvGrpSpPr>
          <p:cNvPr id="41989" name="Group 13">
            <a:extLst>
              <a:ext uri="{FF2B5EF4-FFF2-40B4-BE49-F238E27FC236}">
                <a16:creationId xmlns:a16="http://schemas.microsoft.com/office/drawing/2014/main" id="{9C2B6E24-88F3-0C45-9A9A-9BE2874A614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62200"/>
            <a:ext cx="3048000" cy="3657600"/>
            <a:chOff x="3456" y="1488"/>
            <a:chExt cx="1920" cy="2304"/>
          </a:xfrm>
        </p:grpSpPr>
        <p:sp>
          <p:nvSpPr>
            <p:cNvPr id="42036" name="Rectangle 7">
              <a:extLst>
                <a:ext uri="{FF2B5EF4-FFF2-40B4-BE49-F238E27FC236}">
                  <a16:creationId xmlns:a16="http://schemas.microsoft.com/office/drawing/2014/main" id="{B0DCFF9B-4031-B245-B592-899515D3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1920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2037" name="AutoShape 8">
              <a:extLst>
                <a:ext uri="{FF2B5EF4-FFF2-40B4-BE49-F238E27FC236}">
                  <a16:creationId xmlns:a16="http://schemas.microsoft.com/office/drawing/2014/main" id="{8FCDC468-31CB-424B-B4E7-EF3CE0CE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720" cy="720"/>
            </a:xfrm>
            <a:prstGeom prst="triangle">
              <a:avLst>
                <a:gd name="adj" fmla="val 743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2038" name="AutoShape 9">
              <a:extLst>
                <a:ext uri="{FF2B5EF4-FFF2-40B4-BE49-F238E27FC236}">
                  <a16:creationId xmlns:a16="http://schemas.microsoft.com/office/drawing/2014/main" id="{A6E2CBD9-EEC5-7548-9F30-C230FED4B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488" cy="528"/>
            </a:xfrm>
            <a:prstGeom prst="parallelogram">
              <a:avLst>
                <a:gd name="adj" fmla="val 18256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2039" name="Line 10">
              <a:extLst>
                <a:ext uri="{FF2B5EF4-FFF2-40B4-BE49-F238E27FC236}">
                  <a16:creationId xmlns:a16="http://schemas.microsoft.com/office/drawing/2014/main" id="{169F48B9-D351-C544-BB82-8FAF4F37C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728"/>
              <a:ext cx="96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Line 11">
              <a:extLst>
                <a:ext uri="{FF2B5EF4-FFF2-40B4-BE49-F238E27FC236}">
                  <a16:creationId xmlns:a16="http://schemas.microsoft.com/office/drawing/2014/main" id="{7F2DFAA6-1320-E94A-B553-19A6E28FA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728"/>
              <a:ext cx="96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1" name="Oval 12">
              <a:extLst>
                <a:ext uri="{FF2B5EF4-FFF2-40B4-BE49-F238E27FC236}">
                  <a16:creationId xmlns:a16="http://schemas.microsoft.com/office/drawing/2014/main" id="{7FA74EA2-7F5C-A344-A945-8B55CA1DB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456"/>
              <a:ext cx="48" cy="48"/>
            </a:xfrm>
            <a:prstGeom prst="ellipse">
              <a:avLst/>
            </a:prstGeom>
            <a:solidFill>
              <a:srgbClr val="FFFF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cxnSp>
        <p:nvCxnSpPr>
          <p:cNvPr id="41990" name="Straight Connector 49">
            <a:extLst>
              <a:ext uri="{FF2B5EF4-FFF2-40B4-BE49-F238E27FC236}">
                <a16:creationId xmlns:a16="http://schemas.microsoft.com/office/drawing/2014/main" id="{B54DBF04-71FB-E04A-B98B-758BB5FA071F}"/>
              </a:ext>
            </a:extLst>
          </p:cNvPr>
          <p:cNvCxnSpPr>
            <a:cxnSpLocks noChangeShapeType="1"/>
            <a:stCxn id="42041" idx="3"/>
          </p:cNvCxnSpPr>
          <p:nvPr/>
        </p:nvCxnSpPr>
        <p:spPr bwMode="auto">
          <a:xfrm rot="5400000" flipH="1">
            <a:off x="7326313" y="4941887"/>
            <a:ext cx="65088" cy="11541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41991" name="Straight Connector 51">
            <a:extLst>
              <a:ext uri="{FF2B5EF4-FFF2-40B4-BE49-F238E27FC236}">
                <a16:creationId xmlns:a16="http://schemas.microsoft.com/office/drawing/2014/main" id="{6A95DE05-6445-C842-8469-1D404FF8F168}"/>
              </a:ext>
            </a:extLst>
          </p:cNvPr>
          <p:cNvCxnSpPr>
            <a:cxnSpLocks noChangeShapeType="1"/>
            <a:endCxn id="42041" idx="1"/>
          </p:cNvCxnSpPr>
          <p:nvPr/>
        </p:nvCxnSpPr>
        <p:spPr bwMode="auto">
          <a:xfrm>
            <a:off x="6781800" y="5486400"/>
            <a:ext cx="1154113" cy="111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12FB71-1FE1-4347-AF1F-5FD2E720C44B}"/>
              </a:ext>
            </a:extLst>
          </p:cNvPr>
          <p:cNvCxnSpPr>
            <a:cxnSpLocks noChangeShapeType="1"/>
            <a:stCxn id="42041" idx="7"/>
          </p:cNvCxnSpPr>
          <p:nvPr/>
        </p:nvCxnSpPr>
        <p:spPr bwMode="auto">
          <a:xfrm rot="5400000" flipH="1" flipV="1">
            <a:off x="7723187" y="4914901"/>
            <a:ext cx="849313" cy="315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8C21F3B-D85B-4A4C-8775-2389677A3F7E}"/>
              </a:ext>
            </a:extLst>
          </p:cNvPr>
          <p:cNvCxnSpPr>
            <a:cxnSpLocks noChangeShapeType="1"/>
            <a:stCxn id="42041" idx="4"/>
          </p:cNvCxnSpPr>
          <p:nvPr/>
        </p:nvCxnSpPr>
        <p:spPr bwMode="auto">
          <a:xfrm rot="5400000" flipH="1">
            <a:off x="7334250" y="4933950"/>
            <a:ext cx="76200" cy="1181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098FCC-D44A-B44A-9A27-0263FA6B15E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781800" y="4648200"/>
            <a:ext cx="1524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CCD2B3-1E1B-3043-8B0E-77DE2AFBF5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3600" y="5486400"/>
            <a:ext cx="838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C0E9796-F635-0644-A3D5-7BC3051B35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43600" y="4648200"/>
            <a:ext cx="1524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378482-C353-E245-A5D8-784CB7FF45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467600" y="4648200"/>
            <a:ext cx="838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455917-FDC9-7342-AF99-C6110825BDC6}"/>
              </a:ext>
            </a:extLst>
          </p:cNvPr>
          <p:cNvCxnSpPr>
            <a:cxnSpLocks noChangeShapeType="1"/>
            <a:stCxn id="42037" idx="4"/>
          </p:cNvCxnSpPr>
          <p:nvPr/>
        </p:nvCxnSpPr>
        <p:spPr bwMode="auto">
          <a:xfrm rot="16200000" flipH="1">
            <a:off x="7696200" y="40386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5092CC-5556-A24A-8D01-1E6F2E6E623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972300" y="3314700"/>
            <a:ext cx="1828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89DC686-4107-CF44-8C3A-C75204B542FB}"/>
              </a:ext>
            </a:extLst>
          </p:cNvPr>
          <p:cNvCxnSpPr>
            <a:cxnSpLocks noChangeShapeType="1"/>
            <a:stCxn id="42037" idx="2"/>
          </p:cNvCxnSpPr>
          <p:nvPr/>
        </p:nvCxnSpPr>
        <p:spPr bwMode="auto">
          <a:xfrm rot="16200000" flipH="1">
            <a:off x="7124700" y="3467100"/>
            <a:ext cx="6858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A714418-31CD-3542-AB3B-A8007610238B}"/>
              </a:ext>
            </a:extLst>
          </p:cNvPr>
          <p:cNvCxnSpPr>
            <a:cxnSpLocks noChangeShapeType="1"/>
            <a:stCxn id="42037" idx="2"/>
          </p:cNvCxnSpPr>
          <p:nvPr/>
        </p:nvCxnSpPr>
        <p:spPr bwMode="auto">
          <a:xfrm rot="16200000" flipH="1">
            <a:off x="6705600" y="3886200"/>
            <a:ext cx="685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83FA00E-6F00-2446-A367-B6DF19E064C4}"/>
              </a:ext>
            </a:extLst>
          </p:cNvPr>
          <p:cNvCxnSpPr>
            <a:cxnSpLocks noChangeShapeType="1"/>
            <a:endCxn id="42037" idx="4"/>
          </p:cNvCxnSpPr>
          <p:nvPr/>
        </p:nvCxnSpPr>
        <p:spPr bwMode="auto">
          <a:xfrm rot="5400000" flipH="1" flipV="1">
            <a:off x="7277100" y="41529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E701AD-0EF1-994C-ABF3-DF2E2F696869}"/>
              </a:ext>
            </a:extLst>
          </p:cNvPr>
          <p:cNvCxnSpPr>
            <a:cxnSpLocks noChangeShapeType="1"/>
            <a:stCxn id="42037" idx="2"/>
            <a:endCxn id="42037" idx="4"/>
          </p:cNvCxnSpPr>
          <p:nvPr/>
        </p:nvCxnSpPr>
        <p:spPr bwMode="auto">
          <a:xfrm rot="16200000" flipH="1">
            <a:off x="7200900" y="3390901"/>
            <a:ext cx="3175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2FC7015-EF8F-6942-AD1E-3C45E376DADE}"/>
              </a:ext>
            </a:extLst>
          </p:cNvPr>
          <p:cNvCxnSpPr>
            <a:cxnSpLocks noChangeShapeType="1"/>
            <a:stCxn id="42037" idx="0"/>
            <a:endCxn id="42037" idx="4"/>
          </p:cNvCxnSpPr>
          <p:nvPr/>
        </p:nvCxnSpPr>
        <p:spPr bwMode="auto">
          <a:xfrm rot="16200000" flipH="1">
            <a:off x="7054057" y="3244056"/>
            <a:ext cx="1143000" cy="293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7036836-22D5-FB49-ACE4-875F62CD01BC}"/>
              </a:ext>
            </a:extLst>
          </p:cNvPr>
          <p:cNvCxnSpPr>
            <a:cxnSpLocks noChangeShapeType="1"/>
            <a:stCxn id="42037" idx="0"/>
            <a:endCxn id="42037" idx="2"/>
          </p:cNvCxnSpPr>
          <p:nvPr/>
        </p:nvCxnSpPr>
        <p:spPr bwMode="auto">
          <a:xfrm rot="-5400000" flipH="1" flipV="1">
            <a:off x="6482557" y="2966243"/>
            <a:ext cx="1143000" cy="849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228BDD2-CDDF-9345-BCDC-F1F2F792D8D6}"/>
              </a:ext>
            </a:extLst>
          </p:cNvPr>
          <p:cNvCxnSpPr>
            <a:cxnSpLocks noChangeShapeType="1"/>
            <a:stCxn id="42037" idx="2"/>
          </p:cNvCxnSpPr>
          <p:nvPr/>
        </p:nvCxnSpPr>
        <p:spPr bwMode="auto">
          <a:xfrm rot="5400000">
            <a:off x="5524500" y="4381500"/>
            <a:ext cx="1524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9697152-CA63-7E4F-998A-B6B3010337DD}"/>
              </a:ext>
            </a:extLst>
          </p:cNvPr>
          <p:cNvCxnSpPr>
            <a:cxnSpLocks noChangeShapeType="1"/>
            <a:stCxn id="42037" idx="4"/>
          </p:cNvCxnSpPr>
          <p:nvPr/>
        </p:nvCxnSpPr>
        <p:spPr bwMode="auto">
          <a:xfrm rot="5400000">
            <a:off x="6096000" y="3810000"/>
            <a:ext cx="15240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BD85054-94A0-A441-A9D4-27E89A8DB7D9}"/>
              </a:ext>
            </a:extLst>
          </p:cNvPr>
          <p:cNvCxnSpPr>
            <a:cxnSpLocks noChangeShapeType="1"/>
            <a:stCxn id="42040" idx="0"/>
          </p:cNvCxnSpPr>
          <p:nvPr/>
        </p:nvCxnSpPr>
        <p:spPr bwMode="auto">
          <a:xfrm rot="5400000">
            <a:off x="4876800" y="3810000"/>
            <a:ext cx="2743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3096C3C-AABF-7649-8DEF-E9CAAC898AD4}"/>
              </a:ext>
            </a:extLst>
          </p:cNvPr>
          <p:cNvCxnSpPr>
            <a:cxnSpLocks noChangeShapeType="1"/>
            <a:stCxn id="42040" idx="0"/>
            <a:endCxn id="42037" idx="2"/>
          </p:cNvCxnSpPr>
          <p:nvPr/>
        </p:nvCxnSpPr>
        <p:spPr bwMode="auto">
          <a:xfrm rot="16200000" flipH="1">
            <a:off x="5981700" y="3314700"/>
            <a:ext cx="12192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1CCD375-13CB-854A-AF6D-864432628250}"/>
              </a:ext>
            </a:extLst>
          </p:cNvPr>
          <p:cNvCxnSpPr>
            <a:cxnSpLocks noChangeShapeType="1"/>
            <a:stCxn id="42040" idx="0"/>
            <a:endCxn id="42037" idx="0"/>
          </p:cNvCxnSpPr>
          <p:nvPr/>
        </p:nvCxnSpPr>
        <p:spPr bwMode="auto">
          <a:xfrm rot="16200000" flipH="1">
            <a:off x="6977857" y="2318543"/>
            <a:ext cx="76200" cy="925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2E427D3-F2E4-BF47-9041-3209C312D2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5626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50F67BF-0243-9A4C-902A-AB4F44803E20}"/>
              </a:ext>
            </a:extLst>
          </p:cNvPr>
          <p:cNvCxnSpPr>
            <a:cxnSpLocks noChangeShapeType="1"/>
            <a:stCxn id="42041" idx="4"/>
          </p:cNvCxnSpPr>
          <p:nvPr/>
        </p:nvCxnSpPr>
        <p:spPr bwMode="auto">
          <a:xfrm rot="5400000" flipH="1">
            <a:off x="6915150" y="4514850"/>
            <a:ext cx="76200" cy="2019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E79632B-E62E-A245-8C16-877184712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5029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474F18B-EA28-2E44-A6E0-2C32E62E3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2244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9579E3-5B80-7D4B-AEE6-2A98C764A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770353-6D36-7349-A1BB-814FFA092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720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C470C7-9619-C94D-9C77-095F298C3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45306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5B3E10C-C0C4-154F-9D95-EC31FE2F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47244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C9E78A-6442-6B46-AAD5-A6EA934C7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3434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6DF7542-177A-CC4B-B22D-123FAB41C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1148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795741-F21E-1642-A26D-A6899527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0386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727BBE9-A147-144A-B14C-CE1350973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41910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4560AD-632C-3E45-A76F-8CFBBA6B0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4267200"/>
            <a:ext cx="401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8BB7C3A-4EC7-5C4F-A8BE-3D0C764B1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1910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596B510-BCA3-7D4B-BF42-FC6C4F8E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4538663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EBF0D79-A0C2-514E-A9E3-56710D972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43434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84B29A9-A1E0-D04C-B14F-15FF2227D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41910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5F321A3-8E28-A64E-8AF2-D0977310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38862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F07EA5-6C07-B048-8109-26F608F92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35814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C8FF80-8E25-0741-86FA-F9FAC288E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004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F3128D5-1615-374D-86E8-10C29388A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3624263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0DC902-F6B1-B948-8760-70F4E3E3B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4384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20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5CC8DCD-B997-734B-AAC9-1866C952C1E9}"/>
              </a:ext>
            </a:extLst>
          </p:cNvPr>
          <p:cNvCxnSpPr>
            <a:cxnSpLocks noChangeShapeType="1"/>
            <a:stCxn id="42041" idx="1"/>
          </p:cNvCxnSpPr>
          <p:nvPr/>
        </p:nvCxnSpPr>
        <p:spPr bwMode="auto">
          <a:xfrm rot="5400000" flipH="1" flipV="1">
            <a:off x="7696200" y="4887913"/>
            <a:ext cx="849313" cy="3698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1715D2-4E9A-9148-BD30-7973B4B85D0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6972300" y="3314700"/>
            <a:ext cx="18288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FD81FF6-A278-5945-AF0E-DCD88639F88D}"/>
              </a:ext>
            </a:extLst>
          </p:cNvPr>
          <p:cNvCxnSpPr>
            <a:cxnSpLocks noChangeShapeType="1"/>
            <a:stCxn id="42040" idx="0"/>
          </p:cNvCxnSpPr>
          <p:nvPr/>
        </p:nvCxnSpPr>
        <p:spPr bwMode="auto">
          <a:xfrm rot="16200000" flipH="1">
            <a:off x="6972300" y="2324100"/>
            <a:ext cx="762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Date Placeholder 3">
            <a:extLst>
              <a:ext uri="{FF2B5EF4-FFF2-40B4-BE49-F238E27FC236}">
                <a16:creationId xmlns:a16="http://schemas.microsoft.com/office/drawing/2014/main" id="{232CB44E-11F1-F141-9A2D-62463E5005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1F09789B-4FC5-FD4F-BF45-44039F88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BDB94-4EAB-824F-873A-5726202FE0E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F111042-EBDE-AB45-9415-5E2909E1D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Visibility Graphs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B73E6564-CA16-F14F-A2FD-F399F5AE5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41513"/>
            <a:ext cx="7391400" cy="45354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Complete 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Yes. If there exists a path then there exists one that is constructed of straight line segments connecting obstacle surface points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Correct 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Yes. However, paths touch obstacles (note they do not collide). Paths have no safety margin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Optimal 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Yes. If best first search is used, the shortest distance path will be found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3F3947D-4993-7542-A20E-BDAF7A9093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5626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>
            <a:extLst>
              <a:ext uri="{FF2B5EF4-FFF2-40B4-BE49-F238E27FC236}">
                <a16:creationId xmlns:a16="http://schemas.microsoft.com/office/drawing/2014/main" id="{342A555B-A385-F24C-A754-71B615EAF5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2A34EAEB-A5C7-F642-8CEC-2B1A43B2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71B17-A1EB-274A-93CB-4844805A9BA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9536414-5C5A-504D-940C-A06FFD235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Voronoi Diagrams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52CE35E6-EE31-4347-8869-63FE665F7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41513"/>
            <a:ext cx="7696200" cy="45354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Voronoi Diagrams attempt to construct roads with maximal safety margins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Roads are equidistant from the two nearest obstacle features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There is a road between any two features (corners and edges) of the polygonal obstacles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Road segments between two edges are straight line segments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Road segments between two corners are straight lines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Road segments between a corner and an edge are curves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6C5C0C0-B6F6-F745-BE03-D8AC32C1D1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5626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CB0589E5-B0D6-5346-9175-DE1E1675EE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F8D0C362-0569-B848-9238-364B62EF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352155-E0A2-7846-AC9D-091F758A89F7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D19E3F8-7920-FC4A-857F-4D0B0EAD8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7010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Voronoi Diagrams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96C6301-247A-704C-B828-DE18928EA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4456112" cy="4419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Road construction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Construct road segments that are equidistant to the two nearest obstacle features (including the workspace boundaries)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Connect start and goal to the nearest road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Path search	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Find a sequence of road segments that leads from start to goal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C6F248F7-683C-FE48-A523-B92030BE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362200"/>
            <a:ext cx="3048000" cy="3657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8134" name="AutoShape 8">
            <a:extLst>
              <a:ext uri="{FF2B5EF4-FFF2-40B4-BE49-F238E27FC236}">
                <a16:creationId xmlns:a16="http://schemas.microsoft.com/office/drawing/2014/main" id="{C6E17BAF-893D-8E48-8EC9-8CDA73A23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19400"/>
            <a:ext cx="1143000" cy="1143000"/>
          </a:xfrm>
          <a:prstGeom prst="triangle">
            <a:avLst>
              <a:gd name="adj" fmla="val 7430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8135" name="AutoShape 9">
            <a:extLst>
              <a:ext uri="{FF2B5EF4-FFF2-40B4-BE49-F238E27FC236}">
                <a16:creationId xmlns:a16="http://schemas.microsoft.com/office/drawing/2014/main" id="{9D0532C2-0D56-1343-9AF0-D6272F9E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2362200" cy="838200"/>
          </a:xfrm>
          <a:prstGeom prst="parallelogram">
            <a:avLst>
              <a:gd name="adj" fmla="val 1825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8136" name="Line 10">
            <a:extLst>
              <a:ext uri="{FF2B5EF4-FFF2-40B4-BE49-F238E27FC236}">
                <a16:creationId xmlns:a16="http://schemas.microsoft.com/office/drawing/2014/main" id="{367D1F54-AE9B-8049-9D27-F582FA82B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743200"/>
            <a:ext cx="1524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11">
            <a:extLst>
              <a:ext uri="{FF2B5EF4-FFF2-40B4-BE49-F238E27FC236}">
                <a16:creationId xmlns:a16="http://schemas.microsoft.com/office/drawing/2014/main" id="{D0BC2AA6-598B-A846-BF89-0F00B0DEC8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743200"/>
            <a:ext cx="1524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12">
            <a:extLst>
              <a:ext uri="{FF2B5EF4-FFF2-40B4-BE49-F238E27FC236}">
                <a16:creationId xmlns:a16="http://schemas.microsoft.com/office/drawing/2014/main" id="{9C168E9A-6B34-6441-ABEB-19B90A230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257800"/>
            <a:ext cx="76200" cy="762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2779B0-6727-0943-A4BD-470D3EA7D48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6019800" y="5791200"/>
            <a:ext cx="762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E4BBE2-05C2-D14A-B104-2E5E8CE34AF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91200" y="57912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4D6D88-7E46-4644-9A5C-A187EFFF1EA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889625" y="5661025"/>
            <a:ext cx="152400" cy="10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1EE850-EF4D-2441-B581-21FF59A5498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81800" y="5486400"/>
            <a:ext cx="1295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689E59-70A8-2C43-ABCF-00E98E22E4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77200" y="5486400"/>
            <a:ext cx="762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16D519-B887-ED46-905D-ABB1C96A4FC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001000" y="49530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624A78-B495-264C-B4A3-5E4ED97907A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229600" y="23622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13B516-013E-9F43-8F56-A1045D16689A}"/>
              </a:ext>
            </a:extLst>
          </p:cNvPr>
          <p:cNvCxnSpPr>
            <a:cxnSpLocks noChangeShapeType="1"/>
            <a:endCxn id="127" idx="2"/>
          </p:cNvCxnSpPr>
          <p:nvPr/>
        </p:nvCxnSpPr>
        <p:spPr bwMode="auto">
          <a:xfrm rot="16200000" flipH="1">
            <a:off x="7848600" y="3352800"/>
            <a:ext cx="841375" cy="79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C2C490-FC5A-9843-A51F-A77F5A91382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848600" y="27432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3B1A70D-2863-9E4E-BF0C-B19787DB80F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753100" y="24003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E480DE-0204-AF4B-A0AE-A1905B5A55B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981700" y="33147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92F0D3-E425-7B4C-A7E0-1A8C2BEB1C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02388" y="2667000"/>
            <a:ext cx="760412" cy="382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1F063B-1ECB-E24C-A7DD-48295DAB26F1}"/>
              </a:ext>
            </a:extLst>
          </p:cNvPr>
          <p:cNvCxnSpPr>
            <a:cxnSpLocks noChangeShapeType="1"/>
            <a:stCxn id="133" idx="3"/>
          </p:cNvCxnSpPr>
          <p:nvPr/>
        </p:nvCxnSpPr>
        <p:spPr bwMode="auto">
          <a:xfrm flipH="1">
            <a:off x="5943600" y="4505325"/>
            <a:ext cx="533400" cy="752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66DBAF0E-C976-3E42-8B8B-4A4DFCEB0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3600" y="5638800"/>
            <a:ext cx="914400" cy="9144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B1D9E20-8901-284A-85D1-3F10D0853BB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629400" y="4343400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FA5BCE4-30A0-044D-A7CF-4DC8563B08EA}"/>
              </a:ext>
            </a:extLst>
          </p:cNvPr>
          <p:cNvCxnSpPr>
            <a:cxnSpLocks noChangeShapeType="1"/>
            <a:stCxn id="129" idx="3"/>
            <a:endCxn id="130" idx="2"/>
          </p:cNvCxnSpPr>
          <p:nvPr/>
        </p:nvCxnSpPr>
        <p:spPr bwMode="auto">
          <a:xfrm flipH="1">
            <a:off x="7620000" y="4246563"/>
            <a:ext cx="190500" cy="2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Freeform 116">
            <a:extLst>
              <a:ext uri="{FF2B5EF4-FFF2-40B4-BE49-F238E27FC236}">
                <a16:creationId xmlns:a16="http://schemas.microsoft.com/office/drawing/2014/main" id="{8EF89DC4-E523-8C40-85F3-86B0BE67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5248275"/>
            <a:ext cx="104775" cy="457200"/>
          </a:xfrm>
          <a:custGeom>
            <a:avLst/>
            <a:gdLst>
              <a:gd name="T0" fmla="*/ 86894 w 111519"/>
              <a:gd name="T1" fmla="*/ 781837 h 382328"/>
              <a:gd name="T2" fmla="*/ 1774 w 111519"/>
              <a:gd name="T3" fmla="*/ 446764 h 382328"/>
              <a:gd name="T4" fmla="*/ 76255 w 111519"/>
              <a:gd name="T5" fmla="*/ 0 h 382328"/>
              <a:gd name="T6" fmla="*/ 0 60000 65536"/>
              <a:gd name="T7" fmla="*/ 0 60000 65536"/>
              <a:gd name="T8" fmla="*/ 0 60000 65536"/>
              <a:gd name="T9" fmla="*/ 0 w 111519"/>
              <a:gd name="T10" fmla="*/ 0 h 382328"/>
              <a:gd name="T11" fmla="*/ 111519 w 111519"/>
              <a:gd name="T12" fmla="*/ 382328 h 382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519" h="382328">
                <a:moveTo>
                  <a:pt x="111519" y="382328"/>
                </a:moveTo>
                <a:cubicBezTo>
                  <a:pt x="58035" y="332261"/>
                  <a:pt x="4552" y="282194"/>
                  <a:pt x="2276" y="218473"/>
                </a:cubicBezTo>
                <a:cubicBezTo>
                  <a:pt x="0" y="154752"/>
                  <a:pt x="48932" y="77376"/>
                  <a:pt x="978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55E1BCE9-2F72-4241-A24E-42E2534A1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2541588"/>
            <a:ext cx="792162" cy="228600"/>
          </a:xfrm>
          <a:custGeom>
            <a:avLst/>
            <a:gdLst>
              <a:gd name="T0" fmla="*/ 0 w 723736"/>
              <a:gd name="T1" fmla="*/ 107005 h 259436"/>
              <a:gd name="T2" fmla="*/ 509841 w 723736"/>
              <a:gd name="T3" fmla="*/ 8231 h 259436"/>
              <a:gd name="T4" fmla="*/ 1039293 w 723736"/>
              <a:gd name="T5" fmla="*/ 156392 h 259436"/>
              <a:gd name="T6" fmla="*/ 0 60000 65536"/>
              <a:gd name="T7" fmla="*/ 0 60000 65536"/>
              <a:gd name="T8" fmla="*/ 0 60000 65536"/>
              <a:gd name="T9" fmla="*/ 0 w 723736"/>
              <a:gd name="T10" fmla="*/ 0 h 259436"/>
              <a:gd name="T11" fmla="*/ 723736 w 723736"/>
              <a:gd name="T12" fmla="*/ 259436 h 259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3736" h="259436">
                <a:moveTo>
                  <a:pt x="0" y="177509"/>
                </a:moveTo>
                <a:cubicBezTo>
                  <a:pt x="117208" y="88754"/>
                  <a:pt x="234417" y="0"/>
                  <a:pt x="355040" y="13654"/>
                </a:cubicBezTo>
                <a:cubicBezTo>
                  <a:pt x="475663" y="27308"/>
                  <a:pt x="599699" y="143372"/>
                  <a:pt x="723736" y="2594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AD150A6-2344-9742-B0AB-5E61FEDD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3813175"/>
            <a:ext cx="465137" cy="438150"/>
          </a:xfrm>
          <a:custGeom>
            <a:avLst/>
            <a:gdLst>
              <a:gd name="T0" fmla="*/ 0 w 464284"/>
              <a:gd name="T1" fmla="*/ 440568 h 436946"/>
              <a:gd name="T2" fmla="*/ 343270 w 464284"/>
              <a:gd name="T3" fmla="*/ 330426 h 436946"/>
              <a:gd name="T4" fmla="*/ 466848 w 464284"/>
              <a:gd name="T5" fmla="*/ 0 h 436946"/>
              <a:gd name="T6" fmla="*/ 0 60000 65536"/>
              <a:gd name="T7" fmla="*/ 0 60000 65536"/>
              <a:gd name="T8" fmla="*/ 0 60000 65536"/>
              <a:gd name="T9" fmla="*/ 0 w 464284"/>
              <a:gd name="T10" fmla="*/ 0 h 436946"/>
              <a:gd name="T11" fmla="*/ 464284 w 464284"/>
              <a:gd name="T12" fmla="*/ 436946 h 4369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284" h="436946">
                <a:moveTo>
                  <a:pt x="0" y="436946"/>
                </a:moveTo>
                <a:cubicBezTo>
                  <a:pt x="132002" y="418740"/>
                  <a:pt x="264004" y="400534"/>
                  <a:pt x="341385" y="327710"/>
                </a:cubicBezTo>
                <a:cubicBezTo>
                  <a:pt x="418766" y="254886"/>
                  <a:pt x="441525" y="127443"/>
                  <a:pt x="46428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9CD55803-DEBC-FD43-9D7E-DA588DFD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4246563"/>
            <a:ext cx="835025" cy="641350"/>
          </a:xfrm>
          <a:custGeom>
            <a:avLst/>
            <a:gdLst>
              <a:gd name="T0" fmla="*/ 709495 w 835255"/>
              <a:gd name="T1" fmla="*/ 640521 h 641765"/>
              <a:gd name="T2" fmla="*/ 818647 w 835255"/>
              <a:gd name="T3" fmla="*/ 327074 h 641765"/>
              <a:gd name="T4" fmla="*/ 613986 w 835255"/>
              <a:gd name="T5" fmla="*/ 95396 h 641765"/>
              <a:gd name="T6" fmla="*/ 0 w 835255"/>
              <a:gd name="T7" fmla="*/ 0 h 641765"/>
              <a:gd name="T8" fmla="*/ 0 w 835255"/>
              <a:gd name="T9" fmla="*/ 0 h 641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5255"/>
              <a:gd name="T16" fmla="*/ 0 h 641765"/>
              <a:gd name="T17" fmla="*/ 835255 w 835255"/>
              <a:gd name="T18" fmla="*/ 641765 h 6417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5255" h="641765">
                <a:moveTo>
                  <a:pt x="710081" y="641765"/>
                </a:moveTo>
                <a:cubicBezTo>
                  <a:pt x="772668" y="530253"/>
                  <a:pt x="835255" y="418741"/>
                  <a:pt x="819324" y="327710"/>
                </a:cubicBezTo>
                <a:cubicBezTo>
                  <a:pt x="803393" y="236679"/>
                  <a:pt x="751047" y="150200"/>
                  <a:pt x="614493" y="95582"/>
                </a:cubicBezTo>
                <a:cubicBezTo>
                  <a:pt x="477939" y="40964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194EA6BF-E8EA-5541-A5CF-9A77B990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4273550"/>
            <a:ext cx="396875" cy="68263"/>
          </a:xfrm>
          <a:custGeom>
            <a:avLst/>
            <a:gdLst>
              <a:gd name="T0" fmla="*/ 0 w 396007"/>
              <a:gd name="T1" fmla="*/ 68245 h 68272"/>
              <a:gd name="T2" fmla="*/ 206181 w 396007"/>
              <a:gd name="T3" fmla="*/ 27297 h 68272"/>
              <a:gd name="T4" fmla="*/ 398617 w 396007"/>
              <a:gd name="T5" fmla="*/ 0 h 68272"/>
              <a:gd name="T6" fmla="*/ 0 60000 65536"/>
              <a:gd name="T7" fmla="*/ 0 60000 65536"/>
              <a:gd name="T8" fmla="*/ 0 60000 65536"/>
              <a:gd name="T9" fmla="*/ 0 w 396007"/>
              <a:gd name="T10" fmla="*/ 0 h 68272"/>
              <a:gd name="T11" fmla="*/ 396007 w 396007"/>
              <a:gd name="T12" fmla="*/ 68272 h 68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007" h="68272">
                <a:moveTo>
                  <a:pt x="0" y="68272"/>
                </a:moveTo>
                <a:cubicBezTo>
                  <a:pt x="69415" y="53480"/>
                  <a:pt x="138830" y="38688"/>
                  <a:pt x="204831" y="27309"/>
                </a:cubicBezTo>
                <a:cubicBezTo>
                  <a:pt x="270832" y="15930"/>
                  <a:pt x="333419" y="7965"/>
                  <a:pt x="396007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DFB3D0FA-D4B8-3A40-A54C-8C5AC728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714750"/>
            <a:ext cx="282575" cy="790575"/>
          </a:xfrm>
          <a:custGeom>
            <a:avLst/>
            <a:gdLst>
              <a:gd name="T0" fmla="*/ 63971 w 282211"/>
              <a:gd name="T1" fmla="*/ 0 h 791964"/>
              <a:gd name="T2" fmla="*/ 9139 w 282211"/>
              <a:gd name="T3" fmla="*/ 312405 h 791964"/>
              <a:gd name="T4" fmla="*/ 118805 w 282211"/>
              <a:gd name="T5" fmla="*/ 584062 h 791964"/>
              <a:gd name="T6" fmla="*/ 283304 w 282211"/>
              <a:gd name="T7" fmla="*/ 787804 h 791964"/>
              <a:gd name="T8" fmla="*/ 0 60000 65536"/>
              <a:gd name="T9" fmla="*/ 0 60000 65536"/>
              <a:gd name="T10" fmla="*/ 0 60000 65536"/>
              <a:gd name="T11" fmla="*/ 0 60000 65536"/>
              <a:gd name="T12" fmla="*/ 0 w 282211"/>
              <a:gd name="T13" fmla="*/ 0 h 791964"/>
              <a:gd name="T14" fmla="*/ 282211 w 282211"/>
              <a:gd name="T15" fmla="*/ 791964 h 7919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211" h="791964">
                <a:moveTo>
                  <a:pt x="63725" y="0"/>
                </a:moveTo>
                <a:cubicBezTo>
                  <a:pt x="31862" y="108098"/>
                  <a:pt x="0" y="216197"/>
                  <a:pt x="9103" y="314055"/>
                </a:cubicBezTo>
                <a:cubicBezTo>
                  <a:pt x="18206" y="411913"/>
                  <a:pt x="72828" y="507495"/>
                  <a:pt x="118346" y="587146"/>
                </a:cubicBezTo>
                <a:cubicBezTo>
                  <a:pt x="163864" y="666797"/>
                  <a:pt x="223037" y="729380"/>
                  <a:pt x="282211" y="79196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A52FAAB1-2CB3-3C42-A2D0-673D3F83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4478338"/>
            <a:ext cx="225425" cy="15875"/>
          </a:xfrm>
          <a:custGeom>
            <a:avLst/>
            <a:gdLst>
              <a:gd name="T0" fmla="*/ 0 w 225314"/>
              <a:gd name="T1" fmla="*/ 13513 h 15930"/>
              <a:gd name="T2" fmla="*/ 191458 w 225314"/>
              <a:gd name="T3" fmla="*/ 13513 h 15930"/>
              <a:gd name="T4" fmla="*/ 205134 w 225314"/>
              <a:gd name="T5" fmla="*/ 0 h 15930"/>
              <a:gd name="T6" fmla="*/ 0 60000 65536"/>
              <a:gd name="T7" fmla="*/ 0 60000 65536"/>
              <a:gd name="T8" fmla="*/ 0 60000 65536"/>
              <a:gd name="T9" fmla="*/ 0 w 225314"/>
              <a:gd name="T10" fmla="*/ 0 h 15930"/>
              <a:gd name="T11" fmla="*/ 225314 w 225314"/>
              <a:gd name="T12" fmla="*/ 15930 h 159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314" h="15930">
                <a:moveTo>
                  <a:pt x="0" y="13654"/>
                </a:moveTo>
                <a:cubicBezTo>
                  <a:pt x="78519" y="14792"/>
                  <a:pt x="157038" y="15930"/>
                  <a:pt x="191176" y="13654"/>
                </a:cubicBezTo>
                <a:cubicBezTo>
                  <a:pt x="225314" y="11378"/>
                  <a:pt x="215072" y="5689"/>
                  <a:pt x="204831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AD873A8-ACF7-FD4C-81D2-6CF65AFECD4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696200" y="5410200"/>
            <a:ext cx="239713" cy="1111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FDDAD6E-F45C-2845-B712-F60FF60141A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438900" y="2857500"/>
            <a:ext cx="152400" cy="76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A7003F5-6958-1049-B018-FEF292F2754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439694" y="2858294"/>
            <a:ext cx="152400" cy="746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9B2852F-FE6A-5546-95EE-7B52908E35C4}"/>
              </a:ext>
            </a:extLst>
          </p:cNvPr>
          <p:cNvCxnSpPr>
            <a:cxnSpLocks noChangeShapeType="1"/>
            <a:endCxn id="48138" idx="4"/>
          </p:cNvCxnSpPr>
          <p:nvPr/>
        </p:nvCxnSpPr>
        <p:spPr bwMode="auto">
          <a:xfrm rot="16200000" flipV="1">
            <a:off x="7715250" y="5429250"/>
            <a:ext cx="228600" cy="38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12308F8-2F68-F941-BFCD-D64E8728E6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48600" y="5486400"/>
            <a:ext cx="228600" cy="76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EEC6F1F-41FD-A340-BBAB-026F50ECE725}"/>
              </a:ext>
            </a:extLst>
          </p:cNvPr>
          <p:cNvCxnSpPr>
            <a:cxnSpLocks noChangeShapeType="1"/>
            <a:endCxn id="129" idx="0"/>
          </p:cNvCxnSpPr>
          <p:nvPr/>
        </p:nvCxnSpPr>
        <p:spPr bwMode="auto">
          <a:xfrm rot="5400000" flipH="1" flipV="1">
            <a:off x="8000206" y="4964907"/>
            <a:ext cx="598487" cy="444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Freeform 162">
            <a:extLst>
              <a:ext uri="{FF2B5EF4-FFF2-40B4-BE49-F238E27FC236}">
                <a16:creationId xmlns:a16="http://schemas.microsoft.com/office/drawing/2014/main" id="{0239282D-8D41-3747-B623-6EE443DED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4240213"/>
            <a:ext cx="835025" cy="641350"/>
          </a:xfrm>
          <a:custGeom>
            <a:avLst/>
            <a:gdLst>
              <a:gd name="T0" fmla="*/ 709495 w 835255"/>
              <a:gd name="T1" fmla="*/ 640521 h 641765"/>
              <a:gd name="T2" fmla="*/ 818647 w 835255"/>
              <a:gd name="T3" fmla="*/ 327074 h 641765"/>
              <a:gd name="T4" fmla="*/ 613986 w 835255"/>
              <a:gd name="T5" fmla="*/ 95396 h 641765"/>
              <a:gd name="T6" fmla="*/ 0 w 835255"/>
              <a:gd name="T7" fmla="*/ 0 h 641765"/>
              <a:gd name="T8" fmla="*/ 0 w 835255"/>
              <a:gd name="T9" fmla="*/ 0 h 641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5255"/>
              <a:gd name="T16" fmla="*/ 0 h 641765"/>
              <a:gd name="T17" fmla="*/ 835255 w 835255"/>
              <a:gd name="T18" fmla="*/ 641765 h 6417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5255" h="641765">
                <a:moveTo>
                  <a:pt x="710081" y="641765"/>
                </a:moveTo>
                <a:cubicBezTo>
                  <a:pt x="772668" y="530253"/>
                  <a:pt x="835255" y="418741"/>
                  <a:pt x="819324" y="327710"/>
                </a:cubicBezTo>
                <a:cubicBezTo>
                  <a:pt x="803393" y="236679"/>
                  <a:pt x="751047" y="150200"/>
                  <a:pt x="614493" y="95582"/>
                </a:cubicBezTo>
                <a:cubicBezTo>
                  <a:pt x="477939" y="40964"/>
                  <a:pt x="0" y="0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57D3993-1A14-8148-B58E-953BFEFEA20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0" y="4244975"/>
            <a:ext cx="190500" cy="285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Freeform 164">
            <a:extLst>
              <a:ext uri="{FF2B5EF4-FFF2-40B4-BE49-F238E27FC236}">
                <a16:creationId xmlns:a16="http://schemas.microsoft.com/office/drawing/2014/main" id="{96F5A99E-49B6-DD4E-A468-F7AC2569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395288" cy="68263"/>
          </a:xfrm>
          <a:custGeom>
            <a:avLst/>
            <a:gdLst>
              <a:gd name="T0" fmla="*/ 0 w 396007"/>
              <a:gd name="T1" fmla="*/ 68245 h 68272"/>
              <a:gd name="T2" fmla="*/ 203717 w 396007"/>
              <a:gd name="T3" fmla="*/ 27297 h 68272"/>
              <a:gd name="T4" fmla="*/ 393854 w 396007"/>
              <a:gd name="T5" fmla="*/ 0 h 68272"/>
              <a:gd name="T6" fmla="*/ 0 60000 65536"/>
              <a:gd name="T7" fmla="*/ 0 60000 65536"/>
              <a:gd name="T8" fmla="*/ 0 60000 65536"/>
              <a:gd name="T9" fmla="*/ 0 w 396007"/>
              <a:gd name="T10" fmla="*/ 0 h 68272"/>
              <a:gd name="T11" fmla="*/ 396007 w 396007"/>
              <a:gd name="T12" fmla="*/ 68272 h 68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007" h="68272">
                <a:moveTo>
                  <a:pt x="0" y="68272"/>
                </a:moveTo>
                <a:cubicBezTo>
                  <a:pt x="69415" y="53480"/>
                  <a:pt x="138830" y="38688"/>
                  <a:pt x="204831" y="27309"/>
                </a:cubicBezTo>
                <a:cubicBezTo>
                  <a:pt x="270832" y="15930"/>
                  <a:pt x="333419" y="7965"/>
                  <a:pt x="396007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5FF83DE-66F6-0445-A8F3-5518CBE75C4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634163" y="4343400"/>
            <a:ext cx="6096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" name="Freeform 166">
            <a:extLst>
              <a:ext uri="{FF2B5EF4-FFF2-40B4-BE49-F238E27FC236}">
                <a16:creationId xmlns:a16="http://schemas.microsoft.com/office/drawing/2014/main" id="{49A853EC-2ACC-DA45-B050-6E5F07E2D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4478338"/>
            <a:ext cx="225425" cy="15875"/>
          </a:xfrm>
          <a:custGeom>
            <a:avLst/>
            <a:gdLst>
              <a:gd name="T0" fmla="*/ 0 w 225314"/>
              <a:gd name="T1" fmla="*/ 13513 h 15930"/>
              <a:gd name="T2" fmla="*/ 191458 w 225314"/>
              <a:gd name="T3" fmla="*/ 13513 h 15930"/>
              <a:gd name="T4" fmla="*/ 205134 w 225314"/>
              <a:gd name="T5" fmla="*/ 0 h 15930"/>
              <a:gd name="T6" fmla="*/ 0 60000 65536"/>
              <a:gd name="T7" fmla="*/ 0 60000 65536"/>
              <a:gd name="T8" fmla="*/ 0 60000 65536"/>
              <a:gd name="T9" fmla="*/ 0 w 225314"/>
              <a:gd name="T10" fmla="*/ 0 h 15930"/>
              <a:gd name="T11" fmla="*/ 225314 w 225314"/>
              <a:gd name="T12" fmla="*/ 15930 h 159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314" h="15930">
                <a:moveTo>
                  <a:pt x="0" y="13654"/>
                </a:moveTo>
                <a:cubicBezTo>
                  <a:pt x="78519" y="14792"/>
                  <a:pt x="157038" y="15930"/>
                  <a:pt x="191176" y="13654"/>
                </a:cubicBezTo>
                <a:cubicBezTo>
                  <a:pt x="225314" y="11378"/>
                  <a:pt x="215072" y="5689"/>
                  <a:pt x="204831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9A8F0FFC-E337-7842-AECB-C2F49D084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3714750"/>
            <a:ext cx="282575" cy="790575"/>
          </a:xfrm>
          <a:custGeom>
            <a:avLst/>
            <a:gdLst>
              <a:gd name="T0" fmla="*/ 63971 w 282211"/>
              <a:gd name="T1" fmla="*/ 0 h 791964"/>
              <a:gd name="T2" fmla="*/ 9139 w 282211"/>
              <a:gd name="T3" fmla="*/ 312405 h 791964"/>
              <a:gd name="T4" fmla="*/ 118805 w 282211"/>
              <a:gd name="T5" fmla="*/ 584062 h 791964"/>
              <a:gd name="T6" fmla="*/ 283304 w 282211"/>
              <a:gd name="T7" fmla="*/ 787804 h 791964"/>
              <a:gd name="T8" fmla="*/ 0 60000 65536"/>
              <a:gd name="T9" fmla="*/ 0 60000 65536"/>
              <a:gd name="T10" fmla="*/ 0 60000 65536"/>
              <a:gd name="T11" fmla="*/ 0 60000 65536"/>
              <a:gd name="T12" fmla="*/ 0 w 282211"/>
              <a:gd name="T13" fmla="*/ 0 h 791964"/>
              <a:gd name="T14" fmla="*/ 282211 w 282211"/>
              <a:gd name="T15" fmla="*/ 791964 h 7919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211" h="791964">
                <a:moveTo>
                  <a:pt x="63725" y="0"/>
                </a:moveTo>
                <a:cubicBezTo>
                  <a:pt x="31862" y="108098"/>
                  <a:pt x="0" y="216197"/>
                  <a:pt x="9103" y="314055"/>
                </a:cubicBezTo>
                <a:cubicBezTo>
                  <a:pt x="18206" y="411913"/>
                  <a:pt x="72828" y="507495"/>
                  <a:pt x="118346" y="587146"/>
                </a:cubicBezTo>
                <a:cubicBezTo>
                  <a:pt x="163864" y="666797"/>
                  <a:pt x="223037" y="729380"/>
                  <a:pt x="282211" y="791964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C66A135-E058-984E-885A-4E520516CB5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986463" y="3314700"/>
            <a:ext cx="685800" cy="152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EE68CBC-809F-2549-875B-F3F5372C24A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400800" y="2971800"/>
            <a:ext cx="152400" cy="76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>
            <a:extLst>
              <a:ext uri="{FF2B5EF4-FFF2-40B4-BE49-F238E27FC236}">
                <a16:creationId xmlns:a16="http://schemas.microsoft.com/office/drawing/2014/main" id="{FF0B0F3E-845B-DD4A-9094-B33AB16AFC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6A0DDF31-DC88-6D47-9F61-3F98C706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C07754-9760-AD42-8AAD-556B2CF41AB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F06B7BC-BBB4-4A46-B27F-C474FA333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Voronoi Diagrams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181F315A-D71E-AF4D-96B0-7DEA70834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391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Complete 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Yes. If there exists a path then there exists one that is at every point equidistant from the two nearest obstacle features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Correct 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Yes. Paths locally keep maximum distance from obstacles and will not collide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Optimal 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No. Paths are not optimal in terms of length, time, or safety (the search for a path does not look for maximum clearance)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C0D5A47-CC3D-2645-822A-51C5C01A16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5626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72BF9077-5C68-5B42-A9D3-044E5FED8B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7C7483A-1DB8-5047-B724-625BEDB3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F381AA-0204-FF4D-A69F-287666F7D89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4E9EBC3-55D6-034D-A99C-CABA07359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Path Planning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ACDB536A-7C52-1749-9197-6220D375A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Kinematics allows to describe the geometry and configuration of a robot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Enables computation of robot configurations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Allows to relate multiple positions and robots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Dynamics and Control allows to produce appropriate movements for the robot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Provides the ability to move to a desired configuration in a stable fashion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Path planning is concerned with computing the desired configurations that the robot should move through to achieve a task</a:t>
            </a:r>
          </a:p>
          <a:p>
            <a:pPr eaLnBrk="1" hangingPunct="1">
              <a:lnSpc>
                <a:spcPct val="11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3">
            <a:extLst>
              <a:ext uri="{FF2B5EF4-FFF2-40B4-BE49-F238E27FC236}">
                <a16:creationId xmlns:a16="http://schemas.microsoft.com/office/drawing/2014/main" id="{71E1F605-86A5-D24C-901A-C4656D5C73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65757558-A4FF-D64A-BA8F-E796F911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BC1398-4FC0-4D42-ACF6-080D2D0AC8C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A5941E9-3D5A-D149-BC15-6F74A8B9D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Visibility Graphs vs. Voronoi Diagrams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CE563954-1F2B-A14C-A968-BA0124749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6200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Visibility graphs result in optimal paths in terms of distance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Paths are </a:t>
            </a:r>
            <a:r>
              <a:rPr lang="ja-JP" altLang="en-US" sz="2200">
                <a:ea typeface="ＭＳ Ｐゴシック" panose="020B0600070205080204" pitchFamily="34" charset="-128"/>
              </a:rPr>
              <a:t>“</a:t>
            </a:r>
            <a:r>
              <a:rPr lang="en-US" altLang="ja-JP" sz="2200">
                <a:ea typeface="ＭＳ Ｐゴシック" panose="020B0600070205080204" pitchFamily="34" charset="-128"/>
              </a:rPr>
              <a:t>unsafe</a:t>
            </a:r>
            <a:r>
              <a:rPr lang="ja-JP" altLang="en-US" sz="2200">
                <a:ea typeface="ＭＳ Ｐゴシック" panose="020B0600070205080204" pitchFamily="34" charset="-128"/>
              </a:rPr>
              <a:t>”</a:t>
            </a:r>
            <a:r>
              <a:rPr lang="en-US" altLang="ja-JP" sz="2200">
                <a:ea typeface="ＭＳ Ｐゴシック" panose="020B0600070205080204" pitchFamily="34" charset="-128"/>
              </a:rPr>
              <a:t> because they graze obstacles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Roads for Visibility graphs are easier to construct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Voronoi diagrams generate safer 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Paths keep locally maximal distance from obstacles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Paths tend to be smoother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Both approaches generate paths that contain sharp corners which are difficult to execute for a real robot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Dynamically require the robot to stop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2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en-US" sz="2200">
              <a:ea typeface="ＭＳ Ｐゴシック" panose="020B0600070205080204" pitchFamily="34" charset="-128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5DAF80F-664D-BD44-B514-382BA3342C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562600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180">
            <a:extLst>
              <a:ext uri="{FF2B5EF4-FFF2-40B4-BE49-F238E27FC236}">
                <a16:creationId xmlns:a16="http://schemas.microsoft.com/office/drawing/2014/main" id="{1160D2CD-914C-7A40-B78B-366F97B8CC3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62200"/>
            <a:ext cx="3048000" cy="4114800"/>
            <a:chOff x="5791200" y="2362200"/>
            <a:chExt cx="3048000" cy="4114800"/>
          </a:xfrm>
        </p:grpSpPr>
        <p:cxnSp>
          <p:nvCxnSpPr>
            <p:cNvPr id="54746" name="Straight Connector 181">
              <a:extLst>
                <a:ext uri="{FF2B5EF4-FFF2-40B4-BE49-F238E27FC236}">
                  <a16:creationId xmlns:a16="http://schemas.microsoft.com/office/drawing/2014/main" id="{A0FD9482-353C-F541-94FB-0CC43E134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20000" y="5562600"/>
              <a:ext cx="914400" cy="914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sp>
          <p:nvSpPr>
            <p:cNvPr id="54747" name="Rectangle 7">
              <a:extLst>
                <a:ext uri="{FF2B5EF4-FFF2-40B4-BE49-F238E27FC236}">
                  <a16:creationId xmlns:a16="http://schemas.microsoft.com/office/drawing/2014/main" id="{EE25761A-876A-5E4D-A523-E31118F97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2362200"/>
              <a:ext cx="3048000" cy="3657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748" name="AutoShape 8">
              <a:extLst>
                <a:ext uri="{FF2B5EF4-FFF2-40B4-BE49-F238E27FC236}">
                  <a16:creationId xmlns:a16="http://schemas.microsoft.com/office/drawing/2014/main" id="{9F614A0D-7059-9246-BB6D-83DF7139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2819400"/>
              <a:ext cx="1143000" cy="1143000"/>
            </a:xfrm>
            <a:prstGeom prst="triangle">
              <a:avLst>
                <a:gd name="adj" fmla="val 743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749" name="AutoShape 9">
              <a:extLst>
                <a:ext uri="{FF2B5EF4-FFF2-40B4-BE49-F238E27FC236}">
                  <a16:creationId xmlns:a16="http://schemas.microsoft.com/office/drawing/2014/main" id="{D92EBD17-1EA1-6247-A4F9-24818958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648200"/>
              <a:ext cx="2362200" cy="838200"/>
            </a:xfrm>
            <a:prstGeom prst="parallelogram">
              <a:avLst>
                <a:gd name="adj" fmla="val 18256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750" name="Oval 12">
              <a:extLst>
                <a:ext uri="{FF2B5EF4-FFF2-40B4-BE49-F238E27FC236}">
                  <a16:creationId xmlns:a16="http://schemas.microsoft.com/office/drawing/2014/main" id="{97E4D495-DC2F-8641-B8E4-44B8ED02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5334000"/>
              <a:ext cx="76200" cy="76200"/>
            </a:xfrm>
            <a:prstGeom prst="ellipse">
              <a:avLst/>
            </a:prstGeom>
            <a:solidFill>
              <a:srgbClr val="FFFF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751" name="Line 11">
              <a:extLst>
                <a:ext uri="{FF2B5EF4-FFF2-40B4-BE49-F238E27FC236}">
                  <a16:creationId xmlns:a16="http://schemas.microsoft.com/office/drawing/2014/main" id="{C8D2D637-32D5-4C48-AC5C-0BC7C241B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2743200"/>
              <a:ext cx="152400" cy="15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52" name="Line 10">
              <a:extLst>
                <a:ext uri="{FF2B5EF4-FFF2-40B4-BE49-F238E27FC236}">
                  <a16:creationId xmlns:a16="http://schemas.microsoft.com/office/drawing/2014/main" id="{DDF49333-438A-A54A-8F2E-AA0B5226C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2743200"/>
              <a:ext cx="152400" cy="15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BD5B5ACE-4ACD-4743-AB4D-B34A5EECE6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DE54B794-4B96-C146-87F5-57DD59EB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5DBCFC-F3DA-E74D-9FFC-45DA213E186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A6CC321B-1705-B848-A1DA-75E43DC87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Voronoi Diagrams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E25893A2-D2A0-7942-A291-9F8AB05AD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42672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Approximate Voronoi diagram can be generated easier using distance propagation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Simultaneously starting wave fronts from all obstacles, record the points at which two wave fronts meet for th first time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In practice this requires a discretization of the configuration space.</a:t>
            </a:r>
          </a:p>
        </p:txBody>
      </p:sp>
      <p:grpSp>
        <p:nvGrpSpPr>
          <p:cNvPr id="3" name="Group 179">
            <a:extLst>
              <a:ext uri="{FF2B5EF4-FFF2-40B4-BE49-F238E27FC236}">
                <a16:creationId xmlns:a16="http://schemas.microsoft.com/office/drawing/2014/main" id="{45B877D2-AF26-2448-BAFA-6AB2B251D52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62200"/>
            <a:ext cx="3049588" cy="3659188"/>
            <a:chOff x="5791200" y="2362200"/>
            <a:chExt cx="3048794" cy="3659188"/>
          </a:xfrm>
        </p:grpSpPr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AA118EAA-D751-4041-B0BD-484BAB6FC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2362200"/>
              <a:ext cx="3047206" cy="3657600"/>
            </a:xfrm>
            <a:prstGeom prst="rect">
              <a:avLst/>
            </a:prstGeom>
            <a:noFill/>
            <a:ln w="9525">
              <a:solidFill>
                <a:schemeClr val="tx2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latin typeface="Arial" pitchFamily="-108" charset="0"/>
                <a:ea typeface="+mn-ea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2420759-1C71-6A47-A0AE-09BE90075918}"/>
                </a:ext>
              </a:extLst>
            </p:cNvPr>
            <p:cNvCxnSpPr/>
            <p:nvPr/>
          </p:nvCxnSpPr>
          <p:spPr bwMode="auto">
            <a:xfrm rot="5400000">
              <a:off x="6704093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05AF14-AA7B-9140-8102-8587EE3BD88D}"/>
                </a:ext>
              </a:extLst>
            </p:cNvPr>
            <p:cNvCxnSpPr/>
            <p:nvPr/>
          </p:nvCxnSpPr>
          <p:spPr bwMode="auto">
            <a:xfrm rot="5400000">
              <a:off x="6781860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ECA9CF-1AAE-864A-8C8D-D37674175D76}"/>
                </a:ext>
              </a:extLst>
            </p:cNvPr>
            <p:cNvCxnSpPr/>
            <p:nvPr/>
          </p:nvCxnSpPr>
          <p:spPr bwMode="auto">
            <a:xfrm rot="5400000">
              <a:off x="6856453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2CC346-F3D8-5A48-950F-94E6DD95C4A2}"/>
                </a:ext>
              </a:extLst>
            </p:cNvPr>
            <p:cNvCxnSpPr/>
            <p:nvPr/>
          </p:nvCxnSpPr>
          <p:spPr bwMode="auto">
            <a:xfrm rot="5400000">
              <a:off x="6932633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4FA5459-86D8-B648-9CA2-90671CEC5EE8}"/>
                </a:ext>
              </a:extLst>
            </p:cNvPr>
            <p:cNvCxnSpPr/>
            <p:nvPr/>
          </p:nvCxnSpPr>
          <p:spPr bwMode="auto">
            <a:xfrm rot="5400000">
              <a:off x="7010400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9732CD-3F4E-1A41-8704-F7EBFAE6EC9D}"/>
                </a:ext>
              </a:extLst>
            </p:cNvPr>
            <p:cNvCxnSpPr/>
            <p:nvPr/>
          </p:nvCxnSpPr>
          <p:spPr bwMode="auto">
            <a:xfrm rot="5400000">
              <a:off x="6402547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E1E75CA-AD32-FB4C-8FDC-24FB300CAB44}"/>
                </a:ext>
              </a:extLst>
            </p:cNvPr>
            <p:cNvCxnSpPr/>
            <p:nvPr/>
          </p:nvCxnSpPr>
          <p:spPr bwMode="auto">
            <a:xfrm rot="5400000">
              <a:off x="6477139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BA93FD-3ACC-5348-A26E-86000215EBDA}"/>
                </a:ext>
              </a:extLst>
            </p:cNvPr>
            <p:cNvCxnSpPr/>
            <p:nvPr/>
          </p:nvCxnSpPr>
          <p:spPr bwMode="auto">
            <a:xfrm rot="5400000">
              <a:off x="6553319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6348853-384A-9E4A-9B73-EC3484A9289D}"/>
                </a:ext>
              </a:extLst>
            </p:cNvPr>
            <p:cNvCxnSpPr/>
            <p:nvPr/>
          </p:nvCxnSpPr>
          <p:spPr bwMode="auto">
            <a:xfrm rot="5400000">
              <a:off x="6631087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E206BF6-F1FD-0A4C-9E1F-B1DB28427DEA}"/>
                </a:ext>
              </a:extLst>
            </p:cNvPr>
            <p:cNvCxnSpPr/>
            <p:nvPr/>
          </p:nvCxnSpPr>
          <p:spPr bwMode="auto">
            <a:xfrm rot="5400000">
              <a:off x="6016884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63516E-7879-6549-A4C4-D48E9C4D4BD4}"/>
                </a:ext>
              </a:extLst>
            </p:cNvPr>
            <p:cNvCxnSpPr/>
            <p:nvPr/>
          </p:nvCxnSpPr>
          <p:spPr bwMode="auto">
            <a:xfrm rot="5400000">
              <a:off x="6094652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F5D8CBC-67BC-5848-AB9E-936283AD8648}"/>
                </a:ext>
              </a:extLst>
            </p:cNvPr>
            <p:cNvCxnSpPr/>
            <p:nvPr/>
          </p:nvCxnSpPr>
          <p:spPr bwMode="auto">
            <a:xfrm rot="5400000">
              <a:off x="6169244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90EC28-F145-3746-B504-E927ECC15E1B}"/>
                </a:ext>
              </a:extLst>
            </p:cNvPr>
            <p:cNvCxnSpPr/>
            <p:nvPr/>
          </p:nvCxnSpPr>
          <p:spPr bwMode="auto">
            <a:xfrm rot="5400000">
              <a:off x="6245424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40F22FE-5AD4-5545-B557-D6CAB3ECDEA3}"/>
                </a:ext>
              </a:extLst>
            </p:cNvPr>
            <p:cNvCxnSpPr/>
            <p:nvPr/>
          </p:nvCxnSpPr>
          <p:spPr bwMode="auto">
            <a:xfrm rot="5400000">
              <a:off x="6323192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7B38B5-E5EB-9D40-9064-4FB17E2CE6BC}"/>
                </a:ext>
              </a:extLst>
            </p:cNvPr>
            <p:cNvCxnSpPr/>
            <p:nvPr/>
          </p:nvCxnSpPr>
          <p:spPr bwMode="auto">
            <a:xfrm rot="5400000">
              <a:off x="5715337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655E35-A824-AF4B-AE07-8927F6B43AED}"/>
                </a:ext>
              </a:extLst>
            </p:cNvPr>
            <p:cNvCxnSpPr/>
            <p:nvPr/>
          </p:nvCxnSpPr>
          <p:spPr bwMode="auto">
            <a:xfrm rot="5400000">
              <a:off x="5789931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AC69BB9-0B53-8844-B56C-C742E380FFAA}"/>
                </a:ext>
              </a:extLst>
            </p:cNvPr>
            <p:cNvCxnSpPr/>
            <p:nvPr/>
          </p:nvCxnSpPr>
          <p:spPr bwMode="auto">
            <a:xfrm rot="5400000">
              <a:off x="5866111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2A6F95-AB98-FA42-8ACD-7CA47FFBBE37}"/>
                </a:ext>
              </a:extLst>
            </p:cNvPr>
            <p:cNvCxnSpPr/>
            <p:nvPr/>
          </p:nvCxnSpPr>
          <p:spPr bwMode="auto">
            <a:xfrm rot="5400000">
              <a:off x="5943878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8C1645F-E3CA-9849-874A-D2870D6743B8}"/>
                </a:ext>
              </a:extLst>
            </p:cNvPr>
            <p:cNvCxnSpPr/>
            <p:nvPr/>
          </p:nvCxnSpPr>
          <p:spPr bwMode="auto">
            <a:xfrm rot="5400000">
              <a:off x="5332850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F78D5D-207E-0948-875F-A323C75273B6}"/>
                </a:ext>
              </a:extLst>
            </p:cNvPr>
            <p:cNvCxnSpPr/>
            <p:nvPr/>
          </p:nvCxnSpPr>
          <p:spPr bwMode="auto">
            <a:xfrm rot="5400000">
              <a:off x="5410617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D06FE3-AC07-3547-A501-6F61F878EF8E}"/>
                </a:ext>
              </a:extLst>
            </p:cNvPr>
            <p:cNvCxnSpPr/>
            <p:nvPr/>
          </p:nvCxnSpPr>
          <p:spPr bwMode="auto">
            <a:xfrm rot="5400000">
              <a:off x="5485210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3AB30A-2ECF-3140-A4D7-188A6E6EB5EC}"/>
                </a:ext>
              </a:extLst>
            </p:cNvPr>
            <p:cNvCxnSpPr/>
            <p:nvPr/>
          </p:nvCxnSpPr>
          <p:spPr bwMode="auto">
            <a:xfrm rot="5400000">
              <a:off x="5561391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7E0915-0999-1846-AE5E-156B95A21027}"/>
                </a:ext>
              </a:extLst>
            </p:cNvPr>
            <p:cNvCxnSpPr/>
            <p:nvPr/>
          </p:nvCxnSpPr>
          <p:spPr bwMode="auto">
            <a:xfrm rot="5400000">
              <a:off x="5637571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A381FC6-D6A0-1640-945C-4CB3BDA55D39}"/>
                </a:ext>
              </a:extLst>
            </p:cNvPr>
            <p:cNvCxnSpPr/>
            <p:nvPr/>
          </p:nvCxnSpPr>
          <p:spPr bwMode="auto">
            <a:xfrm rot="5400000">
              <a:off x="5031304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CA14B84-1C71-D64A-A38C-13466352322E}"/>
                </a:ext>
              </a:extLst>
            </p:cNvPr>
            <p:cNvCxnSpPr/>
            <p:nvPr/>
          </p:nvCxnSpPr>
          <p:spPr bwMode="auto">
            <a:xfrm rot="5400000">
              <a:off x="5105896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33EB92-A282-CC48-9F3A-1C642FFC761D}"/>
                </a:ext>
              </a:extLst>
            </p:cNvPr>
            <p:cNvCxnSpPr/>
            <p:nvPr/>
          </p:nvCxnSpPr>
          <p:spPr bwMode="auto">
            <a:xfrm rot="5400000">
              <a:off x="5182076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0E7DD49-BA6E-0443-AF6B-65869B1B589F}"/>
                </a:ext>
              </a:extLst>
            </p:cNvPr>
            <p:cNvCxnSpPr/>
            <p:nvPr/>
          </p:nvCxnSpPr>
          <p:spPr bwMode="auto">
            <a:xfrm rot="5400000">
              <a:off x="5258257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690F874-867D-6D4A-A292-CA5BF7D4D6E4}"/>
                </a:ext>
              </a:extLst>
            </p:cNvPr>
            <p:cNvCxnSpPr/>
            <p:nvPr/>
          </p:nvCxnSpPr>
          <p:spPr bwMode="auto">
            <a:xfrm rot="5400000">
              <a:off x="4645641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695480-1E89-094D-BCFB-D9831C2A56C0}"/>
                </a:ext>
              </a:extLst>
            </p:cNvPr>
            <p:cNvCxnSpPr/>
            <p:nvPr/>
          </p:nvCxnSpPr>
          <p:spPr bwMode="auto">
            <a:xfrm rot="5400000">
              <a:off x="4723409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7D34063-C3F6-0D4B-B147-B7A097C9417D}"/>
                </a:ext>
              </a:extLst>
            </p:cNvPr>
            <p:cNvCxnSpPr/>
            <p:nvPr/>
          </p:nvCxnSpPr>
          <p:spPr bwMode="auto">
            <a:xfrm rot="5400000">
              <a:off x="4798001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F3E7A99-8377-5B49-A8F6-3AE0FF572CC5}"/>
                </a:ext>
              </a:extLst>
            </p:cNvPr>
            <p:cNvCxnSpPr/>
            <p:nvPr/>
          </p:nvCxnSpPr>
          <p:spPr bwMode="auto">
            <a:xfrm rot="5400000">
              <a:off x="4874182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5699B4-B7F5-7748-98B1-32B093A654B5}"/>
                </a:ext>
              </a:extLst>
            </p:cNvPr>
            <p:cNvCxnSpPr/>
            <p:nvPr/>
          </p:nvCxnSpPr>
          <p:spPr bwMode="auto">
            <a:xfrm rot="5400000">
              <a:off x="4951949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A5D9AD3-72C7-3C4D-BB25-7B2C29946981}"/>
                </a:ext>
              </a:extLst>
            </p:cNvPr>
            <p:cNvCxnSpPr/>
            <p:nvPr/>
          </p:nvCxnSpPr>
          <p:spPr bwMode="auto">
            <a:xfrm rot="5400000">
              <a:off x="4344095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BE4AF19-0588-C549-908A-E0012E1652BE}"/>
                </a:ext>
              </a:extLst>
            </p:cNvPr>
            <p:cNvCxnSpPr/>
            <p:nvPr/>
          </p:nvCxnSpPr>
          <p:spPr bwMode="auto">
            <a:xfrm rot="5400000">
              <a:off x="4418688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EAA10D-4860-704A-9104-A4400295E0F2}"/>
                </a:ext>
              </a:extLst>
            </p:cNvPr>
            <p:cNvCxnSpPr/>
            <p:nvPr/>
          </p:nvCxnSpPr>
          <p:spPr bwMode="auto">
            <a:xfrm rot="5400000">
              <a:off x="4494868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F232B34-12C3-364C-9A6D-B3874E703B9C}"/>
                </a:ext>
              </a:extLst>
            </p:cNvPr>
            <p:cNvCxnSpPr/>
            <p:nvPr/>
          </p:nvCxnSpPr>
          <p:spPr bwMode="auto">
            <a:xfrm rot="5400000">
              <a:off x="4572635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1734D92-C401-3343-9C76-F4A6B7267B3F}"/>
                </a:ext>
              </a:extLst>
            </p:cNvPr>
            <p:cNvCxnSpPr/>
            <p:nvPr/>
          </p:nvCxnSpPr>
          <p:spPr bwMode="auto">
            <a:xfrm rot="5400000">
              <a:off x="4264740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1C80935-9AB1-844A-A9B5-4570B0762D83}"/>
                </a:ext>
              </a:extLst>
            </p:cNvPr>
            <p:cNvCxnSpPr/>
            <p:nvPr/>
          </p:nvCxnSpPr>
          <p:spPr bwMode="auto">
            <a:xfrm rot="5400000">
              <a:off x="4342508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C72E42E-0EDE-FD47-B1FD-CF26F4302FC1}"/>
                </a:ext>
              </a:extLst>
            </p:cNvPr>
            <p:cNvCxnSpPr/>
            <p:nvPr/>
          </p:nvCxnSpPr>
          <p:spPr bwMode="auto">
            <a:xfrm rot="5400000">
              <a:off x="4417101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846FDC5-C229-1748-8ED6-9E7F77D6E881}"/>
                </a:ext>
              </a:extLst>
            </p:cNvPr>
            <p:cNvCxnSpPr/>
            <p:nvPr/>
          </p:nvCxnSpPr>
          <p:spPr bwMode="auto">
            <a:xfrm rot="5400000">
              <a:off x="4493281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9497873-935D-A04D-82EB-AA5AC074CEAA}"/>
                </a:ext>
              </a:extLst>
            </p:cNvPr>
            <p:cNvCxnSpPr/>
            <p:nvPr/>
          </p:nvCxnSpPr>
          <p:spPr bwMode="auto">
            <a:xfrm rot="5400000">
              <a:off x="4571048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192CC9-BDBD-0040-89CA-061D4091D6CD}"/>
                </a:ext>
              </a:extLst>
            </p:cNvPr>
            <p:cNvCxnSpPr/>
            <p:nvPr/>
          </p:nvCxnSpPr>
          <p:spPr bwMode="auto">
            <a:xfrm rot="5400000">
              <a:off x="3963194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7003949-1CA6-7C4C-9CF3-899DD021F57C}"/>
                </a:ext>
              </a:extLst>
            </p:cNvPr>
            <p:cNvCxnSpPr/>
            <p:nvPr/>
          </p:nvCxnSpPr>
          <p:spPr bwMode="auto">
            <a:xfrm rot="5400000">
              <a:off x="4037787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1A4C2C-E025-1248-B9BB-224CCF1AF7ED}"/>
                </a:ext>
              </a:extLst>
            </p:cNvPr>
            <p:cNvCxnSpPr/>
            <p:nvPr/>
          </p:nvCxnSpPr>
          <p:spPr bwMode="auto">
            <a:xfrm rot="5400000">
              <a:off x="4113968" y="4190206"/>
              <a:ext cx="3657600" cy="1587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1CE47B0-C195-2648-B927-560449188018}"/>
                </a:ext>
              </a:extLst>
            </p:cNvPr>
            <p:cNvCxnSpPr/>
            <p:nvPr/>
          </p:nvCxnSpPr>
          <p:spPr bwMode="auto">
            <a:xfrm rot="5400000">
              <a:off x="4191734" y="4190206"/>
              <a:ext cx="3657600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690" name="Straight Connector 112">
              <a:extLst>
                <a:ext uri="{FF2B5EF4-FFF2-40B4-BE49-F238E27FC236}">
                  <a16:creationId xmlns:a16="http://schemas.microsoft.com/office/drawing/2014/main" id="{0514180C-5B0F-DB4F-8853-FF4622F3EA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791200" y="60198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9A1F6A4-A487-0E4A-AF8C-1105FE21CD31}"/>
                </a:ext>
              </a:extLst>
            </p:cNvPr>
            <p:cNvCxnSpPr/>
            <p:nvPr/>
          </p:nvCxnSpPr>
          <p:spPr bwMode="auto">
            <a:xfrm rot="10800000">
              <a:off x="5791200" y="6019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A88EE5-5736-604C-BD69-E29892279FA6}"/>
                </a:ext>
              </a:extLst>
            </p:cNvPr>
            <p:cNvCxnSpPr/>
            <p:nvPr/>
          </p:nvCxnSpPr>
          <p:spPr bwMode="auto">
            <a:xfrm rot="10800000">
              <a:off x="5791200" y="5943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79330FE-730F-EA45-9153-67B14C20CF6D}"/>
                </a:ext>
              </a:extLst>
            </p:cNvPr>
            <p:cNvCxnSpPr/>
            <p:nvPr/>
          </p:nvCxnSpPr>
          <p:spPr bwMode="auto">
            <a:xfrm rot="10800000">
              <a:off x="5791200" y="5867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F946D0E-AC3D-464B-9957-AF719A2A1FC2}"/>
                </a:ext>
              </a:extLst>
            </p:cNvPr>
            <p:cNvCxnSpPr/>
            <p:nvPr/>
          </p:nvCxnSpPr>
          <p:spPr bwMode="auto">
            <a:xfrm rot="10800000">
              <a:off x="5791200" y="5791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323A374-BC88-D643-8335-582F6CDF5373}"/>
                </a:ext>
              </a:extLst>
            </p:cNvPr>
            <p:cNvCxnSpPr/>
            <p:nvPr/>
          </p:nvCxnSpPr>
          <p:spPr bwMode="auto">
            <a:xfrm rot="10800000">
              <a:off x="5791200" y="5715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28EF321-4351-6941-A974-99B2104E9BE0}"/>
                </a:ext>
              </a:extLst>
            </p:cNvPr>
            <p:cNvCxnSpPr/>
            <p:nvPr/>
          </p:nvCxnSpPr>
          <p:spPr bwMode="auto">
            <a:xfrm rot="10800000">
              <a:off x="5791200" y="5638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FFFB59-5640-F54F-9E14-33ECC5EB40EC}"/>
                </a:ext>
              </a:extLst>
            </p:cNvPr>
            <p:cNvCxnSpPr/>
            <p:nvPr/>
          </p:nvCxnSpPr>
          <p:spPr bwMode="auto">
            <a:xfrm rot="10800000">
              <a:off x="5791200" y="5562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698" name="Straight Connector 121">
              <a:extLst>
                <a:ext uri="{FF2B5EF4-FFF2-40B4-BE49-F238E27FC236}">
                  <a16:creationId xmlns:a16="http://schemas.microsoft.com/office/drawing/2014/main" id="{B9B76E94-6F73-4E44-84D2-B96B931863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791200" y="54864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26FFB94-C2CC-C448-ADFE-F060DA4741F3}"/>
                </a:ext>
              </a:extLst>
            </p:cNvPr>
            <p:cNvCxnSpPr/>
            <p:nvPr/>
          </p:nvCxnSpPr>
          <p:spPr bwMode="auto">
            <a:xfrm rot="10800000">
              <a:off x="5791200" y="5486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F80233C-43D4-2043-9C59-97EE6D4958C9}"/>
                </a:ext>
              </a:extLst>
            </p:cNvPr>
            <p:cNvCxnSpPr/>
            <p:nvPr/>
          </p:nvCxnSpPr>
          <p:spPr bwMode="auto">
            <a:xfrm rot="10800000">
              <a:off x="5791200" y="5410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D8AAD97-B459-8744-9F99-A91A4F7143F8}"/>
                </a:ext>
              </a:extLst>
            </p:cNvPr>
            <p:cNvCxnSpPr/>
            <p:nvPr/>
          </p:nvCxnSpPr>
          <p:spPr bwMode="auto">
            <a:xfrm rot="10800000">
              <a:off x="5791200" y="5334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148492A-BE32-8A40-AB0F-DE3D0101EAAA}"/>
                </a:ext>
              </a:extLst>
            </p:cNvPr>
            <p:cNvCxnSpPr/>
            <p:nvPr/>
          </p:nvCxnSpPr>
          <p:spPr bwMode="auto">
            <a:xfrm rot="10800000">
              <a:off x="5791200" y="5257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1967D2-2AAF-954C-A722-AA1522A43D2B}"/>
                </a:ext>
              </a:extLst>
            </p:cNvPr>
            <p:cNvCxnSpPr/>
            <p:nvPr/>
          </p:nvCxnSpPr>
          <p:spPr bwMode="auto">
            <a:xfrm rot="10800000">
              <a:off x="5791200" y="5181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D62416F-B5F0-8044-94CA-B63CBB00C3AA}"/>
                </a:ext>
              </a:extLst>
            </p:cNvPr>
            <p:cNvCxnSpPr/>
            <p:nvPr/>
          </p:nvCxnSpPr>
          <p:spPr bwMode="auto">
            <a:xfrm rot="10800000">
              <a:off x="5791200" y="5105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BACBA34-CE37-E546-934B-EFB5BE0E7392}"/>
                </a:ext>
              </a:extLst>
            </p:cNvPr>
            <p:cNvCxnSpPr/>
            <p:nvPr/>
          </p:nvCxnSpPr>
          <p:spPr bwMode="auto">
            <a:xfrm rot="10800000">
              <a:off x="5791200" y="5029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706" name="Straight Connector 129">
              <a:extLst>
                <a:ext uri="{FF2B5EF4-FFF2-40B4-BE49-F238E27FC236}">
                  <a16:creationId xmlns:a16="http://schemas.microsoft.com/office/drawing/2014/main" id="{A8BC7B4A-51DB-6D4B-8D32-4119F5AFDE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791200" y="49530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0D6DC7E-16F6-634F-A407-0340190A2E9B}"/>
                </a:ext>
              </a:extLst>
            </p:cNvPr>
            <p:cNvCxnSpPr/>
            <p:nvPr/>
          </p:nvCxnSpPr>
          <p:spPr bwMode="auto">
            <a:xfrm rot="10800000">
              <a:off x="5791200" y="4953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494211E-A22D-A24F-BDC6-5763EE5272C4}"/>
                </a:ext>
              </a:extLst>
            </p:cNvPr>
            <p:cNvCxnSpPr/>
            <p:nvPr/>
          </p:nvCxnSpPr>
          <p:spPr bwMode="auto">
            <a:xfrm rot="10800000">
              <a:off x="5791200" y="4876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E4E1791-DA89-444D-9720-FCA0D906FE92}"/>
                </a:ext>
              </a:extLst>
            </p:cNvPr>
            <p:cNvCxnSpPr/>
            <p:nvPr/>
          </p:nvCxnSpPr>
          <p:spPr bwMode="auto">
            <a:xfrm rot="10800000">
              <a:off x="5791200" y="4800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E6D6095-9827-594C-821C-9C2ECC64B7F3}"/>
                </a:ext>
              </a:extLst>
            </p:cNvPr>
            <p:cNvCxnSpPr/>
            <p:nvPr/>
          </p:nvCxnSpPr>
          <p:spPr bwMode="auto">
            <a:xfrm rot="10800000">
              <a:off x="5791200" y="4724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AE015F1-9AE7-DE4D-AF29-F8CFF1E5710B}"/>
                </a:ext>
              </a:extLst>
            </p:cNvPr>
            <p:cNvCxnSpPr/>
            <p:nvPr/>
          </p:nvCxnSpPr>
          <p:spPr bwMode="auto">
            <a:xfrm rot="10800000">
              <a:off x="5791200" y="4648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AA42983-AD47-C345-9C13-D1B5BC7558EF}"/>
                </a:ext>
              </a:extLst>
            </p:cNvPr>
            <p:cNvCxnSpPr/>
            <p:nvPr/>
          </p:nvCxnSpPr>
          <p:spPr bwMode="auto">
            <a:xfrm rot="10800000">
              <a:off x="5791200" y="4572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85E69F1-93EB-D54F-8874-EC11702E3937}"/>
                </a:ext>
              </a:extLst>
            </p:cNvPr>
            <p:cNvCxnSpPr/>
            <p:nvPr/>
          </p:nvCxnSpPr>
          <p:spPr bwMode="auto">
            <a:xfrm rot="10800000">
              <a:off x="5791200" y="4495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714" name="Straight Connector 137">
              <a:extLst>
                <a:ext uri="{FF2B5EF4-FFF2-40B4-BE49-F238E27FC236}">
                  <a16:creationId xmlns:a16="http://schemas.microsoft.com/office/drawing/2014/main" id="{32D250B9-E920-CC4D-92D6-44EAA860AD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791200" y="44196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D44F510-5285-C746-BAAB-45F7320A8A7C}"/>
                </a:ext>
              </a:extLst>
            </p:cNvPr>
            <p:cNvCxnSpPr/>
            <p:nvPr/>
          </p:nvCxnSpPr>
          <p:spPr bwMode="auto">
            <a:xfrm rot="10800000">
              <a:off x="5791200" y="4419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0B8345E-6173-8041-A7CD-402608E4F139}"/>
                </a:ext>
              </a:extLst>
            </p:cNvPr>
            <p:cNvCxnSpPr/>
            <p:nvPr/>
          </p:nvCxnSpPr>
          <p:spPr bwMode="auto">
            <a:xfrm rot="10800000">
              <a:off x="5791200" y="4343400"/>
              <a:ext cx="3048794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113F86-C6FC-3A4C-AA94-48177552DC96}"/>
                </a:ext>
              </a:extLst>
            </p:cNvPr>
            <p:cNvCxnSpPr/>
            <p:nvPr/>
          </p:nvCxnSpPr>
          <p:spPr bwMode="auto">
            <a:xfrm rot="10800000">
              <a:off x="5791200" y="4267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021908A-E03C-1942-A9A4-E6C75243A11A}"/>
                </a:ext>
              </a:extLst>
            </p:cNvPr>
            <p:cNvCxnSpPr/>
            <p:nvPr/>
          </p:nvCxnSpPr>
          <p:spPr bwMode="auto">
            <a:xfrm rot="10800000">
              <a:off x="5791200" y="4191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4B770FF-FDAB-8F47-8CAC-2686578A2208}"/>
                </a:ext>
              </a:extLst>
            </p:cNvPr>
            <p:cNvCxnSpPr/>
            <p:nvPr/>
          </p:nvCxnSpPr>
          <p:spPr bwMode="auto">
            <a:xfrm rot="10800000">
              <a:off x="5791200" y="4114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5E431CE-67E2-DB42-9ADB-C991DB01D57A}"/>
                </a:ext>
              </a:extLst>
            </p:cNvPr>
            <p:cNvCxnSpPr/>
            <p:nvPr/>
          </p:nvCxnSpPr>
          <p:spPr bwMode="auto">
            <a:xfrm rot="10800000">
              <a:off x="5791200" y="4038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5A18421-9F3B-8549-9A47-91DDE8DF85FA}"/>
                </a:ext>
              </a:extLst>
            </p:cNvPr>
            <p:cNvCxnSpPr/>
            <p:nvPr/>
          </p:nvCxnSpPr>
          <p:spPr bwMode="auto">
            <a:xfrm rot="10800000">
              <a:off x="5791200" y="3962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722" name="Straight Connector 145">
              <a:extLst>
                <a:ext uri="{FF2B5EF4-FFF2-40B4-BE49-F238E27FC236}">
                  <a16:creationId xmlns:a16="http://schemas.microsoft.com/office/drawing/2014/main" id="{F64650E5-3706-7141-BD39-0D55854688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791200" y="38862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8CB4B19-D302-3B4F-B676-9ACD24512B74}"/>
                </a:ext>
              </a:extLst>
            </p:cNvPr>
            <p:cNvCxnSpPr/>
            <p:nvPr/>
          </p:nvCxnSpPr>
          <p:spPr bwMode="auto">
            <a:xfrm rot="10800000">
              <a:off x="5791200" y="3886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8190711-17AA-554C-9A2B-1C6679BFFD97}"/>
                </a:ext>
              </a:extLst>
            </p:cNvPr>
            <p:cNvCxnSpPr/>
            <p:nvPr/>
          </p:nvCxnSpPr>
          <p:spPr bwMode="auto">
            <a:xfrm rot="10800000">
              <a:off x="5791200" y="3810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3733013-510A-9D4B-A631-60BDE706FC6A}"/>
                </a:ext>
              </a:extLst>
            </p:cNvPr>
            <p:cNvCxnSpPr/>
            <p:nvPr/>
          </p:nvCxnSpPr>
          <p:spPr bwMode="auto">
            <a:xfrm rot="10800000">
              <a:off x="5791200" y="3733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416A468-867D-F349-A67A-E85AD662AFE2}"/>
                </a:ext>
              </a:extLst>
            </p:cNvPr>
            <p:cNvCxnSpPr/>
            <p:nvPr/>
          </p:nvCxnSpPr>
          <p:spPr bwMode="auto">
            <a:xfrm rot="10800000">
              <a:off x="5791200" y="3657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C558850-D9A7-4D4D-8545-879020FE58C7}"/>
                </a:ext>
              </a:extLst>
            </p:cNvPr>
            <p:cNvCxnSpPr/>
            <p:nvPr/>
          </p:nvCxnSpPr>
          <p:spPr bwMode="auto">
            <a:xfrm rot="10800000">
              <a:off x="5791200" y="3581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7CC1274-0C28-CF47-9730-522824AC89DF}"/>
                </a:ext>
              </a:extLst>
            </p:cNvPr>
            <p:cNvCxnSpPr/>
            <p:nvPr/>
          </p:nvCxnSpPr>
          <p:spPr bwMode="auto">
            <a:xfrm rot="10800000">
              <a:off x="5791200" y="3505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C808629-7850-384E-9C0E-EB4C24FA0531}"/>
                </a:ext>
              </a:extLst>
            </p:cNvPr>
            <p:cNvCxnSpPr/>
            <p:nvPr/>
          </p:nvCxnSpPr>
          <p:spPr bwMode="auto">
            <a:xfrm rot="10800000">
              <a:off x="5791200" y="3429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730" name="Straight Connector 153">
              <a:extLst>
                <a:ext uri="{FF2B5EF4-FFF2-40B4-BE49-F238E27FC236}">
                  <a16:creationId xmlns:a16="http://schemas.microsoft.com/office/drawing/2014/main" id="{C44B2B31-DED7-2545-B012-CBF8F5B2AF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791200" y="33528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CC80FD5-F882-6344-AD08-EC8F0828A463}"/>
                </a:ext>
              </a:extLst>
            </p:cNvPr>
            <p:cNvCxnSpPr/>
            <p:nvPr/>
          </p:nvCxnSpPr>
          <p:spPr bwMode="auto">
            <a:xfrm rot="10800000">
              <a:off x="5791200" y="3352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3BB5D14-63E2-0D4D-876C-0813AA10DCC8}"/>
                </a:ext>
              </a:extLst>
            </p:cNvPr>
            <p:cNvCxnSpPr/>
            <p:nvPr/>
          </p:nvCxnSpPr>
          <p:spPr bwMode="auto">
            <a:xfrm rot="10800000">
              <a:off x="5791200" y="3276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78FE9B4-43F3-6D45-AD79-9DACAA25F7CA}"/>
                </a:ext>
              </a:extLst>
            </p:cNvPr>
            <p:cNvCxnSpPr/>
            <p:nvPr/>
          </p:nvCxnSpPr>
          <p:spPr bwMode="auto">
            <a:xfrm rot="10800000">
              <a:off x="5791200" y="3200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08EACCD-2E3E-9B4A-8923-91DFB0F8360C}"/>
                </a:ext>
              </a:extLst>
            </p:cNvPr>
            <p:cNvCxnSpPr/>
            <p:nvPr/>
          </p:nvCxnSpPr>
          <p:spPr bwMode="auto">
            <a:xfrm rot="10800000">
              <a:off x="5791200" y="3124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A05308D-D664-7441-8047-2167C5D7E480}"/>
                </a:ext>
              </a:extLst>
            </p:cNvPr>
            <p:cNvCxnSpPr/>
            <p:nvPr/>
          </p:nvCxnSpPr>
          <p:spPr bwMode="auto">
            <a:xfrm rot="10800000">
              <a:off x="5791200" y="3048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336607F-B333-0540-B89A-08C0F0E552E3}"/>
                </a:ext>
              </a:extLst>
            </p:cNvPr>
            <p:cNvCxnSpPr/>
            <p:nvPr/>
          </p:nvCxnSpPr>
          <p:spPr bwMode="auto">
            <a:xfrm rot="10800000">
              <a:off x="5791200" y="2971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8E5EE05-8D90-3548-830F-C29F6E8C2C46}"/>
                </a:ext>
              </a:extLst>
            </p:cNvPr>
            <p:cNvCxnSpPr/>
            <p:nvPr/>
          </p:nvCxnSpPr>
          <p:spPr bwMode="auto">
            <a:xfrm rot="10800000">
              <a:off x="5791200" y="2895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738" name="Straight Connector 161">
              <a:extLst>
                <a:ext uri="{FF2B5EF4-FFF2-40B4-BE49-F238E27FC236}">
                  <a16:creationId xmlns:a16="http://schemas.microsoft.com/office/drawing/2014/main" id="{DAD59261-EC31-1A48-A3A2-992ABEE1E8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791200" y="2819400"/>
              <a:ext cx="30480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7A7F51C-6783-C544-AEFB-EE5392752408}"/>
                </a:ext>
              </a:extLst>
            </p:cNvPr>
            <p:cNvCxnSpPr/>
            <p:nvPr/>
          </p:nvCxnSpPr>
          <p:spPr bwMode="auto">
            <a:xfrm rot="10800000">
              <a:off x="5791200" y="2819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53E1EF8-4A66-7D4D-918E-ED6A4272B9CF}"/>
                </a:ext>
              </a:extLst>
            </p:cNvPr>
            <p:cNvCxnSpPr/>
            <p:nvPr/>
          </p:nvCxnSpPr>
          <p:spPr bwMode="auto">
            <a:xfrm rot="10800000">
              <a:off x="5791200" y="2743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2383252-403D-E14B-86D2-6DACE6EAA311}"/>
                </a:ext>
              </a:extLst>
            </p:cNvPr>
            <p:cNvCxnSpPr/>
            <p:nvPr/>
          </p:nvCxnSpPr>
          <p:spPr bwMode="auto">
            <a:xfrm rot="10800000">
              <a:off x="5791200" y="26670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76776A1-EDB8-3749-9B9C-7CA14D945E99}"/>
                </a:ext>
              </a:extLst>
            </p:cNvPr>
            <p:cNvCxnSpPr/>
            <p:nvPr/>
          </p:nvCxnSpPr>
          <p:spPr bwMode="auto">
            <a:xfrm rot="10800000">
              <a:off x="5791200" y="25908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489E173-BACD-D842-B153-E6AFB5D9ED85}"/>
                </a:ext>
              </a:extLst>
            </p:cNvPr>
            <p:cNvCxnSpPr/>
            <p:nvPr/>
          </p:nvCxnSpPr>
          <p:spPr bwMode="auto">
            <a:xfrm rot="10800000">
              <a:off x="5791200" y="25146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45BA41C-AA13-0B41-BD49-547CC19C5AF8}"/>
                </a:ext>
              </a:extLst>
            </p:cNvPr>
            <p:cNvCxnSpPr/>
            <p:nvPr/>
          </p:nvCxnSpPr>
          <p:spPr bwMode="auto">
            <a:xfrm rot="10800000">
              <a:off x="5791200" y="24384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66BD939-4A9D-5240-8DB0-1B16B33C5621}"/>
                </a:ext>
              </a:extLst>
            </p:cNvPr>
            <p:cNvCxnSpPr/>
            <p:nvPr/>
          </p:nvCxnSpPr>
          <p:spPr bwMode="auto">
            <a:xfrm rot="10800000">
              <a:off x="5791200" y="2362200"/>
              <a:ext cx="3047206" cy="1588"/>
            </a:xfrm>
            <a:prstGeom prst="line">
              <a:avLst/>
            </a:prstGeom>
            <a:solidFill>
              <a:srgbClr val="FF7C80"/>
            </a:solidFill>
            <a:ln w="952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47">
            <a:extLst>
              <a:ext uri="{FF2B5EF4-FFF2-40B4-BE49-F238E27FC236}">
                <a16:creationId xmlns:a16="http://schemas.microsoft.com/office/drawing/2014/main" id="{D63D4BDA-182F-BD4C-BAB1-A24816DFAB9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62200"/>
            <a:ext cx="3048000" cy="3657600"/>
            <a:chOff x="457200" y="2362200"/>
            <a:chExt cx="3048000" cy="3657600"/>
          </a:xfrm>
        </p:grpSpPr>
        <p:grpSp>
          <p:nvGrpSpPr>
            <p:cNvPr id="54634" name="Group 942">
              <a:extLst>
                <a:ext uri="{FF2B5EF4-FFF2-40B4-BE49-F238E27FC236}">
                  <a16:creationId xmlns:a16="http://schemas.microsoft.com/office/drawing/2014/main" id="{88980DE4-645A-FD44-A476-23A6E39F8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2362200"/>
              <a:ext cx="3048000" cy="3657600"/>
              <a:chOff x="2362200" y="2362200"/>
              <a:chExt cx="3048000" cy="3657600"/>
            </a:xfrm>
          </p:grpSpPr>
          <p:grpSp>
            <p:nvGrpSpPr>
              <p:cNvPr id="8" name="Group 282">
                <a:extLst>
                  <a:ext uri="{FF2B5EF4-FFF2-40B4-BE49-F238E27FC236}">
                    <a16:creationId xmlns:a16="http://schemas.microsoft.com/office/drawing/2014/main" id="{AC1C35D6-6A8D-844F-AF01-3753C3B6A2F5}"/>
                  </a:ext>
                </a:extLst>
              </p:cNvPr>
              <p:cNvGrpSpPr/>
              <p:nvPr/>
            </p:nvGrpSpPr>
            <p:grpSpPr>
              <a:xfrm>
                <a:off x="2362200" y="2362200"/>
                <a:ext cx="3048000" cy="3657600"/>
                <a:chOff x="5791200" y="2362200"/>
                <a:chExt cx="3048000" cy="3657600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A4F91163-B962-BE4F-9DBE-D40C19BF153C}"/>
                    </a:ext>
                  </a:extLst>
                </p:cNvPr>
                <p:cNvSpPr/>
                <p:nvPr/>
              </p:nvSpPr>
              <p:spPr bwMode="auto">
                <a:xfrm>
                  <a:off x="5943600" y="5334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905288D6-AFE0-BB40-B2EE-FC8C95B565E5}"/>
                    </a:ext>
                  </a:extLst>
                </p:cNvPr>
                <p:cNvSpPr/>
                <p:nvPr/>
              </p:nvSpPr>
              <p:spPr bwMode="auto">
                <a:xfrm>
                  <a:off x="5867400" y="5410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6FD72B67-9BDA-E44E-B93C-A55CF4F7A854}"/>
                    </a:ext>
                  </a:extLst>
                </p:cNvPr>
                <p:cNvSpPr/>
                <p:nvPr/>
              </p:nvSpPr>
              <p:spPr bwMode="auto">
                <a:xfrm>
                  <a:off x="6019800" y="5334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B37E447-072F-0F4F-B0E8-CF40B9841426}"/>
                    </a:ext>
                  </a:extLst>
                </p:cNvPr>
                <p:cNvSpPr/>
                <p:nvPr/>
              </p:nvSpPr>
              <p:spPr bwMode="auto">
                <a:xfrm>
                  <a:off x="6096000" y="5257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A072F890-E8C9-E64E-9787-3A777928E35C}"/>
                    </a:ext>
                  </a:extLst>
                </p:cNvPr>
                <p:cNvSpPr/>
                <p:nvPr/>
              </p:nvSpPr>
              <p:spPr bwMode="auto">
                <a:xfrm>
                  <a:off x="6172200" y="5257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F13A5BC-CB4D-8B4B-A6FB-E625014C5732}"/>
                    </a:ext>
                  </a:extLst>
                </p:cNvPr>
                <p:cNvSpPr/>
                <p:nvPr/>
              </p:nvSpPr>
              <p:spPr bwMode="auto">
                <a:xfrm>
                  <a:off x="6248400" y="5181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E3F9AD7-884C-7A4E-9C44-35ED7D98F182}"/>
                    </a:ext>
                  </a:extLst>
                </p:cNvPr>
                <p:cNvSpPr/>
                <p:nvPr/>
              </p:nvSpPr>
              <p:spPr bwMode="auto">
                <a:xfrm>
                  <a:off x="59436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98D5FDCD-60E0-2345-BD62-40AB43544A28}"/>
                    </a:ext>
                  </a:extLst>
                </p:cNvPr>
                <p:cNvSpPr/>
                <p:nvPr/>
              </p:nvSpPr>
              <p:spPr bwMode="auto">
                <a:xfrm>
                  <a:off x="60198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12C44B4E-2EB9-D446-B8AE-437F15420A8D}"/>
                    </a:ext>
                  </a:extLst>
                </p:cNvPr>
                <p:cNvSpPr/>
                <p:nvPr/>
              </p:nvSpPr>
              <p:spPr bwMode="auto">
                <a:xfrm>
                  <a:off x="60960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E0C9B51-EFC2-DF45-B485-1ED9DF88E5B7}"/>
                    </a:ext>
                  </a:extLst>
                </p:cNvPr>
                <p:cNvSpPr/>
                <p:nvPr/>
              </p:nvSpPr>
              <p:spPr bwMode="auto">
                <a:xfrm>
                  <a:off x="61722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A71F3169-4644-F148-B6DA-A5FA078F5EF1}"/>
                    </a:ext>
                  </a:extLst>
                </p:cNvPr>
                <p:cNvSpPr/>
                <p:nvPr/>
              </p:nvSpPr>
              <p:spPr bwMode="auto">
                <a:xfrm>
                  <a:off x="62484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11DB0735-E7A2-9541-91B1-B9BC29725805}"/>
                    </a:ext>
                  </a:extLst>
                </p:cNvPr>
                <p:cNvSpPr/>
                <p:nvPr/>
              </p:nvSpPr>
              <p:spPr bwMode="auto">
                <a:xfrm>
                  <a:off x="63246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3C766343-F625-434C-9151-DE1E85E3DABB}"/>
                    </a:ext>
                  </a:extLst>
                </p:cNvPr>
                <p:cNvSpPr/>
                <p:nvPr/>
              </p:nvSpPr>
              <p:spPr bwMode="auto">
                <a:xfrm>
                  <a:off x="64008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F35FCB70-EB1D-994D-AD39-EDBF54902D56}"/>
                    </a:ext>
                  </a:extLst>
                </p:cNvPr>
                <p:cNvSpPr/>
                <p:nvPr/>
              </p:nvSpPr>
              <p:spPr bwMode="auto">
                <a:xfrm>
                  <a:off x="64770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EA422629-D356-7A40-9602-6108D3B4FE9F}"/>
                    </a:ext>
                  </a:extLst>
                </p:cNvPr>
                <p:cNvSpPr/>
                <p:nvPr/>
              </p:nvSpPr>
              <p:spPr bwMode="auto">
                <a:xfrm>
                  <a:off x="65532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AEE1E19B-F6F6-ED49-A7E6-A4291E54CFC2}"/>
                    </a:ext>
                  </a:extLst>
                </p:cNvPr>
                <p:cNvSpPr/>
                <p:nvPr/>
              </p:nvSpPr>
              <p:spPr bwMode="auto">
                <a:xfrm>
                  <a:off x="66294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CEAEC4D-9905-ED48-9440-93729B3E9390}"/>
                    </a:ext>
                  </a:extLst>
                </p:cNvPr>
                <p:cNvSpPr/>
                <p:nvPr/>
              </p:nvSpPr>
              <p:spPr bwMode="auto">
                <a:xfrm>
                  <a:off x="67056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59936A41-0325-F545-8110-92BDC8C567C2}"/>
                    </a:ext>
                  </a:extLst>
                </p:cNvPr>
                <p:cNvSpPr/>
                <p:nvPr/>
              </p:nvSpPr>
              <p:spPr bwMode="auto">
                <a:xfrm>
                  <a:off x="67818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1F9DC67E-752D-1E4F-AE0E-549C67ABC16C}"/>
                    </a:ext>
                  </a:extLst>
                </p:cNvPr>
                <p:cNvSpPr/>
                <p:nvPr/>
              </p:nvSpPr>
              <p:spPr bwMode="auto">
                <a:xfrm>
                  <a:off x="6858000" y="5486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5A46A4BF-AD28-2042-8718-402E06C202F9}"/>
                    </a:ext>
                  </a:extLst>
                </p:cNvPr>
                <p:cNvSpPr/>
                <p:nvPr/>
              </p:nvSpPr>
              <p:spPr bwMode="auto">
                <a:xfrm>
                  <a:off x="6934200" y="5410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C832643B-1863-2640-90F5-85D245B6A277}"/>
                    </a:ext>
                  </a:extLst>
                </p:cNvPr>
                <p:cNvSpPr/>
                <p:nvPr/>
              </p:nvSpPr>
              <p:spPr bwMode="auto">
                <a:xfrm>
                  <a:off x="7010400" y="5410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3EF10A0A-AAD6-F649-A364-901B2468433A}"/>
                    </a:ext>
                  </a:extLst>
                </p:cNvPr>
                <p:cNvSpPr/>
                <p:nvPr/>
              </p:nvSpPr>
              <p:spPr bwMode="auto">
                <a:xfrm>
                  <a:off x="7010400" y="5334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5E1593C5-737B-CF43-A060-0C4D2E4997EB}"/>
                    </a:ext>
                  </a:extLst>
                </p:cNvPr>
                <p:cNvSpPr/>
                <p:nvPr/>
              </p:nvSpPr>
              <p:spPr bwMode="auto">
                <a:xfrm>
                  <a:off x="7086600" y="5334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391A6F3-F7DA-B148-B70B-EA339009C105}"/>
                    </a:ext>
                  </a:extLst>
                </p:cNvPr>
                <p:cNvSpPr/>
                <p:nvPr/>
              </p:nvSpPr>
              <p:spPr bwMode="auto">
                <a:xfrm>
                  <a:off x="7162800" y="5334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B45025AC-3B05-0141-B5F8-17A0E85A6582}"/>
                    </a:ext>
                  </a:extLst>
                </p:cNvPr>
                <p:cNvSpPr/>
                <p:nvPr/>
              </p:nvSpPr>
              <p:spPr bwMode="auto">
                <a:xfrm>
                  <a:off x="7162800" y="5257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7941C47-D710-EF4E-8174-EB7876336A30}"/>
                    </a:ext>
                  </a:extLst>
                </p:cNvPr>
                <p:cNvSpPr/>
                <p:nvPr/>
              </p:nvSpPr>
              <p:spPr bwMode="auto">
                <a:xfrm>
                  <a:off x="7239000" y="5257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646843F-FA30-D54F-8BD1-0F2647D0A27C}"/>
                    </a:ext>
                  </a:extLst>
                </p:cNvPr>
                <p:cNvSpPr/>
                <p:nvPr/>
              </p:nvSpPr>
              <p:spPr bwMode="auto">
                <a:xfrm>
                  <a:off x="7315200" y="5181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8CA71B54-4607-6340-9B06-7B6393D09025}"/>
                    </a:ext>
                  </a:extLst>
                </p:cNvPr>
                <p:cNvSpPr/>
                <p:nvPr/>
              </p:nvSpPr>
              <p:spPr bwMode="auto">
                <a:xfrm>
                  <a:off x="7391400" y="5181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7F4DDDE4-EFB8-414C-9A56-D104EC4E2ABC}"/>
                    </a:ext>
                  </a:extLst>
                </p:cNvPr>
                <p:cNvSpPr/>
                <p:nvPr/>
              </p:nvSpPr>
              <p:spPr bwMode="auto">
                <a:xfrm>
                  <a:off x="7467600" y="5105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C8DD8B1E-7C0B-8D4A-BFE6-B81C268F5ADA}"/>
                    </a:ext>
                  </a:extLst>
                </p:cNvPr>
                <p:cNvSpPr/>
                <p:nvPr/>
              </p:nvSpPr>
              <p:spPr bwMode="auto">
                <a:xfrm>
                  <a:off x="7543800" y="5105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211F863A-7A03-3046-A372-201DAB5433D5}"/>
                    </a:ext>
                  </a:extLst>
                </p:cNvPr>
                <p:cNvSpPr/>
                <p:nvPr/>
              </p:nvSpPr>
              <p:spPr bwMode="auto">
                <a:xfrm>
                  <a:off x="7620000" y="5029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23DA24DE-33C9-2D47-9726-10DBF0CC19A8}"/>
                    </a:ext>
                  </a:extLst>
                </p:cNvPr>
                <p:cNvSpPr/>
                <p:nvPr/>
              </p:nvSpPr>
              <p:spPr bwMode="auto">
                <a:xfrm>
                  <a:off x="7772400" y="4953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76070535-1B04-D14B-8972-2D9271079571}"/>
                    </a:ext>
                  </a:extLst>
                </p:cNvPr>
                <p:cNvSpPr/>
                <p:nvPr/>
              </p:nvSpPr>
              <p:spPr bwMode="auto">
                <a:xfrm>
                  <a:off x="7696200" y="4953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55ADC78-BAF1-984C-ACCB-9E6236B11D6E}"/>
                    </a:ext>
                  </a:extLst>
                </p:cNvPr>
                <p:cNvSpPr/>
                <p:nvPr/>
              </p:nvSpPr>
              <p:spPr bwMode="auto">
                <a:xfrm>
                  <a:off x="7848600" y="4876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E150E53C-6349-EC46-AADB-7947730D8ECF}"/>
                    </a:ext>
                  </a:extLst>
                </p:cNvPr>
                <p:cNvSpPr/>
                <p:nvPr/>
              </p:nvSpPr>
              <p:spPr bwMode="auto">
                <a:xfrm>
                  <a:off x="7924800" y="4876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9C620547-8DB6-984B-8AD5-A9F823E1DBA2}"/>
                    </a:ext>
                  </a:extLst>
                </p:cNvPr>
                <p:cNvSpPr/>
                <p:nvPr/>
              </p:nvSpPr>
              <p:spPr bwMode="auto">
                <a:xfrm>
                  <a:off x="8001000" y="4800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69733AE7-F9D9-BB40-AB78-9C99CB9ED79C}"/>
                    </a:ext>
                  </a:extLst>
                </p:cNvPr>
                <p:cNvSpPr/>
                <p:nvPr/>
              </p:nvSpPr>
              <p:spPr bwMode="auto">
                <a:xfrm>
                  <a:off x="8077200" y="4800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286C2E5D-323B-6649-A989-83664CFB881E}"/>
                    </a:ext>
                  </a:extLst>
                </p:cNvPr>
                <p:cNvSpPr/>
                <p:nvPr/>
              </p:nvSpPr>
              <p:spPr bwMode="auto">
                <a:xfrm>
                  <a:off x="8153400" y="4724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AD84BB56-A225-574A-90CF-E90D313FB888}"/>
                    </a:ext>
                  </a:extLst>
                </p:cNvPr>
                <p:cNvSpPr/>
                <p:nvPr/>
              </p:nvSpPr>
              <p:spPr bwMode="auto">
                <a:xfrm>
                  <a:off x="8229600" y="4724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4FA8A70D-C22E-B342-A9EA-A60ABF964B73}"/>
                    </a:ext>
                  </a:extLst>
                </p:cNvPr>
                <p:cNvSpPr/>
                <p:nvPr/>
              </p:nvSpPr>
              <p:spPr bwMode="auto">
                <a:xfrm>
                  <a:off x="8305800" y="4648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06EC471B-3F6C-7D4F-A87D-F07FA385298C}"/>
                    </a:ext>
                  </a:extLst>
                </p:cNvPr>
                <p:cNvSpPr/>
                <p:nvPr/>
              </p:nvSpPr>
              <p:spPr bwMode="auto">
                <a:xfrm>
                  <a:off x="7391400" y="4572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CF08FB8-8F17-CE49-A92A-907DF2A0BD9B}"/>
                    </a:ext>
                  </a:extLst>
                </p:cNvPr>
                <p:cNvSpPr/>
                <p:nvPr/>
              </p:nvSpPr>
              <p:spPr bwMode="auto">
                <a:xfrm>
                  <a:off x="7467600" y="4572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C404BDF8-F592-8D45-B345-6F0E2196B2DE}"/>
                    </a:ext>
                  </a:extLst>
                </p:cNvPr>
                <p:cNvSpPr/>
                <p:nvPr/>
              </p:nvSpPr>
              <p:spPr bwMode="auto">
                <a:xfrm>
                  <a:off x="7543800" y="4572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A9257BAD-4C11-C94E-901A-5F283D12D6A6}"/>
                    </a:ext>
                  </a:extLst>
                </p:cNvPr>
                <p:cNvSpPr/>
                <p:nvPr/>
              </p:nvSpPr>
              <p:spPr bwMode="auto">
                <a:xfrm>
                  <a:off x="7772400" y="3886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E6ED1BFE-CB31-B645-83FA-A09619992E1F}"/>
                    </a:ext>
                  </a:extLst>
                </p:cNvPr>
                <p:cNvSpPr/>
                <p:nvPr/>
              </p:nvSpPr>
              <p:spPr bwMode="auto">
                <a:xfrm>
                  <a:off x="7620000" y="4572000"/>
                  <a:ext cx="7620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98804E8B-214B-524E-8C01-54343E98E2E4}"/>
                    </a:ext>
                  </a:extLst>
                </p:cNvPr>
                <p:cNvSpPr/>
                <p:nvPr/>
              </p:nvSpPr>
              <p:spPr bwMode="auto">
                <a:xfrm>
                  <a:off x="6324600" y="5105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9C29DAF1-CAD8-5C4E-B52A-DAAECD1ECAAC}"/>
                    </a:ext>
                  </a:extLst>
                </p:cNvPr>
                <p:cNvSpPr/>
                <p:nvPr/>
              </p:nvSpPr>
              <p:spPr bwMode="auto">
                <a:xfrm>
                  <a:off x="6400800" y="5105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67CDBD83-94F5-5C4F-9868-E5A219B4F4E9}"/>
                    </a:ext>
                  </a:extLst>
                </p:cNvPr>
                <p:cNvSpPr/>
                <p:nvPr/>
              </p:nvSpPr>
              <p:spPr bwMode="auto">
                <a:xfrm>
                  <a:off x="6477000" y="5029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75194B9F-0DE1-4A4C-BF3F-0383C9E072E7}"/>
                    </a:ext>
                  </a:extLst>
                </p:cNvPr>
                <p:cNvSpPr/>
                <p:nvPr/>
              </p:nvSpPr>
              <p:spPr bwMode="auto">
                <a:xfrm>
                  <a:off x="6553200" y="5029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9421D9EA-0F1C-3043-AC26-EA324BDE0F8A}"/>
                    </a:ext>
                  </a:extLst>
                </p:cNvPr>
                <p:cNvSpPr/>
                <p:nvPr/>
              </p:nvSpPr>
              <p:spPr bwMode="auto">
                <a:xfrm>
                  <a:off x="6629400" y="4953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7C0D618D-66E1-DC4D-AC60-4E2ED16EBD0E}"/>
                    </a:ext>
                  </a:extLst>
                </p:cNvPr>
                <p:cNvSpPr/>
                <p:nvPr/>
              </p:nvSpPr>
              <p:spPr bwMode="auto">
                <a:xfrm>
                  <a:off x="6705600" y="4953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E7760DF9-7591-9443-813D-75D5170731D6}"/>
                    </a:ext>
                  </a:extLst>
                </p:cNvPr>
                <p:cNvSpPr/>
                <p:nvPr/>
              </p:nvSpPr>
              <p:spPr bwMode="auto">
                <a:xfrm>
                  <a:off x="6781800" y="4876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F7D0F0F-A8D1-3B49-9786-01A165FB8423}"/>
                    </a:ext>
                  </a:extLst>
                </p:cNvPr>
                <p:cNvSpPr/>
                <p:nvPr/>
              </p:nvSpPr>
              <p:spPr bwMode="auto">
                <a:xfrm>
                  <a:off x="6858000" y="4800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2EE218C5-037B-5F49-AF08-2D8C4C2E8308}"/>
                    </a:ext>
                  </a:extLst>
                </p:cNvPr>
                <p:cNvSpPr/>
                <p:nvPr/>
              </p:nvSpPr>
              <p:spPr bwMode="auto">
                <a:xfrm>
                  <a:off x="6934200" y="4800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159A03F-428E-164B-89F3-C1D1C0C7C546}"/>
                    </a:ext>
                  </a:extLst>
                </p:cNvPr>
                <p:cNvSpPr/>
                <p:nvPr/>
              </p:nvSpPr>
              <p:spPr bwMode="auto">
                <a:xfrm>
                  <a:off x="7010400" y="4800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F95B751A-94F3-2A43-A68D-9925A1DFBC84}"/>
                    </a:ext>
                  </a:extLst>
                </p:cNvPr>
                <p:cNvSpPr/>
                <p:nvPr/>
              </p:nvSpPr>
              <p:spPr bwMode="auto">
                <a:xfrm>
                  <a:off x="7086600" y="4724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7A52618C-2B3B-EF48-8D6E-A7B9E9FEE2E4}"/>
                    </a:ext>
                  </a:extLst>
                </p:cNvPr>
                <p:cNvSpPr/>
                <p:nvPr/>
              </p:nvSpPr>
              <p:spPr bwMode="auto">
                <a:xfrm>
                  <a:off x="7315200" y="4572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CCD9DDC3-5BC3-C04E-9CEF-C309A8D6709E}"/>
                    </a:ext>
                  </a:extLst>
                </p:cNvPr>
                <p:cNvSpPr/>
                <p:nvPr/>
              </p:nvSpPr>
              <p:spPr bwMode="auto">
                <a:xfrm>
                  <a:off x="7162800" y="4648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737FF288-3D86-544D-9DD7-52AF6387FD81}"/>
                    </a:ext>
                  </a:extLst>
                </p:cNvPr>
                <p:cNvSpPr/>
                <p:nvPr/>
              </p:nvSpPr>
              <p:spPr bwMode="auto">
                <a:xfrm>
                  <a:off x="7239000" y="4648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2D208F1C-E207-5243-9C12-2009903AD4BF}"/>
                    </a:ext>
                  </a:extLst>
                </p:cNvPr>
                <p:cNvSpPr/>
                <p:nvPr/>
              </p:nvSpPr>
              <p:spPr bwMode="auto">
                <a:xfrm>
                  <a:off x="6553200" y="3886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B668782E-4D46-544B-81A8-4219EEA40580}"/>
                    </a:ext>
                  </a:extLst>
                </p:cNvPr>
                <p:cNvSpPr/>
                <p:nvPr/>
              </p:nvSpPr>
              <p:spPr bwMode="auto">
                <a:xfrm>
                  <a:off x="6629400" y="3962400"/>
                  <a:ext cx="11430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AA0206C7-7F45-2C4D-85A0-BD4B745FA540}"/>
                    </a:ext>
                  </a:extLst>
                </p:cNvPr>
                <p:cNvSpPr/>
                <p:nvPr/>
              </p:nvSpPr>
              <p:spPr bwMode="auto">
                <a:xfrm>
                  <a:off x="7772400" y="3810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DEA9565F-C1D9-DE43-8D31-1A621568E10D}"/>
                    </a:ext>
                  </a:extLst>
                </p:cNvPr>
                <p:cNvSpPr/>
                <p:nvPr/>
              </p:nvSpPr>
              <p:spPr bwMode="auto">
                <a:xfrm>
                  <a:off x="7772400" y="3733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01BE9A26-298F-F34F-BDB5-10D5A16D3020}"/>
                    </a:ext>
                  </a:extLst>
                </p:cNvPr>
                <p:cNvSpPr/>
                <p:nvPr/>
              </p:nvSpPr>
              <p:spPr bwMode="auto">
                <a:xfrm>
                  <a:off x="7696200" y="3657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D4179C6-E630-5949-A20D-CE5F58FEC29A}"/>
                    </a:ext>
                  </a:extLst>
                </p:cNvPr>
                <p:cNvSpPr/>
                <p:nvPr/>
              </p:nvSpPr>
              <p:spPr bwMode="auto">
                <a:xfrm>
                  <a:off x="7696200" y="3581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452B7E4D-C689-E646-95EC-3F7D8E73642B}"/>
                    </a:ext>
                  </a:extLst>
                </p:cNvPr>
                <p:cNvSpPr/>
                <p:nvPr/>
              </p:nvSpPr>
              <p:spPr bwMode="auto">
                <a:xfrm>
                  <a:off x="7696200" y="3505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18AEA08-EE27-7942-9543-BE5F5B07662E}"/>
                    </a:ext>
                  </a:extLst>
                </p:cNvPr>
                <p:cNvSpPr/>
                <p:nvPr/>
              </p:nvSpPr>
              <p:spPr bwMode="auto">
                <a:xfrm>
                  <a:off x="7696200" y="3429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8CE4B9DB-0AA1-714F-AE75-A8564B5BBCF1}"/>
                    </a:ext>
                  </a:extLst>
                </p:cNvPr>
                <p:cNvSpPr/>
                <p:nvPr/>
              </p:nvSpPr>
              <p:spPr bwMode="auto">
                <a:xfrm>
                  <a:off x="7620000" y="3352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FE272CF5-AD43-134C-A150-B83DEFADE9E1}"/>
                    </a:ext>
                  </a:extLst>
                </p:cNvPr>
                <p:cNvSpPr/>
                <p:nvPr/>
              </p:nvSpPr>
              <p:spPr bwMode="auto">
                <a:xfrm>
                  <a:off x="7620000" y="3276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D34BAD95-2997-3F43-8EA8-D04C0F1848A8}"/>
                    </a:ext>
                  </a:extLst>
                </p:cNvPr>
                <p:cNvSpPr/>
                <p:nvPr/>
              </p:nvSpPr>
              <p:spPr bwMode="auto">
                <a:xfrm>
                  <a:off x="7620000" y="3200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638C86EC-E162-D64D-A14F-CDC961322C07}"/>
                    </a:ext>
                  </a:extLst>
                </p:cNvPr>
                <p:cNvSpPr/>
                <p:nvPr/>
              </p:nvSpPr>
              <p:spPr bwMode="auto">
                <a:xfrm>
                  <a:off x="7620000" y="3124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B761E3D6-FD9C-A64F-BE53-9AF7728C915A}"/>
                    </a:ext>
                  </a:extLst>
                </p:cNvPr>
                <p:cNvSpPr/>
                <p:nvPr/>
              </p:nvSpPr>
              <p:spPr bwMode="auto">
                <a:xfrm>
                  <a:off x="7543800" y="3048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783DE44E-E8CC-424D-BC5B-002D808B58E5}"/>
                    </a:ext>
                  </a:extLst>
                </p:cNvPr>
                <p:cNvSpPr/>
                <p:nvPr/>
              </p:nvSpPr>
              <p:spPr bwMode="auto">
                <a:xfrm>
                  <a:off x="7543800" y="2971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75454F8-D8AC-5443-9C48-040FD967B7B7}"/>
                    </a:ext>
                  </a:extLst>
                </p:cNvPr>
                <p:cNvSpPr/>
                <p:nvPr/>
              </p:nvSpPr>
              <p:spPr bwMode="auto">
                <a:xfrm>
                  <a:off x="7543800" y="2895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96BF590A-0711-274D-9D9B-8EF12099BF8E}"/>
                    </a:ext>
                  </a:extLst>
                </p:cNvPr>
                <p:cNvSpPr/>
                <p:nvPr/>
              </p:nvSpPr>
              <p:spPr bwMode="auto">
                <a:xfrm>
                  <a:off x="7543800" y="2819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FE21C07-7BF4-9E42-A92E-FF171BB26D5F}"/>
                    </a:ext>
                  </a:extLst>
                </p:cNvPr>
                <p:cNvSpPr/>
                <p:nvPr/>
              </p:nvSpPr>
              <p:spPr bwMode="auto">
                <a:xfrm>
                  <a:off x="7467600" y="2743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DFD0741F-2E69-7345-B590-51D5603B0D57}"/>
                    </a:ext>
                  </a:extLst>
                </p:cNvPr>
                <p:cNvSpPr/>
                <p:nvPr/>
              </p:nvSpPr>
              <p:spPr bwMode="auto">
                <a:xfrm>
                  <a:off x="7391400" y="2743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D0A6BA46-3FEA-6B40-902D-5F9495875117}"/>
                    </a:ext>
                  </a:extLst>
                </p:cNvPr>
                <p:cNvSpPr/>
                <p:nvPr/>
              </p:nvSpPr>
              <p:spPr bwMode="auto">
                <a:xfrm>
                  <a:off x="7315200" y="2819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D45AC197-80CD-1742-9EEA-1E0D4AF61B2E}"/>
                    </a:ext>
                  </a:extLst>
                </p:cNvPr>
                <p:cNvSpPr/>
                <p:nvPr/>
              </p:nvSpPr>
              <p:spPr bwMode="auto">
                <a:xfrm>
                  <a:off x="7239000" y="2895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320AD199-E66D-CA4F-89DC-3D7874C2647A}"/>
                    </a:ext>
                  </a:extLst>
                </p:cNvPr>
                <p:cNvSpPr/>
                <p:nvPr/>
              </p:nvSpPr>
              <p:spPr bwMode="auto">
                <a:xfrm>
                  <a:off x="7239000" y="2971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4F082B94-3BDE-8443-9188-E3C1379AB06E}"/>
                    </a:ext>
                  </a:extLst>
                </p:cNvPr>
                <p:cNvSpPr/>
                <p:nvPr/>
              </p:nvSpPr>
              <p:spPr bwMode="auto">
                <a:xfrm>
                  <a:off x="7162800" y="3048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730E8366-F4ED-804D-85DD-B10BE17DADCE}"/>
                    </a:ext>
                  </a:extLst>
                </p:cNvPr>
                <p:cNvSpPr/>
                <p:nvPr/>
              </p:nvSpPr>
              <p:spPr bwMode="auto">
                <a:xfrm>
                  <a:off x="7086600" y="3124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3AE234EC-AF8B-F644-86C9-61C472BACE6A}"/>
                    </a:ext>
                  </a:extLst>
                </p:cNvPr>
                <p:cNvSpPr/>
                <p:nvPr/>
              </p:nvSpPr>
              <p:spPr bwMode="auto">
                <a:xfrm>
                  <a:off x="7010400" y="3200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A9B3AD7F-8B73-0B4F-BE7C-0DB64BA201C4}"/>
                    </a:ext>
                  </a:extLst>
                </p:cNvPr>
                <p:cNvSpPr/>
                <p:nvPr/>
              </p:nvSpPr>
              <p:spPr bwMode="auto">
                <a:xfrm>
                  <a:off x="6934200" y="3276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BE6E6562-371A-CC49-A718-2CB3AB4F87B8}"/>
                    </a:ext>
                  </a:extLst>
                </p:cNvPr>
                <p:cNvSpPr/>
                <p:nvPr/>
              </p:nvSpPr>
              <p:spPr bwMode="auto">
                <a:xfrm>
                  <a:off x="6934200" y="3352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01B25E59-B8BD-E344-9E61-3B974346C7D7}"/>
                    </a:ext>
                  </a:extLst>
                </p:cNvPr>
                <p:cNvSpPr/>
                <p:nvPr/>
              </p:nvSpPr>
              <p:spPr bwMode="auto">
                <a:xfrm>
                  <a:off x="6858000" y="3429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13B165-BFB7-0446-A670-A93ABC9DB2E9}"/>
                    </a:ext>
                  </a:extLst>
                </p:cNvPr>
                <p:cNvSpPr/>
                <p:nvPr/>
              </p:nvSpPr>
              <p:spPr bwMode="auto">
                <a:xfrm>
                  <a:off x="6858000" y="35052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4AADF9F9-F4DA-534D-8F6B-ACC6F5EC2EB6}"/>
                    </a:ext>
                  </a:extLst>
                </p:cNvPr>
                <p:cNvSpPr/>
                <p:nvPr/>
              </p:nvSpPr>
              <p:spPr bwMode="auto">
                <a:xfrm>
                  <a:off x="6781800" y="35814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2DB3CAC8-2228-4544-B1B1-5EF4F00AAD0F}"/>
                    </a:ext>
                  </a:extLst>
                </p:cNvPr>
                <p:cNvSpPr/>
                <p:nvPr/>
              </p:nvSpPr>
              <p:spPr bwMode="auto">
                <a:xfrm>
                  <a:off x="6705600" y="36576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0EFA513A-87B6-C941-9F0B-DAF88ECEEE1C}"/>
                    </a:ext>
                  </a:extLst>
                </p:cNvPr>
                <p:cNvSpPr/>
                <p:nvPr/>
              </p:nvSpPr>
              <p:spPr bwMode="auto">
                <a:xfrm>
                  <a:off x="6629400" y="37338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16B8212F-51EB-BF41-9773-57BC6DB04543}"/>
                    </a:ext>
                  </a:extLst>
                </p:cNvPr>
                <p:cNvSpPr/>
                <p:nvPr/>
              </p:nvSpPr>
              <p:spPr bwMode="auto">
                <a:xfrm>
                  <a:off x="6629400" y="3810000"/>
                  <a:ext cx="762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575AD4BB-6CC8-6E4D-96CD-81418ED9A4D8}"/>
                    </a:ext>
                  </a:extLst>
                </p:cNvPr>
                <p:cNvSpPr/>
                <p:nvPr/>
              </p:nvSpPr>
              <p:spPr bwMode="auto">
                <a:xfrm>
                  <a:off x="5791200" y="2362200"/>
                  <a:ext cx="30480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EAC94D74-E282-8740-9AF6-8ED587A79E81}"/>
                    </a:ext>
                  </a:extLst>
                </p:cNvPr>
                <p:cNvSpPr/>
                <p:nvPr/>
              </p:nvSpPr>
              <p:spPr bwMode="auto">
                <a:xfrm>
                  <a:off x="5791200" y="2362200"/>
                  <a:ext cx="76200" cy="36576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62B792A-0D21-4949-922B-1B69ADD2A5CC}"/>
                    </a:ext>
                  </a:extLst>
                </p:cNvPr>
                <p:cNvSpPr/>
                <p:nvPr/>
              </p:nvSpPr>
              <p:spPr bwMode="auto">
                <a:xfrm>
                  <a:off x="5791200" y="5943600"/>
                  <a:ext cx="3048000" cy="762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B211B8C-8A71-CC4C-A2FE-12EE6724DE17}"/>
                    </a:ext>
                  </a:extLst>
                </p:cNvPr>
                <p:cNvSpPr/>
                <p:nvPr/>
              </p:nvSpPr>
              <p:spPr bwMode="auto">
                <a:xfrm>
                  <a:off x="8763000" y="2362200"/>
                  <a:ext cx="76200" cy="3657600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Arial" pitchFamily="-108" charset="0"/>
                    <a:ea typeface="+mn-ea"/>
                  </a:endParaRPr>
                </a:p>
              </p:txBody>
            </p:sp>
          </p:grp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B7288BD1-DCEA-DA45-B27C-56D1F4E2F1DE}"/>
                  </a:ext>
                </a:extLst>
              </p:cNvPr>
              <p:cNvSpPr/>
              <p:nvPr/>
            </p:nvSpPr>
            <p:spPr bwMode="auto">
              <a:xfrm>
                <a:off x="5332413" y="23622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1CC8CD62-53A3-974C-8B11-28A087775372}"/>
                  </a:ext>
                </a:extLst>
              </p:cNvPr>
              <p:cNvSpPr/>
              <p:nvPr/>
            </p:nvSpPr>
            <p:spPr bwMode="auto">
              <a:xfrm>
                <a:off x="5334000" y="5943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07436929-AF2F-9B45-8A6A-EBE5390B4389}"/>
                  </a:ext>
                </a:extLst>
              </p:cNvPr>
              <p:cNvSpPr/>
              <p:nvPr/>
            </p:nvSpPr>
            <p:spPr bwMode="auto">
              <a:xfrm>
                <a:off x="2362200" y="5943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BD48C44E-DB94-8745-BBCF-334D2766A657}"/>
                  </a:ext>
                </a:extLst>
              </p:cNvPr>
              <p:cNvSpPr/>
              <p:nvPr/>
            </p:nvSpPr>
            <p:spPr bwMode="auto">
              <a:xfrm>
                <a:off x="2362200" y="23622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</p:grpSp>
        <p:sp>
          <p:nvSpPr>
            <p:cNvPr id="54635" name="Rectangle 943">
              <a:extLst>
                <a:ext uri="{FF2B5EF4-FFF2-40B4-BE49-F238E27FC236}">
                  <a16:creationId xmlns:a16="http://schemas.microsoft.com/office/drawing/2014/main" id="{15D3DDEE-C45C-B541-ABE5-F9D08F2D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943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636" name="Rectangle 944">
              <a:extLst>
                <a:ext uri="{FF2B5EF4-FFF2-40B4-BE49-F238E27FC236}">
                  <a16:creationId xmlns:a16="http://schemas.microsoft.com/office/drawing/2014/main" id="{208C796A-F950-EB4F-BE22-AD45A3FC8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943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637" name="Rectangle 945">
              <a:extLst>
                <a:ext uri="{FF2B5EF4-FFF2-40B4-BE49-F238E27FC236}">
                  <a16:creationId xmlns:a16="http://schemas.microsoft.com/office/drawing/2014/main" id="{A1ED0235-3210-094F-8B1D-59B5C54D2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362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638" name="Rectangle 946">
              <a:extLst>
                <a:ext uri="{FF2B5EF4-FFF2-40B4-BE49-F238E27FC236}">
                  <a16:creationId xmlns:a16="http://schemas.microsoft.com/office/drawing/2014/main" id="{34DB2B23-AAFB-C044-A030-09C0FF811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362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952">
            <a:extLst>
              <a:ext uri="{FF2B5EF4-FFF2-40B4-BE49-F238E27FC236}">
                <a16:creationId xmlns:a16="http://schemas.microsoft.com/office/drawing/2014/main" id="{AC700F73-F9C7-4F41-BB73-F3E9B04C3EC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438400"/>
            <a:ext cx="2971800" cy="3505200"/>
            <a:chOff x="3657600" y="2438400"/>
            <a:chExt cx="2971800" cy="3505200"/>
          </a:xfrm>
        </p:grpSpPr>
        <p:grpSp>
          <p:nvGrpSpPr>
            <p:cNvPr id="54571" name="Group 348">
              <a:extLst>
                <a:ext uri="{FF2B5EF4-FFF2-40B4-BE49-F238E27FC236}">
                  <a16:creationId xmlns:a16="http://schemas.microsoft.com/office/drawing/2014/main" id="{36521342-5434-D643-A549-208125ABF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2438400"/>
              <a:ext cx="2971800" cy="3505200"/>
              <a:chOff x="5791200" y="2438400"/>
              <a:chExt cx="2971800" cy="3505200"/>
            </a:xfrm>
          </p:grpSpPr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69B8753E-7F60-194F-8C89-ACAA34F5F888}"/>
                  </a:ext>
                </a:extLst>
              </p:cNvPr>
              <p:cNvSpPr/>
              <p:nvPr/>
            </p:nvSpPr>
            <p:spPr bwMode="auto">
              <a:xfrm>
                <a:off x="5867400" y="2438400"/>
                <a:ext cx="2895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6B6F8EAF-24A3-0F47-8B84-72F51EA1F9B4}"/>
                  </a:ext>
                </a:extLst>
              </p:cNvPr>
              <p:cNvSpPr/>
              <p:nvPr/>
            </p:nvSpPr>
            <p:spPr bwMode="auto">
              <a:xfrm>
                <a:off x="8686800" y="2438400"/>
                <a:ext cx="76200" cy="3505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69E1D91-3133-274A-8E4F-0E2F560F9173}"/>
                  </a:ext>
                </a:extLst>
              </p:cNvPr>
              <p:cNvSpPr/>
              <p:nvPr/>
            </p:nvSpPr>
            <p:spPr bwMode="auto">
              <a:xfrm>
                <a:off x="5867400" y="5867400"/>
                <a:ext cx="2895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2FB3FD62-F5CE-3A40-A11D-DB045BFED931}"/>
                  </a:ext>
                </a:extLst>
              </p:cNvPr>
              <p:cNvSpPr/>
              <p:nvPr/>
            </p:nvSpPr>
            <p:spPr bwMode="auto">
              <a:xfrm>
                <a:off x="5867400" y="2514600"/>
                <a:ext cx="76200" cy="3352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4580" name="Rectangle 353">
                <a:extLst>
                  <a:ext uri="{FF2B5EF4-FFF2-40B4-BE49-F238E27FC236}">
                    <a16:creationId xmlns:a16="http://schemas.microsoft.com/office/drawing/2014/main" id="{D3ECCA52-2AB9-934A-87C3-CDD64C0B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562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581" name="Rectangle 354">
                <a:extLst>
                  <a:ext uri="{FF2B5EF4-FFF2-40B4-BE49-F238E27FC236}">
                    <a16:creationId xmlns:a16="http://schemas.microsoft.com/office/drawing/2014/main" id="{DDF0B94A-1FA9-D045-85ED-88D8BCA4F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5486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582" name="Rectangle 355">
                <a:extLst>
                  <a:ext uri="{FF2B5EF4-FFF2-40B4-BE49-F238E27FC236}">
                    <a16:creationId xmlns:a16="http://schemas.microsoft.com/office/drawing/2014/main" id="{F4001395-E5F0-8248-AE3D-D2FDCD58D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410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583" name="Rectangle 356">
                <a:extLst>
                  <a:ext uri="{FF2B5EF4-FFF2-40B4-BE49-F238E27FC236}">
                    <a16:creationId xmlns:a16="http://schemas.microsoft.com/office/drawing/2014/main" id="{8C200F65-33E9-2E45-B98B-23FC9609B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334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584" name="Rectangle 357">
                <a:extLst>
                  <a:ext uri="{FF2B5EF4-FFF2-40B4-BE49-F238E27FC236}">
                    <a16:creationId xmlns:a16="http://schemas.microsoft.com/office/drawing/2014/main" id="{FCD35A92-5326-2B44-B031-6F654F93F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21827C19-F03E-7240-B6B9-A73AA512E83C}"/>
                  </a:ext>
                </a:extLst>
              </p:cNvPr>
              <p:cNvSpPr/>
              <p:nvPr/>
            </p:nvSpPr>
            <p:spPr bwMode="auto">
              <a:xfrm>
                <a:off x="5943600" y="5562600"/>
                <a:ext cx="1066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EC4A58F6-D329-6944-BFC4-2632549D4E73}"/>
                  </a:ext>
                </a:extLst>
              </p:cNvPr>
              <p:cNvSpPr/>
              <p:nvPr/>
            </p:nvSpPr>
            <p:spPr bwMode="auto">
              <a:xfrm>
                <a:off x="6934200" y="5486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BC05954-E451-844C-B352-95191CA051BA}"/>
                  </a:ext>
                </a:extLst>
              </p:cNvPr>
              <p:cNvSpPr/>
              <p:nvPr/>
            </p:nvSpPr>
            <p:spPr bwMode="auto">
              <a:xfrm>
                <a:off x="7086600" y="5410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ABE1BCE7-90CE-A04C-A36A-CB4AE15D907C}"/>
                  </a:ext>
                </a:extLst>
              </p:cNvPr>
              <p:cNvSpPr/>
              <p:nvPr/>
            </p:nvSpPr>
            <p:spPr bwMode="auto">
              <a:xfrm>
                <a:off x="7239000" y="5334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D3DEAB7B-A977-8B41-B244-692A3B8993F0}"/>
                  </a:ext>
                </a:extLst>
              </p:cNvPr>
              <p:cNvSpPr/>
              <p:nvPr/>
            </p:nvSpPr>
            <p:spPr bwMode="auto">
              <a:xfrm>
                <a:off x="7315200" y="5257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0E891FA0-3EA5-0B4F-8068-2248C81F8029}"/>
                  </a:ext>
                </a:extLst>
              </p:cNvPr>
              <p:cNvSpPr/>
              <p:nvPr/>
            </p:nvSpPr>
            <p:spPr bwMode="auto">
              <a:xfrm>
                <a:off x="7467600" y="5181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41BF8516-49CB-C64F-BBB4-BE0BF1E7C4D2}"/>
                  </a:ext>
                </a:extLst>
              </p:cNvPr>
              <p:cNvSpPr/>
              <p:nvPr/>
            </p:nvSpPr>
            <p:spPr bwMode="auto">
              <a:xfrm>
                <a:off x="7620000" y="5105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F20613CA-7976-B648-9D65-13D5CB27466C}"/>
                  </a:ext>
                </a:extLst>
              </p:cNvPr>
              <p:cNvSpPr/>
              <p:nvPr/>
            </p:nvSpPr>
            <p:spPr bwMode="auto">
              <a:xfrm>
                <a:off x="7696200" y="5029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BA340BF-2A85-8C4B-905F-1887BA1BD6C0}"/>
                  </a:ext>
                </a:extLst>
              </p:cNvPr>
              <p:cNvSpPr/>
              <p:nvPr/>
            </p:nvSpPr>
            <p:spPr bwMode="auto">
              <a:xfrm>
                <a:off x="7848600" y="4953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8791B013-8D59-884E-A866-B26949B1F3B1}"/>
                  </a:ext>
                </a:extLst>
              </p:cNvPr>
              <p:cNvSpPr/>
              <p:nvPr/>
            </p:nvSpPr>
            <p:spPr bwMode="auto">
              <a:xfrm>
                <a:off x="8001000" y="4876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CC4E01D6-A906-5D45-9A7D-A1238D70F728}"/>
                  </a:ext>
                </a:extLst>
              </p:cNvPr>
              <p:cNvSpPr/>
              <p:nvPr/>
            </p:nvSpPr>
            <p:spPr bwMode="auto">
              <a:xfrm>
                <a:off x="8153400" y="4800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9E7051F6-40EC-C24C-AD81-0C29B0E38308}"/>
                  </a:ext>
                </a:extLst>
              </p:cNvPr>
              <p:cNvSpPr/>
              <p:nvPr/>
            </p:nvSpPr>
            <p:spPr bwMode="auto">
              <a:xfrm>
                <a:off x="8305800" y="4724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E7911B5A-288A-104D-A509-252C2E9B17CD}"/>
                  </a:ext>
                </a:extLst>
              </p:cNvPr>
              <p:cNvSpPr/>
              <p:nvPr/>
            </p:nvSpPr>
            <p:spPr bwMode="auto">
              <a:xfrm>
                <a:off x="8382000" y="44958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584BD913-B109-8244-9D81-C4CABDE41815}"/>
                  </a:ext>
                </a:extLst>
              </p:cNvPr>
              <p:cNvSpPr/>
              <p:nvPr/>
            </p:nvSpPr>
            <p:spPr bwMode="auto">
              <a:xfrm flipH="1">
                <a:off x="7239000" y="4495800"/>
                <a:ext cx="11430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42975D18-D1F8-7442-AA41-FC4EFBDC54E7}"/>
                  </a:ext>
                </a:extLst>
              </p:cNvPr>
              <p:cNvSpPr/>
              <p:nvPr/>
            </p:nvSpPr>
            <p:spPr bwMode="auto">
              <a:xfrm flipH="1">
                <a:off x="7086600" y="4572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E263D44E-304B-0B4E-80FF-6D42728C8333}"/>
                  </a:ext>
                </a:extLst>
              </p:cNvPr>
              <p:cNvSpPr/>
              <p:nvPr/>
            </p:nvSpPr>
            <p:spPr bwMode="auto">
              <a:xfrm flipH="1">
                <a:off x="7010400" y="4648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61F2242D-416F-9441-AE36-91D7CD3BC917}"/>
                  </a:ext>
                </a:extLst>
              </p:cNvPr>
              <p:cNvSpPr/>
              <p:nvPr/>
            </p:nvSpPr>
            <p:spPr bwMode="auto">
              <a:xfrm flipH="1">
                <a:off x="6781800" y="4724400"/>
                <a:ext cx="304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6FD80E88-5FA9-FD41-A2C0-DB2375DA0374}"/>
                  </a:ext>
                </a:extLst>
              </p:cNvPr>
              <p:cNvSpPr/>
              <p:nvPr/>
            </p:nvSpPr>
            <p:spPr bwMode="auto">
              <a:xfrm flipH="1">
                <a:off x="6705600" y="4800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4940A9A4-3622-374B-B649-7B275ED7CA9D}"/>
                  </a:ext>
                </a:extLst>
              </p:cNvPr>
              <p:cNvSpPr/>
              <p:nvPr/>
            </p:nvSpPr>
            <p:spPr bwMode="auto">
              <a:xfrm flipH="1">
                <a:off x="6553200" y="4876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461DCF40-152E-DC41-A79C-E14A14AE3B07}"/>
                  </a:ext>
                </a:extLst>
              </p:cNvPr>
              <p:cNvSpPr/>
              <p:nvPr/>
            </p:nvSpPr>
            <p:spPr bwMode="auto">
              <a:xfrm flipH="1">
                <a:off x="6400800" y="4953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C0103F86-4988-C649-BBF5-40734FCB8D58}"/>
                  </a:ext>
                </a:extLst>
              </p:cNvPr>
              <p:cNvSpPr/>
              <p:nvPr/>
            </p:nvSpPr>
            <p:spPr bwMode="auto">
              <a:xfrm flipH="1">
                <a:off x="6248400" y="5029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F32EBABD-66FF-6049-A8AC-56C582AC8E96}"/>
                  </a:ext>
                </a:extLst>
              </p:cNvPr>
              <p:cNvSpPr/>
              <p:nvPr/>
            </p:nvSpPr>
            <p:spPr bwMode="auto">
              <a:xfrm flipH="1">
                <a:off x="6172200" y="5105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60198DF5-049F-5047-AB55-E6A641D2EAE5}"/>
                  </a:ext>
                </a:extLst>
              </p:cNvPr>
              <p:cNvSpPr/>
              <p:nvPr/>
            </p:nvSpPr>
            <p:spPr bwMode="auto">
              <a:xfrm flipH="1">
                <a:off x="6019800" y="5181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8935A649-12A4-C240-8A39-7420FA55A196}"/>
                  </a:ext>
                </a:extLst>
              </p:cNvPr>
              <p:cNvSpPr/>
              <p:nvPr/>
            </p:nvSpPr>
            <p:spPr bwMode="auto">
              <a:xfrm flipH="1">
                <a:off x="5943600" y="5257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8DD4D623-48B7-D44F-AA33-9F3E29D06DA3}"/>
                  </a:ext>
                </a:extLst>
              </p:cNvPr>
              <p:cNvSpPr/>
              <p:nvPr/>
            </p:nvSpPr>
            <p:spPr bwMode="auto">
              <a:xfrm flipH="1">
                <a:off x="6553200" y="4038600"/>
                <a:ext cx="1295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12F7736-3EF8-9040-AE7F-64A5474C36A3}"/>
                  </a:ext>
                </a:extLst>
              </p:cNvPr>
              <p:cNvSpPr/>
              <p:nvPr/>
            </p:nvSpPr>
            <p:spPr bwMode="auto">
              <a:xfrm flipH="1">
                <a:off x="7772400" y="3962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D5346E51-4F4C-854E-A5B4-FC7DE9C25208}"/>
                  </a:ext>
                </a:extLst>
              </p:cNvPr>
              <p:cNvSpPr/>
              <p:nvPr/>
            </p:nvSpPr>
            <p:spPr bwMode="auto">
              <a:xfrm flipH="1">
                <a:off x="7848600" y="3657600"/>
                <a:ext cx="76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28633C9C-008A-9D49-9EAB-B1B14DB08944}"/>
                  </a:ext>
                </a:extLst>
              </p:cNvPr>
              <p:cNvSpPr/>
              <p:nvPr/>
            </p:nvSpPr>
            <p:spPr bwMode="auto">
              <a:xfrm flipH="1">
                <a:off x="7772400" y="33528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796BB285-13AE-744F-99C5-7676993A464E}"/>
                  </a:ext>
                </a:extLst>
              </p:cNvPr>
              <p:cNvSpPr/>
              <p:nvPr/>
            </p:nvSpPr>
            <p:spPr bwMode="auto">
              <a:xfrm flipH="1">
                <a:off x="7696200" y="30480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0F354DC4-D141-EB47-8D18-06CE6ABFE0B4}"/>
                  </a:ext>
                </a:extLst>
              </p:cNvPr>
              <p:cNvSpPr/>
              <p:nvPr/>
            </p:nvSpPr>
            <p:spPr bwMode="auto">
              <a:xfrm flipH="1">
                <a:off x="7620000" y="27432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2E242772-150F-A549-BBB3-E56A5F0FCC0C}"/>
                  </a:ext>
                </a:extLst>
              </p:cNvPr>
              <p:cNvSpPr/>
              <p:nvPr/>
            </p:nvSpPr>
            <p:spPr bwMode="auto">
              <a:xfrm flipH="1">
                <a:off x="7543800" y="26670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CA44A372-28A6-314B-8403-AF421086D0E7}"/>
                  </a:ext>
                </a:extLst>
              </p:cNvPr>
              <p:cNvSpPr/>
              <p:nvPr/>
            </p:nvSpPr>
            <p:spPr bwMode="auto">
              <a:xfrm flipH="1">
                <a:off x="7315200" y="2667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05F7E370-31ED-EF4F-9819-FB4B0F3C5631}"/>
                  </a:ext>
                </a:extLst>
              </p:cNvPr>
              <p:cNvSpPr/>
              <p:nvPr/>
            </p:nvSpPr>
            <p:spPr bwMode="auto">
              <a:xfrm flipH="1">
                <a:off x="7239000" y="2743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B40493E8-B509-A54F-9383-F16E00A99412}"/>
                  </a:ext>
                </a:extLst>
              </p:cNvPr>
              <p:cNvSpPr/>
              <p:nvPr/>
            </p:nvSpPr>
            <p:spPr bwMode="auto">
              <a:xfrm flipH="1">
                <a:off x="7162800" y="2819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74893A3E-1368-504F-9D29-74EDD2D5F599}"/>
                  </a:ext>
                </a:extLst>
              </p:cNvPr>
              <p:cNvSpPr/>
              <p:nvPr/>
            </p:nvSpPr>
            <p:spPr bwMode="auto">
              <a:xfrm flipH="1">
                <a:off x="7086600" y="2971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94185E83-F136-8247-AC93-8F0C034FA6BE}"/>
                  </a:ext>
                </a:extLst>
              </p:cNvPr>
              <p:cNvSpPr/>
              <p:nvPr/>
            </p:nvSpPr>
            <p:spPr bwMode="auto">
              <a:xfrm flipH="1">
                <a:off x="7010400" y="3048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34FF7060-A1B0-5846-812A-F909A1CCE646}"/>
                  </a:ext>
                </a:extLst>
              </p:cNvPr>
              <p:cNvSpPr/>
              <p:nvPr/>
            </p:nvSpPr>
            <p:spPr bwMode="auto">
              <a:xfrm flipH="1">
                <a:off x="6934200" y="3124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82D012D5-983E-F348-A0CF-8AD7C8300425}"/>
                  </a:ext>
                </a:extLst>
              </p:cNvPr>
              <p:cNvSpPr/>
              <p:nvPr/>
            </p:nvSpPr>
            <p:spPr bwMode="auto">
              <a:xfrm flipH="1">
                <a:off x="6858000" y="3200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AD0EB8A8-6A96-A24D-80B7-02588FF58CD9}"/>
                  </a:ext>
                </a:extLst>
              </p:cNvPr>
              <p:cNvSpPr/>
              <p:nvPr/>
            </p:nvSpPr>
            <p:spPr bwMode="auto">
              <a:xfrm flipH="1">
                <a:off x="6781800" y="3352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0447673B-EFA0-A747-BF9F-BDBBBDDC9E9F}"/>
                  </a:ext>
                </a:extLst>
              </p:cNvPr>
              <p:cNvSpPr/>
              <p:nvPr/>
            </p:nvSpPr>
            <p:spPr bwMode="auto">
              <a:xfrm flipH="1">
                <a:off x="6705600" y="3505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0E7D5826-1DFE-9949-9407-623AB4F59BC3}"/>
                  </a:ext>
                </a:extLst>
              </p:cNvPr>
              <p:cNvSpPr/>
              <p:nvPr/>
            </p:nvSpPr>
            <p:spPr bwMode="auto">
              <a:xfrm flipH="1">
                <a:off x="6629400" y="3581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4E88134F-4E8C-9F41-A9FC-167E4E6A47FB}"/>
                  </a:ext>
                </a:extLst>
              </p:cNvPr>
              <p:cNvSpPr/>
              <p:nvPr/>
            </p:nvSpPr>
            <p:spPr bwMode="auto">
              <a:xfrm flipH="1">
                <a:off x="6553200" y="3657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68697959-E076-F148-82C0-C0AE6CA9202D}"/>
                  </a:ext>
                </a:extLst>
              </p:cNvPr>
              <p:cNvSpPr/>
              <p:nvPr/>
            </p:nvSpPr>
            <p:spPr bwMode="auto">
              <a:xfrm flipH="1">
                <a:off x="6477000" y="3810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5C0D1EE4-6CA4-C74F-BD2D-2D5E39EF3E13}"/>
                  </a:ext>
                </a:extLst>
              </p:cNvPr>
              <p:cNvSpPr/>
              <p:nvPr/>
            </p:nvSpPr>
            <p:spPr bwMode="auto">
              <a:xfrm flipH="1">
                <a:off x="6477000" y="3962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9AE1F563-F525-B847-9CC3-E19DCB9DB602}"/>
                  </a:ext>
                </a:extLst>
              </p:cNvPr>
              <p:cNvSpPr/>
              <p:nvPr/>
            </p:nvSpPr>
            <p:spPr bwMode="auto">
              <a:xfrm flipH="1">
                <a:off x="6477000" y="38862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CF610701-2EAC-F847-B526-ED889EA6559E}"/>
                  </a:ext>
                </a:extLst>
              </p:cNvPr>
              <p:cNvSpPr/>
              <p:nvPr/>
            </p:nvSpPr>
            <p:spPr bwMode="auto">
              <a:xfrm flipH="1">
                <a:off x="6553200" y="37338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2471787F-4738-7941-89C6-D48AB4BC169C}"/>
                  </a:ext>
                </a:extLst>
              </p:cNvPr>
              <p:cNvSpPr/>
              <p:nvPr/>
            </p:nvSpPr>
            <p:spPr bwMode="auto">
              <a:xfrm flipH="1">
                <a:off x="6781800" y="34290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1BE32AF1-D181-2840-8F17-8D09916211E6}"/>
                  </a:ext>
                </a:extLst>
              </p:cNvPr>
              <p:cNvSpPr/>
              <p:nvPr/>
            </p:nvSpPr>
            <p:spPr bwMode="auto">
              <a:xfrm flipH="1">
                <a:off x="6858000" y="3276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8A47B504-90C1-EE48-BEA2-B4B52771E871}"/>
                  </a:ext>
                </a:extLst>
              </p:cNvPr>
              <p:cNvSpPr/>
              <p:nvPr/>
            </p:nvSpPr>
            <p:spPr bwMode="auto">
              <a:xfrm flipH="1">
                <a:off x="7162800" y="2895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</p:grpSp>
        <p:sp>
          <p:nvSpPr>
            <p:cNvPr id="54572" name="Rectangle 948">
              <a:extLst>
                <a:ext uri="{FF2B5EF4-FFF2-40B4-BE49-F238E27FC236}">
                  <a16:creationId xmlns:a16="http://schemas.microsoft.com/office/drawing/2014/main" id="{D2AD10C1-A297-5944-87EE-CF61A3532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438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573" name="Rectangle 949">
              <a:extLst>
                <a:ext uri="{FF2B5EF4-FFF2-40B4-BE49-F238E27FC236}">
                  <a16:creationId xmlns:a16="http://schemas.microsoft.com/office/drawing/2014/main" id="{3C5BF480-2F0B-CE42-B974-DA985B9F1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38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574" name="Rectangle 950">
              <a:extLst>
                <a:ext uri="{FF2B5EF4-FFF2-40B4-BE49-F238E27FC236}">
                  <a16:creationId xmlns:a16="http://schemas.microsoft.com/office/drawing/2014/main" id="{374C88A2-ADB1-9941-8BEA-45A13123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5867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575" name="Rectangle 951">
              <a:extLst>
                <a:ext uri="{FF2B5EF4-FFF2-40B4-BE49-F238E27FC236}">
                  <a16:creationId xmlns:a16="http://schemas.microsoft.com/office/drawing/2014/main" id="{F690859E-A3B0-EF42-83E6-C21C560A2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867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957">
            <a:extLst>
              <a:ext uri="{FF2B5EF4-FFF2-40B4-BE49-F238E27FC236}">
                <a16:creationId xmlns:a16="http://schemas.microsoft.com/office/drawing/2014/main" id="{432B91EE-3D6A-8041-97E4-0540A8655B2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514600"/>
            <a:ext cx="2743200" cy="3352800"/>
            <a:chOff x="4419600" y="2514600"/>
            <a:chExt cx="2743200" cy="3352800"/>
          </a:xfrm>
        </p:grpSpPr>
        <p:grpSp>
          <p:nvGrpSpPr>
            <p:cNvPr id="54511" name="Group 458">
              <a:extLst>
                <a:ext uri="{FF2B5EF4-FFF2-40B4-BE49-F238E27FC236}">
                  <a16:creationId xmlns:a16="http://schemas.microsoft.com/office/drawing/2014/main" id="{F950791A-C8A2-6B4D-A33E-199B25CBA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600" y="2514600"/>
              <a:ext cx="2743200" cy="3352800"/>
              <a:chOff x="5943600" y="2514600"/>
              <a:chExt cx="2743200" cy="3352800"/>
            </a:xfrm>
          </p:grpSpPr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5C395732-0094-8A4B-9616-751B500F79A0}"/>
                  </a:ext>
                </a:extLst>
              </p:cNvPr>
              <p:cNvSpPr/>
              <p:nvPr/>
            </p:nvSpPr>
            <p:spPr bwMode="auto">
              <a:xfrm>
                <a:off x="5943600" y="5791200"/>
                <a:ext cx="2743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00A86F9-4CBC-3240-8B53-A57B587FA315}"/>
                  </a:ext>
                </a:extLst>
              </p:cNvPr>
              <p:cNvSpPr/>
              <p:nvPr/>
            </p:nvSpPr>
            <p:spPr bwMode="auto">
              <a:xfrm flipV="1">
                <a:off x="5943600" y="2514600"/>
                <a:ext cx="76200" cy="3276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65C45D0D-59C9-AD4F-86BD-68BF86C13D71}"/>
                  </a:ext>
                </a:extLst>
              </p:cNvPr>
              <p:cNvSpPr/>
              <p:nvPr/>
            </p:nvSpPr>
            <p:spPr bwMode="auto">
              <a:xfrm>
                <a:off x="5943600" y="2514600"/>
                <a:ext cx="2743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32FA3D1B-C2E5-2142-BDC9-C537E2B5063B}"/>
                  </a:ext>
                </a:extLst>
              </p:cNvPr>
              <p:cNvSpPr/>
              <p:nvPr/>
            </p:nvSpPr>
            <p:spPr bwMode="auto">
              <a:xfrm flipV="1">
                <a:off x="8610600" y="2514600"/>
                <a:ext cx="76200" cy="3276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4520" name="Rectangle 407">
                <a:extLst>
                  <a:ext uri="{FF2B5EF4-FFF2-40B4-BE49-F238E27FC236}">
                    <a16:creationId xmlns:a16="http://schemas.microsoft.com/office/drawing/2014/main" id="{A26B70B5-EAF3-474D-B764-524C823AC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521" name="Rectangle 408">
                <a:extLst>
                  <a:ext uri="{FF2B5EF4-FFF2-40B4-BE49-F238E27FC236}">
                    <a16:creationId xmlns:a16="http://schemas.microsoft.com/office/drawing/2014/main" id="{065185DD-811F-7D49-A536-DFCCAEC95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522" name="Rectangle 409">
                <a:extLst>
                  <a:ext uri="{FF2B5EF4-FFF2-40B4-BE49-F238E27FC236}">
                    <a16:creationId xmlns:a16="http://schemas.microsoft.com/office/drawing/2014/main" id="{1CED6DC9-C08B-9A40-9ECE-65A3B493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5105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D084D899-FDF5-3840-8355-55E5DE369143}"/>
                  </a:ext>
                </a:extLst>
              </p:cNvPr>
              <p:cNvSpPr/>
              <p:nvPr/>
            </p:nvSpPr>
            <p:spPr bwMode="auto">
              <a:xfrm>
                <a:off x="6019800" y="5638800"/>
                <a:ext cx="1066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6258B185-9BAC-8E41-8941-99735DE8CE24}"/>
                  </a:ext>
                </a:extLst>
              </p:cNvPr>
              <p:cNvSpPr/>
              <p:nvPr/>
            </p:nvSpPr>
            <p:spPr bwMode="auto">
              <a:xfrm>
                <a:off x="7010400" y="5562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62CA840-DFF5-3641-B8D3-0C92992414A1}"/>
                  </a:ext>
                </a:extLst>
              </p:cNvPr>
              <p:cNvSpPr/>
              <p:nvPr/>
            </p:nvSpPr>
            <p:spPr bwMode="auto">
              <a:xfrm>
                <a:off x="7162800" y="5486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CF8A5DF-38D8-1B4C-98EE-E979BCD81EC8}"/>
                  </a:ext>
                </a:extLst>
              </p:cNvPr>
              <p:cNvSpPr/>
              <p:nvPr/>
            </p:nvSpPr>
            <p:spPr bwMode="auto">
              <a:xfrm>
                <a:off x="7315200" y="5410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6CF99BE-48BE-B44F-B9ED-47C0734D2E28}"/>
                  </a:ext>
                </a:extLst>
              </p:cNvPr>
              <p:cNvSpPr/>
              <p:nvPr/>
            </p:nvSpPr>
            <p:spPr bwMode="auto">
              <a:xfrm>
                <a:off x="7391400" y="5334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A478702-3448-F247-BB46-BCCAD8E675D7}"/>
                  </a:ext>
                </a:extLst>
              </p:cNvPr>
              <p:cNvSpPr/>
              <p:nvPr/>
            </p:nvSpPr>
            <p:spPr bwMode="auto">
              <a:xfrm>
                <a:off x="7543800" y="5257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D28BDDC6-AB12-6243-8F6D-ACEEDE2E0EBA}"/>
                  </a:ext>
                </a:extLst>
              </p:cNvPr>
              <p:cNvSpPr/>
              <p:nvPr/>
            </p:nvSpPr>
            <p:spPr bwMode="auto">
              <a:xfrm>
                <a:off x="7696200" y="5181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93CA246F-8B28-B448-8CDD-5668600C70F1}"/>
                  </a:ext>
                </a:extLst>
              </p:cNvPr>
              <p:cNvSpPr/>
              <p:nvPr/>
            </p:nvSpPr>
            <p:spPr bwMode="auto">
              <a:xfrm>
                <a:off x="7772400" y="5105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559629D8-A4DC-0C46-B814-BB0820CD8549}"/>
                  </a:ext>
                </a:extLst>
              </p:cNvPr>
              <p:cNvSpPr/>
              <p:nvPr/>
            </p:nvSpPr>
            <p:spPr bwMode="auto">
              <a:xfrm>
                <a:off x="7924800" y="5029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AFF9776E-ADD8-8C45-9A63-0F8D76BB586F}"/>
                  </a:ext>
                </a:extLst>
              </p:cNvPr>
              <p:cNvSpPr/>
              <p:nvPr/>
            </p:nvSpPr>
            <p:spPr bwMode="auto">
              <a:xfrm>
                <a:off x="8077200" y="4953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6288D47F-C4FB-5045-B3B2-569C864E5689}"/>
                  </a:ext>
                </a:extLst>
              </p:cNvPr>
              <p:cNvSpPr/>
              <p:nvPr/>
            </p:nvSpPr>
            <p:spPr bwMode="auto">
              <a:xfrm>
                <a:off x="8229600" y="4876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E4FA037B-54EA-6B44-B518-5D3DEC51305A}"/>
                  </a:ext>
                </a:extLst>
              </p:cNvPr>
              <p:cNvSpPr/>
              <p:nvPr/>
            </p:nvSpPr>
            <p:spPr bwMode="auto">
              <a:xfrm>
                <a:off x="8382000" y="4800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C95CE11E-57AD-EE47-A654-EF6679FFE8A6}"/>
                  </a:ext>
                </a:extLst>
              </p:cNvPr>
              <p:cNvSpPr/>
              <p:nvPr/>
            </p:nvSpPr>
            <p:spPr bwMode="auto">
              <a:xfrm>
                <a:off x="8458200" y="44196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688F7A71-E493-D546-9626-29124001D7F3}"/>
                  </a:ext>
                </a:extLst>
              </p:cNvPr>
              <p:cNvSpPr/>
              <p:nvPr/>
            </p:nvSpPr>
            <p:spPr bwMode="auto">
              <a:xfrm>
                <a:off x="7162800" y="4419600"/>
                <a:ext cx="1295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B4E8BA08-C415-D147-A8B6-4895612427A4}"/>
                  </a:ext>
                </a:extLst>
              </p:cNvPr>
              <p:cNvSpPr/>
              <p:nvPr/>
            </p:nvSpPr>
            <p:spPr bwMode="auto">
              <a:xfrm>
                <a:off x="7010400" y="4495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92D8C397-799B-A644-938A-FF713D7F9902}"/>
                  </a:ext>
                </a:extLst>
              </p:cNvPr>
              <p:cNvSpPr/>
              <p:nvPr/>
            </p:nvSpPr>
            <p:spPr bwMode="auto">
              <a:xfrm>
                <a:off x="6934200" y="4572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4C0BDCDA-5D04-8143-BE6A-10B82685D09B}"/>
                  </a:ext>
                </a:extLst>
              </p:cNvPr>
              <p:cNvSpPr/>
              <p:nvPr/>
            </p:nvSpPr>
            <p:spPr bwMode="auto">
              <a:xfrm>
                <a:off x="6705600" y="4648200"/>
                <a:ext cx="304800" cy="6985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35491FAE-8065-DB41-A73A-1C714AF7AF40}"/>
                  </a:ext>
                </a:extLst>
              </p:cNvPr>
              <p:cNvSpPr/>
              <p:nvPr/>
            </p:nvSpPr>
            <p:spPr bwMode="auto">
              <a:xfrm>
                <a:off x="6629400" y="4724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9BC7A837-085C-324F-8BF7-482AB1F1DF6B}"/>
                  </a:ext>
                </a:extLst>
              </p:cNvPr>
              <p:cNvSpPr/>
              <p:nvPr/>
            </p:nvSpPr>
            <p:spPr bwMode="auto">
              <a:xfrm>
                <a:off x="6477000" y="4800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567D497-68B9-D947-A61F-64FE0777F14E}"/>
                  </a:ext>
                </a:extLst>
              </p:cNvPr>
              <p:cNvSpPr/>
              <p:nvPr/>
            </p:nvSpPr>
            <p:spPr bwMode="auto">
              <a:xfrm>
                <a:off x="6318250" y="4876800"/>
                <a:ext cx="23495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246271ED-2A9C-894C-96EE-C137B76FEB76}"/>
                  </a:ext>
                </a:extLst>
              </p:cNvPr>
              <p:cNvSpPr/>
              <p:nvPr/>
            </p:nvSpPr>
            <p:spPr bwMode="auto">
              <a:xfrm>
                <a:off x="6172200" y="4953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74C2B732-0603-F846-87CA-DF745273D36D}"/>
                  </a:ext>
                </a:extLst>
              </p:cNvPr>
              <p:cNvSpPr/>
              <p:nvPr/>
            </p:nvSpPr>
            <p:spPr bwMode="auto">
              <a:xfrm>
                <a:off x="6019800" y="5105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AAF77000-2EC9-534D-83F4-FAA92F7324AF}"/>
                  </a:ext>
                </a:extLst>
              </p:cNvPr>
              <p:cNvSpPr/>
              <p:nvPr/>
            </p:nvSpPr>
            <p:spPr bwMode="auto">
              <a:xfrm>
                <a:off x="6096000" y="5029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105ED85F-ACC9-C045-8FF1-4AA1E0929B04}"/>
                  </a:ext>
                </a:extLst>
              </p:cNvPr>
              <p:cNvSpPr/>
              <p:nvPr/>
            </p:nvSpPr>
            <p:spPr bwMode="auto">
              <a:xfrm>
                <a:off x="6477000" y="4114800"/>
                <a:ext cx="1447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ED56E69-F24C-4D48-A234-9F6367A4AC16}"/>
                  </a:ext>
                </a:extLst>
              </p:cNvPr>
              <p:cNvSpPr/>
              <p:nvPr/>
            </p:nvSpPr>
            <p:spPr bwMode="auto">
              <a:xfrm>
                <a:off x="7848600" y="4038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014E1848-B031-FE42-8AC1-5260F2FBAA87}"/>
                  </a:ext>
                </a:extLst>
              </p:cNvPr>
              <p:cNvSpPr/>
              <p:nvPr/>
            </p:nvSpPr>
            <p:spPr bwMode="auto">
              <a:xfrm>
                <a:off x="7924800" y="3581400"/>
                <a:ext cx="76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E1C467D-2222-C64D-95EF-B33C045DDA0E}"/>
                  </a:ext>
                </a:extLst>
              </p:cNvPr>
              <p:cNvSpPr/>
              <p:nvPr/>
            </p:nvSpPr>
            <p:spPr bwMode="auto">
              <a:xfrm>
                <a:off x="7848600" y="32766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3AAB8C7-BC2A-AE47-896C-7439EFDE93CF}"/>
                  </a:ext>
                </a:extLst>
              </p:cNvPr>
              <p:cNvSpPr/>
              <p:nvPr/>
            </p:nvSpPr>
            <p:spPr bwMode="auto">
              <a:xfrm>
                <a:off x="7772400" y="29718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F7CB7AA0-E2B3-514E-B4DC-4064FE85A53C}"/>
                  </a:ext>
                </a:extLst>
              </p:cNvPr>
              <p:cNvSpPr/>
              <p:nvPr/>
            </p:nvSpPr>
            <p:spPr bwMode="auto">
              <a:xfrm>
                <a:off x="7696200" y="26670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3DB87242-8D86-1E46-9AC7-6B09AC5879A5}"/>
                  </a:ext>
                </a:extLst>
              </p:cNvPr>
              <p:cNvSpPr/>
              <p:nvPr/>
            </p:nvSpPr>
            <p:spPr bwMode="auto">
              <a:xfrm>
                <a:off x="7620000" y="2590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5D996ABB-FBE0-B946-A905-F8A0B21F6FBF}"/>
                  </a:ext>
                </a:extLst>
              </p:cNvPr>
              <p:cNvSpPr/>
              <p:nvPr/>
            </p:nvSpPr>
            <p:spPr bwMode="auto">
              <a:xfrm flipH="1" flipV="1">
                <a:off x="7239000" y="2590800"/>
                <a:ext cx="3810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810ED523-B9A2-EE4F-92ED-52F86EEE19E9}"/>
                  </a:ext>
                </a:extLst>
              </p:cNvPr>
              <p:cNvSpPr/>
              <p:nvPr/>
            </p:nvSpPr>
            <p:spPr bwMode="auto">
              <a:xfrm flipH="1" flipV="1">
                <a:off x="7162800" y="2667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C7F223C4-1B76-6547-99B4-6EB253BA81AD}"/>
                  </a:ext>
                </a:extLst>
              </p:cNvPr>
              <p:cNvSpPr/>
              <p:nvPr/>
            </p:nvSpPr>
            <p:spPr bwMode="auto">
              <a:xfrm flipH="1" flipV="1">
                <a:off x="7086600" y="2743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F74A8B85-2C29-D847-A41D-90EEDF4381B0}"/>
                  </a:ext>
                </a:extLst>
              </p:cNvPr>
              <p:cNvSpPr/>
              <p:nvPr/>
            </p:nvSpPr>
            <p:spPr bwMode="auto">
              <a:xfrm flipH="1" flipV="1">
                <a:off x="7010400" y="2895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98C5B99F-34B4-2D4E-BB1E-3ACC818CD8F9}"/>
                  </a:ext>
                </a:extLst>
              </p:cNvPr>
              <p:cNvSpPr/>
              <p:nvPr/>
            </p:nvSpPr>
            <p:spPr bwMode="auto">
              <a:xfrm flipH="1" flipV="1">
                <a:off x="6934200" y="2971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2FDEE01E-1EED-CE4B-81D1-6DC81A6E901F}"/>
                  </a:ext>
                </a:extLst>
              </p:cNvPr>
              <p:cNvSpPr/>
              <p:nvPr/>
            </p:nvSpPr>
            <p:spPr bwMode="auto">
              <a:xfrm flipH="1" flipV="1">
                <a:off x="6858000" y="3048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3498829F-AB5D-0D42-8278-517DF4E45DF2}"/>
                  </a:ext>
                </a:extLst>
              </p:cNvPr>
              <p:cNvSpPr/>
              <p:nvPr/>
            </p:nvSpPr>
            <p:spPr bwMode="auto">
              <a:xfrm flipH="1" flipV="1">
                <a:off x="6781800" y="3124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96E434D2-12D9-4C42-82A1-B1DE294EB6F3}"/>
                  </a:ext>
                </a:extLst>
              </p:cNvPr>
              <p:cNvSpPr/>
              <p:nvPr/>
            </p:nvSpPr>
            <p:spPr bwMode="auto">
              <a:xfrm flipH="1" flipV="1">
                <a:off x="6705600" y="3276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C0CC73EC-4E9C-7049-8967-6ED5F60CADDB}"/>
                  </a:ext>
                </a:extLst>
              </p:cNvPr>
              <p:cNvSpPr/>
              <p:nvPr/>
            </p:nvSpPr>
            <p:spPr bwMode="auto">
              <a:xfrm flipH="1" flipV="1">
                <a:off x="6629400" y="3429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A404B52D-8F8B-5C4D-974C-B4A06ACA542E}"/>
                  </a:ext>
                </a:extLst>
              </p:cNvPr>
              <p:cNvSpPr/>
              <p:nvPr/>
            </p:nvSpPr>
            <p:spPr bwMode="auto">
              <a:xfrm flipH="1" flipV="1">
                <a:off x="6553200" y="3505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F124ACE2-6471-2F46-9D19-6BBAD27DB50A}"/>
                  </a:ext>
                </a:extLst>
              </p:cNvPr>
              <p:cNvSpPr/>
              <p:nvPr/>
            </p:nvSpPr>
            <p:spPr bwMode="auto">
              <a:xfrm flipH="1" flipV="1">
                <a:off x="6477000" y="3581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968DFB57-9100-5744-A984-9BE690957AEB}"/>
                  </a:ext>
                </a:extLst>
              </p:cNvPr>
              <p:cNvSpPr/>
              <p:nvPr/>
            </p:nvSpPr>
            <p:spPr bwMode="auto">
              <a:xfrm flipH="1" flipV="1">
                <a:off x="6400800" y="3733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2EAFB074-B704-F149-8AA2-542961D3452F}"/>
                  </a:ext>
                </a:extLst>
              </p:cNvPr>
              <p:cNvSpPr/>
              <p:nvPr/>
            </p:nvSpPr>
            <p:spPr bwMode="auto">
              <a:xfrm flipH="1" flipV="1">
                <a:off x="6400800" y="4038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B0705C50-8A6F-8849-AA40-172CC4A0AE17}"/>
                  </a:ext>
                </a:extLst>
              </p:cNvPr>
              <p:cNvSpPr/>
              <p:nvPr/>
            </p:nvSpPr>
            <p:spPr bwMode="auto">
              <a:xfrm flipH="1" flipV="1">
                <a:off x="6400800" y="38100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5330D41A-D3DA-CF43-A9FF-3C414F57D7D0}"/>
                  </a:ext>
                </a:extLst>
              </p:cNvPr>
              <p:cNvSpPr/>
              <p:nvPr/>
            </p:nvSpPr>
            <p:spPr bwMode="auto">
              <a:xfrm flipH="1" flipV="1">
                <a:off x="6477000" y="35814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8EB8178D-1358-CE47-B5B1-003E638E923F}"/>
                  </a:ext>
                </a:extLst>
              </p:cNvPr>
              <p:cNvSpPr/>
              <p:nvPr/>
            </p:nvSpPr>
            <p:spPr bwMode="auto">
              <a:xfrm flipH="1" flipV="1">
                <a:off x="6705600" y="33528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2D21CD42-CF4C-0540-8DBE-CF8154009D19}"/>
                  </a:ext>
                </a:extLst>
              </p:cNvPr>
              <p:cNvSpPr/>
              <p:nvPr/>
            </p:nvSpPr>
            <p:spPr bwMode="auto">
              <a:xfrm flipH="1" flipV="1">
                <a:off x="6781800" y="32004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E6AE39B7-D315-E04E-A2A3-499EE4FE3AEE}"/>
                  </a:ext>
                </a:extLst>
              </p:cNvPr>
              <p:cNvSpPr/>
              <p:nvPr/>
            </p:nvSpPr>
            <p:spPr bwMode="auto">
              <a:xfrm flipH="1" flipV="1">
                <a:off x="7086600" y="28194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</p:grpSp>
        <p:sp>
          <p:nvSpPr>
            <p:cNvPr id="54512" name="Rectangle 953">
              <a:extLst>
                <a:ext uri="{FF2B5EF4-FFF2-40B4-BE49-F238E27FC236}">
                  <a16:creationId xmlns:a16="http://schemas.microsoft.com/office/drawing/2014/main" id="{059038F3-28AE-2C46-BDFD-DCAB92E7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5791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513" name="Rectangle 954">
              <a:extLst>
                <a:ext uri="{FF2B5EF4-FFF2-40B4-BE49-F238E27FC236}">
                  <a16:creationId xmlns:a16="http://schemas.microsoft.com/office/drawing/2014/main" id="{3F69F99D-7D62-424F-AD51-119341530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2514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514" name="Rectangle 955">
              <a:extLst>
                <a:ext uri="{FF2B5EF4-FFF2-40B4-BE49-F238E27FC236}">
                  <a16:creationId xmlns:a16="http://schemas.microsoft.com/office/drawing/2014/main" id="{C9DE7EF8-11B1-A749-B881-D14B1671B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514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515" name="Rectangle 956">
              <a:extLst>
                <a:ext uri="{FF2B5EF4-FFF2-40B4-BE49-F238E27FC236}">
                  <a16:creationId xmlns:a16="http://schemas.microsoft.com/office/drawing/2014/main" id="{9E390F78-9882-7043-AB65-870987A48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791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961">
            <a:extLst>
              <a:ext uri="{FF2B5EF4-FFF2-40B4-BE49-F238E27FC236}">
                <a16:creationId xmlns:a16="http://schemas.microsoft.com/office/drawing/2014/main" id="{3A86054C-45AF-0048-BFB1-87172F62DED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590800"/>
            <a:ext cx="2590800" cy="3200400"/>
            <a:chOff x="4876800" y="2590800"/>
            <a:chExt cx="2590800" cy="3200400"/>
          </a:xfrm>
        </p:grpSpPr>
        <p:grpSp>
          <p:nvGrpSpPr>
            <p:cNvPr id="54456" name="Group 569">
              <a:extLst>
                <a:ext uri="{FF2B5EF4-FFF2-40B4-BE49-F238E27FC236}">
                  <a16:creationId xmlns:a16="http://schemas.microsoft.com/office/drawing/2014/main" id="{2BBD15B3-7848-FE49-932F-4F0115E775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800" y="2590800"/>
              <a:ext cx="2590800" cy="3200400"/>
              <a:chOff x="6019800" y="2590800"/>
              <a:chExt cx="2590800" cy="3200400"/>
            </a:xfrm>
          </p:grpSpPr>
          <p:sp>
            <p:nvSpPr>
              <p:cNvPr id="54460" name="Rectangle 570">
                <a:extLst>
                  <a:ext uri="{FF2B5EF4-FFF2-40B4-BE49-F238E27FC236}">
                    <a16:creationId xmlns:a16="http://schemas.microsoft.com/office/drawing/2014/main" id="{2BD4356A-1DC9-A640-B98D-3009D0825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5029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61" name="Rectangle 571">
                <a:extLst>
                  <a:ext uri="{FF2B5EF4-FFF2-40B4-BE49-F238E27FC236}">
                    <a16:creationId xmlns:a16="http://schemas.microsoft.com/office/drawing/2014/main" id="{C6440699-2E13-C543-A981-08AD2CA81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5715000"/>
                <a:ext cx="11430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62" name="Rectangle 572">
                <a:extLst>
                  <a:ext uri="{FF2B5EF4-FFF2-40B4-BE49-F238E27FC236}">
                    <a16:creationId xmlns:a16="http://schemas.microsoft.com/office/drawing/2014/main" id="{66F60C46-ACB6-304F-8FBC-BC24C9B4D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4400" y="4343400"/>
                <a:ext cx="76200" cy="609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63" name="Rectangle 573">
                <a:extLst>
                  <a:ext uri="{FF2B5EF4-FFF2-40B4-BE49-F238E27FC236}">
                    <a16:creationId xmlns:a16="http://schemas.microsoft.com/office/drawing/2014/main" id="{24E8BD57-8E0B-3541-B482-143D09A88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590800"/>
                <a:ext cx="7620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1453B4B-8BF7-0C4C-B1F3-4F753CF35A15}"/>
                  </a:ext>
                </a:extLst>
              </p:cNvPr>
              <p:cNvSpPr/>
              <p:nvPr/>
            </p:nvSpPr>
            <p:spPr bwMode="auto">
              <a:xfrm>
                <a:off x="7086600" y="5638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34837456-565B-1144-9D51-6ECD7060E5D1}"/>
                  </a:ext>
                </a:extLst>
              </p:cNvPr>
              <p:cNvSpPr/>
              <p:nvPr/>
            </p:nvSpPr>
            <p:spPr bwMode="auto">
              <a:xfrm>
                <a:off x="7162800" y="5715000"/>
                <a:ext cx="1447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748D5EAD-F118-A141-A581-561D5BEE8DB5}"/>
                  </a:ext>
                </a:extLst>
              </p:cNvPr>
              <p:cNvSpPr/>
              <p:nvPr/>
            </p:nvSpPr>
            <p:spPr bwMode="auto">
              <a:xfrm>
                <a:off x="6019800" y="2590800"/>
                <a:ext cx="1066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E4EF3C15-22F9-D049-A405-C9D6EB579699}"/>
                  </a:ext>
                </a:extLst>
              </p:cNvPr>
              <p:cNvSpPr/>
              <p:nvPr/>
            </p:nvSpPr>
            <p:spPr bwMode="auto">
              <a:xfrm>
                <a:off x="7848600" y="2590800"/>
                <a:ext cx="7620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44A46E24-EF83-AB45-B66E-359ED6B78ED7}"/>
                  </a:ext>
                </a:extLst>
              </p:cNvPr>
              <p:cNvSpPr/>
              <p:nvPr/>
            </p:nvSpPr>
            <p:spPr bwMode="auto">
              <a:xfrm>
                <a:off x="8534400" y="2667000"/>
                <a:ext cx="76200" cy="1676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968B0664-A3D4-054A-A816-7D2DC71F6674}"/>
                  </a:ext>
                </a:extLst>
              </p:cNvPr>
              <p:cNvSpPr/>
              <p:nvPr/>
            </p:nvSpPr>
            <p:spPr bwMode="auto">
              <a:xfrm>
                <a:off x="8534400" y="4953000"/>
                <a:ext cx="76200" cy="76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B272A71A-3E3A-6446-90BE-75F3FDC5C195}"/>
                  </a:ext>
                </a:extLst>
              </p:cNvPr>
              <p:cNvSpPr/>
              <p:nvPr/>
            </p:nvSpPr>
            <p:spPr bwMode="auto">
              <a:xfrm>
                <a:off x="6019800" y="2667000"/>
                <a:ext cx="76200" cy="2286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E57CFCA3-F4DB-9D4F-9037-77D59E14B398}"/>
                  </a:ext>
                </a:extLst>
              </p:cNvPr>
              <p:cNvSpPr/>
              <p:nvPr/>
            </p:nvSpPr>
            <p:spPr bwMode="auto">
              <a:xfrm>
                <a:off x="7239000" y="5562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2F0E1B0E-D579-6147-87A5-3AFDB79145BE}"/>
                  </a:ext>
                </a:extLst>
              </p:cNvPr>
              <p:cNvSpPr/>
              <p:nvPr/>
            </p:nvSpPr>
            <p:spPr bwMode="auto">
              <a:xfrm>
                <a:off x="7391400" y="5486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C3309FD7-C0A3-6742-8AD0-8A5FF3FDA88F}"/>
                  </a:ext>
                </a:extLst>
              </p:cNvPr>
              <p:cNvSpPr/>
              <p:nvPr/>
            </p:nvSpPr>
            <p:spPr bwMode="auto">
              <a:xfrm>
                <a:off x="7467600" y="5410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A91D1F05-7BAD-6849-B317-602860610FDA}"/>
                  </a:ext>
                </a:extLst>
              </p:cNvPr>
              <p:cNvSpPr/>
              <p:nvPr/>
            </p:nvSpPr>
            <p:spPr bwMode="auto">
              <a:xfrm>
                <a:off x="7620000" y="5334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4D0C11D2-A3B4-C64E-965A-462A4542743C}"/>
                  </a:ext>
                </a:extLst>
              </p:cNvPr>
              <p:cNvSpPr/>
              <p:nvPr/>
            </p:nvSpPr>
            <p:spPr bwMode="auto">
              <a:xfrm>
                <a:off x="7848600" y="5181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FCE1700C-4F8C-8A4F-BFAA-2089CBD1E4E2}"/>
                  </a:ext>
                </a:extLst>
              </p:cNvPr>
              <p:cNvSpPr/>
              <p:nvPr/>
            </p:nvSpPr>
            <p:spPr bwMode="auto">
              <a:xfrm>
                <a:off x="7772400" y="5257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0058DED3-D1DC-2644-89E9-CF65D4BF8172}"/>
                  </a:ext>
                </a:extLst>
              </p:cNvPr>
              <p:cNvSpPr/>
              <p:nvPr/>
            </p:nvSpPr>
            <p:spPr bwMode="auto">
              <a:xfrm>
                <a:off x="8001000" y="5105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E1FDE593-2F72-6642-B053-C29E84093FFB}"/>
                  </a:ext>
                </a:extLst>
              </p:cNvPr>
              <p:cNvSpPr/>
              <p:nvPr/>
            </p:nvSpPr>
            <p:spPr bwMode="auto">
              <a:xfrm>
                <a:off x="8153400" y="5029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ADF70F2A-EA43-344D-BB0B-C3F761AB710A}"/>
                  </a:ext>
                </a:extLst>
              </p:cNvPr>
              <p:cNvSpPr/>
              <p:nvPr/>
            </p:nvSpPr>
            <p:spPr bwMode="auto">
              <a:xfrm>
                <a:off x="8305800" y="4953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03B1430D-FB6D-BD44-AB26-AB2A85F01A41}"/>
                  </a:ext>
                </a:extLst>
              </p:cNvPr>
              <p:cNvSpPr/>
              <p:nvPr/>
            </p:nvSpPr>
            <p:spPr bwMode="auto">
              <a:xfrm>
                <a:off x="8458200" y="48768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143EB760-34D9-4745-8878-5BE7D727D5BD}"/>
                  </a:ext>
                </a:extLst>
              </p:cNvPr>
              <p:cNvSpPr/>
              <p:nvPr/>
            </p:nvSpPr>
            <p:spPr bwMode="auto">
              <a:xfrm>
                <a:off x="7086600" y="4343400"/>
                <a:ext cx="1447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A2EAEA09-113C-F04C-8A88-5773FF6404EE}"/>
                  </a:ext>
                </a:extLst>
              </p:cNvPr>
              <p:cNvSpPr/>
              <p:nvPr/>
            </p:nvSpPr>
            <p:spPr bwMode="auto">
              <a:xfrm>
                <a:off x="6096000" y="49530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4483" name="Rectangle 593">
                <a:extLst>
                  <a:ext uri="{FF2B5EF4-FFF2-40B4-BE49-F238E27FC236}">
                    <a16:creationId xmlns:a16="http://schemas.microsoft.com/office/drawing/2014/main" id="{78028104-5F72-B244-825B-A5E104DA0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800" y="4953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C56C557A-7E1D-5A4C-9764-58786C534F98}"/>
                  </a:ext>
                </a:extLst>
              </p:cNvPr>
              <p:cNvSpPr/>
              <p:nvPr/>
            </p:nvSpPr>
            <p:spPr bwMode="auto">
              <a:xfrm>
                <a:off x="6096000" y="4876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089C8E81-6E0C-F34C-8B3B-8469D155B6B2}"/>
                  </a:ext>
                </a:extLst>
              </p:cNvPr>
              <p:cNvSpPr/>
              <p:nvPr/>
            </p:nvSpPr>
            <p:spPr bwMode="auto">
              <a:xfrm>
                <a:off x="6248400" y="4800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AD8DCA2F-5710-9F4E-8C58-37189A53CECF}"/>
                  </a:ext>
                </a:extLst>
              </p:cNvPr>
              <p:cNvSpPr/>
              <p:nvPr/>
            </p:nvSpPr>
            <p:spPr bwMode="auto">
              <a:xfrm>
                <a:off x="6400800" y="4724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77F5631A-F3AA-7140-889F-A8D2490DE790}"/>
                  </a:ext>
                </a:extLst>
              </p:cNvPr>
              <p:cNvSpPr/>
              <p:nvPr/>
            </p:nvSpPr>
            <p:spPr bwMode="auto">
              <a:xfrm>
                <a:off x="6553200" y="4648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0A8E31E3-A9C9-2141-97C7-61BA2CEAC167}"/>
                  </a:ext>
                </a:extLst>
              </p:cNvPr>
              <p:cNvSpPr/>
              <p:nvPr/>
            </p:nvSpPr>
            <p:spPr bwMode="auto">
              <a:xfrm>
                <a:off x="6629400" y="4572000"/>
                <a:ext cx="304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5FD9177E-F76C-CC4B-A26B-3186FFEC08AE}"/>
                  </a:ext>
                </a:extLst>
              </p:cNvPr>
              <p:cNvSpPr/>
              <p:nvPr/>
            </p:nvSpPr>
            <p:spPr bwMode="auto">
              <a:xfrm>
                <a:off x="6858000" y="4495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852C565-8D86-4448-A86A-F4CACF2354FC}"/>
                  </a:ext>
                </a:extLst>
              </p:cNvPr>
              <p:cNvSpPr/>
              <p:nvPr/>
            </p:nvSpPr>
            <p:spPr bwMode="auto">
              <a:xfrm>
                <a:off x="6934200" y="4419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605828E8-5947-DE46-A486-9BAE90BBE44B}"/>
                  </a:ext>
                </a:extLst>
              </p:cNvPr>
              <p:cNvSpPr/>
              <p:nvPr/>
            </p:nvSpPr>
            <p:spPr bwMode="auto">
              <a:xfrm>
                <a:off x="6400800" y="4191000"/>
                <a:ext cx="1600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86F165FF-B6FB-2440-AC29-099766CA9513}"/>
                  </a:ext>
                </a:extLst>
              </p:cNvPr>
              <p:cNvSpPr/>
              <p:nvPr/>
            </p:nvSpPr>
            <p:spPr bwMode="auto">
              <a:xfrm>
                <a:off x="6324600" y="4114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84DB9CBD-4CF0-7F43-AF45-3093A9F3C3D8}"/>
                  </a:ext>
                </a:extLst>
              </p:cNvPr>
              <p:cNvSpPr/>
              <p:nvPr/>
            </p:nvSpPr>
            <p:spPr bwMode="auto">
              <a:xfrm>
                <a:off x="7924800" y="41148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378DA3E2-0871-AB4D-A78B-B4A8D3DB3AD4}"/>
                  </a:ext>
                </a:extLst>
              </p:cNvPr>
              <p:cNvSpPr/>
              <p:nvPr/>
            </p:nvSpPr>
            <p:spPr bwMode="auto">
              <a:xfrm>
                <a:off x="8001000" y="3505200"/>
                <a:ext cx="762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DE1AE3C8-9928-984F-9209-9495E1DBD9B4}"/>
                  </a:ext>
                </a:extLst>
              </p:cNvPr>
              <p:cNvSpPr/>
              <p:nvPr/>
            </p:nvSpPr>
            <p:spPr bwMode="auto">
              <a:xfrm>
                <a:off x="7924800" y="32004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3210E65F-11A7-3D42-A2CB-B8A3085E69FB}"/>
                  </a:ext>
                </a:extLst>
              </p:cNvPr>
              <p:cNvSpPr/>
              <p:nvPr/>
            </p:nvSpPr>
            <p:spPr bwMode="auto">
              <a:xfrm>
                <a:off x="7848600" y="28956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43B55123-C0A0-5843-A378-7AECE502537B}"/>
                  </a:ext>
                </a:extLst>
              </p:cNvPr>
              <p:cNvSpPr/>
              <p:nvPr/>
            </p:nvSpPr>
            <p:spPr bwMode="auto">
              <a:xfrm>
                <a:off x="7772400" y="2667000"/>
                <a:ext cx="76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590A69FF-26FE-0A4D-90F2-29F5B883115C}"/>
                  </a:ext>
                </a:extLst>
              </p:cNvPr>
              <p:cNvSpPr/>
              <p:nvPr/>
            </p:nvSpPr>
            <p:spPr bwMode="auto">
              <a:xfrm>
                <a:off x="6324600" y="3657600"/>
                <a:ext cx="76200" cy="457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6C4EBE48-B62E-0B47-A706-7E24B7862F85}"/>
                  </a:ext>
                </a:extLst>
              </p:cNvPr>
              <p:cNvSpPr/>
              <p:nvPr/>
            </p:nvSpPr>
            <p:spPr bwMode="auto">
              <a:xfrm>
                <a:off x="6400800" y="35052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FF161E36-BCB5-EF4C-A1A1-435431107F1D}"/>
                  </a:ext>
                </a:extLst>
              </p:cNvPr>
              <p:cNvSpPr/>
              <p:nvPr/>
            </p:nvSpPr>
            <p:spPr bwMode="auto">
              <a:xfrm>
                <a:off x="6477000" y="34290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A41DAEFC-90E8-2846-AF34-443AA7A3E574}"/>
                  </a:ext>
                </a:extLst>
              </p:cNvPr>
              <p:cNvSpPr/>
              <p:nvPr/>
            </p:nvSpPr>
            <p:spPr bwMode="auto">
              <a:xfrm>
                <a:off x="6553200" y="3352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BF382B4-A878-1D4F-8DB7-089CE276EDBD}"/>
                  </a:ext>
                </a:extLst>
              </p:cNvPr>
              <p:cNvSpPr/>
              <p:nvPr/>
            </p:nvSpPr>
            <p:spPr bwMode="auto">
              <a:xfrm>
                <a:off x="6629400" y="3276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649C518E-18B7-4D42-919C-0C305CFD82EB}"/>
                  </a:ext>
                </a:extLst>
              </p:cNvPr>
              <p:cNvSpPr/>
              <p:nvPr/>
            </p:nvSpPr>
            <p:spPr bwMode="auto">
              <a:xfrm>
                <a:off x="6705600" y="3124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1730F8B8-EFFB-684E-B2C7-855498BC6173}"/>
                  </a:ext>
                </a:extLst>
              </p:cNvPr>
              <p:cNvSpPr/>
              <p:nvPr/>
            </p:nvSpPr>
            <p:spPr bwMode="auto">
              <a:xfrm>
                <a:off x="6629400" y="3200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D3E53F5B-F6C4-2246-B7BC-470EAF690BA8}"/>
                  </a:ext>
                </a:extLst>
              </p:cNvPr>
              <p:cNvSpPr/>
              <p:nvPr/>
            </p:nvSpPr>
            <p:spPr bwMode="auto">
              <a:xfrm>
                <a:off x="6705600" y="30480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2FA7D0E7-3ADD-404B-967E-A1BC1F3D6FF2}"/>
                  </a:ext>
                </a:extLst>
              </p:cNvPr>
              <p:cNvSpPr/>
              <p:nvPr/>
            </p:nvSpPr>
            <p:spPr bwMode="auto">
              <a:xfrm>
                <a:off x="6781800" y="2971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9021E4B4-9B76-F545-BF00-4A606B3A93FE}"/>
                  </a:ext>
                </a:extLst>
              </p:cNvPr>
              <p:cNvSpPr/>
              <p:nvPr/>
            </p:nvSpPr>
            <p:spPr bwMode="auto">
              <a:xfrm>
                <a:off x="6858000" y="2895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1B53CB31-EAED-6F4D-9EF0-DC85DA438C03}"/>
                  </a:ext>
                </a:extLst>
              </p:cNvPr>
              <p:cNvSpPr/>
              <p:nvPr/>
            </p:nvSpPr>
            <p:spPr bwMode="auto">
              <a:xfrm>
                <a:off x="6934200" y="2819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1AA5EAEE-E9C9-EA43-AF91-B8D99DDA381C}"/>
                  </a:ext>
                </a:extLst>
              </p:cNvPr>
              <p:cNvSpPr/>
              <p:nvPr/>
            </p:nvSpPr>
            <p:spPr bwMode="auto">
              <a:xfrm>
                <a:off x="7010400" y="2743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B382D905-33BD-CC42-99DD-02124C7CFFA9}"/>
                  </a:ext>
                </a:extLst>
              </p:cNvPr>
              <p:cNvSpPr/>
              <p:nvPr/>
            </p:nvSpPr>
            <p:spPr bwMode="auto">
              <a:xfrm>
                <a:off x="7086600" y="26670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</p:grpSp>
        <p:sp>
          <p:nvSpPr>
            <p:cNvPr id="54457" name="Rectangle 958">
              <a:extLst>
                <a:ext uri="{FF2B5EF4-FFF2-40B4-BE49-F238E27FC236}">
                  <a16:creationId xmlns:a16="http://schemas.microsoft.com/office/drawing/2014/main" id="{D6059835-3778-9744-8DD4-C01683BD0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2590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458" name="Rectangle 959">
              <a:extLst>
                <a:ext uri="{FF2B5EF4-FFF2-40B4-BE49-F238E27FC236}">
                  <a16:creationId xmlns:a16="http://schemas.microsoft.com/office/drawing/2014/main" id="{65D98ECC-14B5-BE46-B391-055F3590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57150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459" name="Rectangle 960">
              <a:extLst>
                <a:ext uri="{FF2B5EF4-FFF2-40B4-BE49-F238E27FC236}">
                  <a16:creationId xmlns:a16="http://schemas.microsoft.com/office/drawing/2014/main" id="{3F380818-51B4-E64D-8391-E14F258C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590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965">
            <a:extLst>
              <a:ext uri="{FF2B5EF4-FFF2-40B4-BE49-F238E27FC236}">
                <a16:creationId xmlns:a16="http://schemas.microsoft.com/office/drawing/2014/main" id="{2ACA429A-5086-504B-B465-00036339E61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667000"/>
            <a:ext cx="2438400" cy="3048000"/>
            <a:chOff x="5257800" y="2667000"/>
            <a:chExt cx="2438400" cy="3048000"/>
          </a:xfrm>
        </p:grpSpPr>
        <p:grpSp>
          <p:nvGrpSpPr>
            <p:cNvPr id="54396" name="Group 679">
              <a:extLst>
                <a:ext uri="{FF2B5EF4-FFF2-40B4-BE49-F238E27FC236}">
                  <a16:creationId xmlns:a16="http://schemas.microsoft.com/office/drawing/2014/main" id="{3E16A7A2-E1DE-584E-8BBE-C7810E0D3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2667000"/>
              <a:ext cx="2438400" cy="3048000"/>
              <a:chOff x="6096000" y="2667000"/>
              <a:chExt cx="2438400" cy="3048000"/>
            </a:xfrm>
          </p:grpSpPr>
          <p:sp>
            <p:nvSpPr>
              <p:cNvPr id="54400" name="Rectangle 680">
                <a:extLst>
                  <a:ext uri="{FF2B5EF4-FFF2-40B4-BE49-F238E27FC236}">
                    <a16:creationId xmlns:a16="http://schemas.microsoft.com/office/drawing/2014/main" id="{0FF6FA51-D724-514A-ACD8-035E76711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4876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01" name="Rectangle 681">
                <a:extLst>
                  <a:ext uri="{FF2B5EF4-FFF2-40B4-BE49-F238E27FC236}">
                    <a16:creationId xmlns:a16="http://schemas.microsoft.com/office/drawing/2014/main" id="{187D8ED2-C2AF-9342-810A-FC901A1E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4800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02" name="Rectangle 682">
                <a:extLst>
                  <a:ext uri="{FF2B5EF4-FFF2-40B4-BE49-F238E27FC236}">
                    <a16:creationId xmlns:a16="http://schemas.microsoft.com/office/drawing/2014/main" id="{56CF52B2-FB12-C640-9FA7-D699D8226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28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03" name="Rectangle 683">
                <a:extLst>
                  <a:ext uri="{FF2B5EF4-FFF2-40B4-BE49-F238E27FC236}">
                    <a16:creationId xmlns:a16="http://schemas.microsoft.com/office/drawing/2014/main" id="{9E804523-2AE3-734F-876D-DC80C52DB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04" name="Rectangle 684">
                <a:extLst>
                  <a:ext uri="{FF2B5EF4-FFF2-40B4-BE49-F238E27FC236}">
                    <a16:creationId xmlns:a16="http://schemas.microsoft.com/office/drawing/2014/main" id="{2ACA7881-A9CF-C64F-80F1-20BB0239C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2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05" name="Rectangle 685">
                <a:extLst>
                  <a:ext uri="{FF2B5EF4-FFF2-40B4-BE49-F238E27FC236}">
                    <a16:creationId xmlns:a16="http://schemas.microsoft.com/office/drawing/2014/main" id="{63DDB701-E0A7-B94C-B1EF-6EA1D153D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14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06" name="Rectangle 686">
                <a:extLst>
                  <a:ext uri="{FF2B5EF4-FFF2-40B4-BE49-F238E27FC236}">
                    <a16:creationId xmlns:a16="http://schemas.microsoft.com/office/drawing/2014/main" id="{E55735E9-9DE0-634D-85F8-79D14A5F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7600" y="5638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07" name="Rectangle 687">
                <a:extLst>
                  <a:ext uri="{FF2B5EF4-FFF2-40B4-BE49-F238E27FC236}">
                    <a16:creationId xmlns:a16="http://schemas.microsoft.com/office/drawing/2014/main" id="{FE4B780E-AD5A-3449-8213-2C1C2812E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8200" y="4953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08" name="Rectangle 688">
                <a:extLst>
                  <a:ext uri="{FF2B5EF4-FFF2-40B4-BE49-F238E27FC236}">
                    <a16:creationId xmlns:a16="http://schemas.microsoft.com/office/drawing/2014/main" id="{C31418D4-6A62-384E-B00E-08C24A5A9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8200" y="5029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09" name="Rectangle 689">
                <a:extLst>
                  <a:ext uri="{FF2B5EF4-FFF2-40B4-BE49-F238E27FC236}">
                    <a16:creationId xmlns:a16="http://schemas.microsoft.com/office/drawing/2014/main" id="{8E4E3F9B-8627-BC44-A17C-40443ECD5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8200" y="4267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10" name="Rectangle 690">
                <a:extLst>
                  <a:ext uri="{FF2B5EF4-FFF2-40B4-BE49-F238E27FC236}">
                    <a16:creationId xmlns:a16="http://schemas.microsoft.com/office/drawing/2014/main" id="{87890ED5-680C-BA40-BE8C-BFF17B523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4267200"/>
                <a:ext cx="10668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11" name="Rectangle 691">
                <a:extLst>
                  <a:ext uri="{FF2B5EF4-FFF2-40B4-BE49-F238E27FC236}">
                    <a16:creationId xmlns:a16="http://schemas.microsoft.com/office/drawing/2014/main" id="{14C0697E-D566-E34F-8CFC-BB6E5F408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667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12" name="Rectangle 692">
                <a:extLst>
                  <a:ext uri="{FF2B5EF4-FFF2-40B4-BE49-F238E27FC236}">
                    <a16:creationId xmlns:a16="http://schemas.microsoft.com/office/drawing/2014/main" id="{62268256-D408-694A-8E75-D38E6F625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2667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413" name="Rectangle 693">
                <a:extLst>
                  <a:ext uri="{FF2B5EF4-FFF2-40B4-BE49-F238E27FC236}">
                    <a16:creationId xmlns:a16="http://schemas.microsoft.com/office/drawing/2014/main" id="{4C07B12F-05CA-F148-97CC-1BF2F8F8D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667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3E43C0DB-37F6-C349-8BBE-5FF47F82654F}"/>
                  </a:ext>
                </a:extLst>
              </p:cNvPr>
              <p:cNvSpPr/>
              <p:nvPr/>
            </p:nvSpPr>
            <p:spPr bwMode="auto">
              <a:xfrm>
                <a:off x="7467600" y="5562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7B9AC5E3-AB56-4843-8F72-447920679BA1}"/>
                  </a:ext>
                </a:extLst>
              </p:cNvPr>
              <p:cNvSpPr/>
              <p:nvPr/>
            </p:nvSpPr>
            <p:spPr bwMode="auto">
              <a:xfrm>
                <a:off x="7543800" y="5638800"/>
                <a:ext cx="990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3DC50007-AFF3-A64E-BCD2-B0698ECD9E33}"/>
                  </a:ext>
                </a:extLst>
              </p:cNvPr>
              <p:cNvSpPr/>
              <p:nvPr/>
            </p:nvSpPr>
            <p:spPr bwMode="auto">
              <a:xfrm>
                <a:off x="8458200" y="5105400"/>
                <a:ext cx="76200" cy="533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3B367BE7-C587-D449-9B90-05B9246EF04E}"/>
                  </a:ext>
                </a:extLst>
              </p:cNvPr>
              <p:cNvSpPr/>
              <p:nvPr/>
            </p:nvSpPr>
            <p:spPr bwMode="auto">
              <a:xfrm>
                <a:off x="8458200" y="2667000"/>
                <a:ext cx="76200" cy="1600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B7F38F21-5E9A-614A-BA52-CA62848B42D3}"/>
                  </a:ext>
                </a:extLst>
              </p:cNvPr>
              <p:cNvSpPr/>
              <p:nvPr/>
            </p:nvSpPr>
            <p:spPr bwMode="auto">
              <a:xfrm>
                <a:off x="7924800" y="2667000"/>
                <a:ext cx="533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57DAB1FE-4297-AC44-90A2-7030013C36D8}"/>
                  </a:ext>
                </a:extLst>
              </p:cNvPr>
              <p:cNvSpPr/>
              <p:nvPr/>
            </p:nvSpPr>
            <p:spPr bwMode="auto">
              <a:xfrm>
                <a:off x="6096000" y="2667000"/>
                <a:ext cx="838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F80E5BF3-9CF0-C04D-B094-6B22CDFD4AB7}"/>
                  </a:ext>
                </a:extLst>
              </p:cNvPr>
              <p:cNvSpPr/>
              <p:nvPr/>
            </p:nvSpPr>
            <p:spPr bwMode="auto">
              <a:xfrm>
                <a:off x="6096000" y="2743200"/>
                <a:ext cx="76200" cy="2057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3F0E0D43-5E25-4746-B87D-CF77C58EA50B}"/>
                  </a:ext>
                </a:extLst>
              </p:cNvPr>
              <p:cNvSpPr/>
              <p:nvPr/>
            </p:nvSpPr>
            <p:spPr bwMode="auto">
              <a:xfrm>
                <a:off x="7543800" y="5486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6E406BE3-6719-E04A-9AF9-5B92DE2E7683}"/>
                  </a:ext>
                </a:extLst>
              </p:cNvPr>
              <p:cNvSpPr/>
              <p:nvPr/>
            </p:nvSpPr>
            <p:spPr bwMode="auto">
              <a:xfrm>
                <a:off x="7696200" y="5410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8E373B8-A8FA-5948-93F1-624E6C738EE6}"/>
                  </a:ext>
                </a:extLst>
              </p:cNvPr>
              <p:cNvSpPr/>
              <p:nvPr/>
            </p:nvSpPr>
            <p:spPr bwMode="auto">
              <a:xfrm>
                <a:off x="7848600" y="5334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877640EA-5FAA-3943-95B8-711713FDF559}"/>
                  </a:ext>
                </a:extLst>
              </p:cNvPr>
              <p:cNvSpPr/>
              <p:nvPr/>
            </p:nvSpPr>
            <p:spPr bwMode="auto">
              <a:xfrm>
                <a:off x="7924800" y="5257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8FDB6CA7-D23B-1448-B0CA-BE5E7C801BC3}"/>
                  </a:ext>
                </a:extLst>
              </p:cNvPr>
              <p:cNvSpPr/>
              <p:nvPr/>
            </p:nvSpPr>
            <p:spPr bwMode="auto">
              <a:xfrm>
                <a:off x="8077200" y="5181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134CB4DD-439F-374B-A506-882D4F163E3E}"/>
                  </a:ext>
                </a:extLst>
              </p:cNvPr>
              <p:cNvSpPr/>
              <p:nvPr/>
            </p:nvSpPr>
            <p:spPr bwMode="auto">
              <a:xfrm>
                <a:off x="8229600" y="5105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F17883E3-5A22-5B47-B0DC-64584F344C99}"/>
                  </a:ext>
                </a:extLst>
              </p:cNvPr>
              <p:cNvSpPr/>
              <p:nvPr/>
            </p:nvSpPr>
            <p:spPr bwMode="auto">
              <a:xfrm>
                <a:off x="8382000" y="50292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277EEA14-D638-D549-9FD0-D12EFED2BC91}"/>
                  </a:ext>
                </a:extLst>
              </p:cNvPr>
              <p:cNvSpPr/>
              <p:nvPr/>
            </p:nvSpPr>
            <p:spPr bwMode="auto">
              <a:xfrm>
                <a:off x="8077200" y="4267200"/>
                <a:ext cx="3810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A1C157B9-5178-B540-BF23-C3FB776B0063}"/>
                  </a:ext>
                </a:extLst>
              </p:cNvPr>
              <p:cNvSpPr/>
              <p:nvPr/>
            </p:nvSpPr>
            <p:spPr bwMode="auto">
              <a:xfrm>
                <a:off x="6324600" y="4267200"/>
                <a:ext cx="685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832D0C90-7481-AF43-9735-531C12F759DB}"/>
                  </a:ext>
                </a:extLst>
              </p:cNvPr>
              <p:cNvSpPr/>
              <p:nvPr/>
            </p:nvSpPr>
            <p:spPr bwMode="auto">
              <a:xfrm>
                <a:off x="6172200" y="4800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EACDCFEE-815B-3E4F-9AAF-98169CB8ADAE}"/>
                  </a:ext>
                </a:extLst>
              </p:cNvPr>
              <p:cNvSpPr/>
              <p:nvPr/>
            </p:nvSpPr>
            <p:spPr bwMode="auto">
              <a:xfrm>
                <a:off x="6172200" y="4724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448BD08C-8E3C-5242-A8DA-F071D092AB04}"/>
                  </a:ext>
                </a:extLst>
              </p:cNvPr>
              <p:cNvSpPr/>
              <p:nvPr/>
            </p:nvSpPr>
            <p:spPr bwMode="auto">
              <a:xfrm>
                <a:off x="6324600" y="46482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4CB7357D-1026-104D-BD06-71541BC096D4}"/>
                  </a:ext>
                </a:extLst>
              </p:cNvPr>
              <p:cNvSpPr/>
              <p:nvPr/>
            </p:nvSpPr>
            <p:spPr bwMode="auto">
              <a:xfrm>
                <a:off x="6477000" y="4572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C5AC5F48-0184-0848-AB3A-82CC8ABCE3DA}"/>
                  </a:ext>
                </a:extLst>
              </p:cNvPr>
              <p:cNvSpPr/>
              <p:nvPr/>
            </p:nvSpPr>
            <p:spPr bwMode="auto">
              <a:xfrm>
                <a:off x="6553200" y="4495800"/>
                <a:ext cx="304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BE351EDC-69B4-7847-B722-FA8F0B8501C8}"/>
                  </a:ext>
                </a:extLst>
              </p:cNvPr>
              <p:cNvSpPr/>
              <p:nvPr/>
            </p:nvSpPr>
            <p:spPr bwMode="auto">
              <a:xfrm>
                <a:off x="6781800" y="44196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B214D1E8-5380-B249-B5AC-7BF3FE1F7DC6}"/>
                  </a:ext>
                </a:extLst>
              </p:cNvPr>
              <p:cNvSpPr/>
              <p:nvPr/>
            </p:nvSpPr>
            <p:spPr bwMode="auto">
              <a:xfrm>
                <a:off x="6858000" y="4343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982AD0BC-2C89-B647-85B1-E86C0505F4F9}"/>
                  </a:ext>
                </a:extLst>
              </p:cNvPr>
              <p:cNvSpPr/>
              <p:nvPr/>
            </p:nvSpPr>
            <p:spPr bwMode="auto">
              <a:xfrm>
                <a:off x="8001000" y="4191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602852B7-2F78-8143-834A-37983C9BB159}"/>
                  </a:ext>
                </a:extLst>
              </p:cNvPr>
              <p:cNvSpPr/>
              <p:nvPr/>
            </p:nvSpPr>
            <p:spPr bwMode="auto">
              <a:xfrm>
                <a:off x="8153400" y="4343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377775A0-6F30-A544-8BF6-1B13E0F1E4FD}"/>
                  </a:ext>
                </a:extLst>
              </p:cNvPr>
              <p:cNvSpPr/>
              <p:nvPr/>
            </p:nvSpPr>
            <p:spPr bwMode="auto">
              <a:xfrm>
                <a:off x="8077200" y="3429000"/>
                <a:ext cx="76200" cy="76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E7639F0D-5423-D644-80B1-A40CC40E0748}"/>
                  </a:ext>
                </a:extLst>
              </p:cNvPr>
              <p:cNvSpPr/>
              <p:nvPr/>
            </p:nvSpPr>
            <p:spPr bwMode="auto">
              <a:xfrm>
                <a:off x="8001000" y="31242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7B81F341-FAA5-1944-BA8C-8457C30DE910}"/>
                  </a:ext>
                </a:extLst>
              </p:cNvPr>
              <p:cNvSpPr/>
              <p:nvPr/>
            </p:nvSpPr>
            <p:spPr bwMode="auto">
              <a:xfrm>
                <a:off x="7924800" y="28194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E4DA5CD6-F4CF-154A-85C5-BD837A2B41E8}"/>
                  </a:ext>
                </a:extLst>
              </p:cNvPr>
              <p:cNvSpPr/>
              <p:nvPr/>
            </p:nvSpPr>
            <p:spPr bwMode="auto">
              <a:xfrm>
                <a:off x="7848600" y="2743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5E9F3D0E-F7FA-E14F-937D-41EE44ACE38D}"/>
                  </a:ext>
                </a:extLst>
              </p:cNvPr>
              <p:cNvSpPr/>
              <p:nvPr/>
            </p:nvSpPr>
            <p:spPr bwMode="auto">
              <a:xfrm>
                <a:off x="6248400" y="4191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F5366A45-3D1C-454F-A215-6E7190CE9DAD}"/>
                  </a:ext>
                </a:extLst>
              </p:cNvPr>
              <p:cNvSpPr/>
              <p:nvPr/>
            </p:nvSpPr>
            <p:spPr bwMode="auto">
              <a:xfrm>
                <a:off x="6248400" y="3581400"/>
                <a:ext cx="762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0BB0E435-BBAC-A14A-9371-77895F222F57}"/>
                  </a:ext>
                </a:extLst>
              </p:cNvPr>
              <p:cNvSpPr/>
              <p:nvPr/>
            </p:nvSpPr>
            <p:spPr bwMode="auto">
              <a:xfrm>
                <a:off x="6324600" y="34290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CBE807FA-C7AC-554D-ABFC-F36F20B28DF8}"/>
                  </a:ext>
                </a:extLst>
              </p:cNvPr>
              <p:cNvSpPr/>
              <p:nvPr/>
            </p:nvSpPr>
            <p:spPr bwMode="auto">
              <a:xfrm>
                <a:off x="6400800" y="3352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9CF45FDD-C312-944D-BE30-9FFC28FFAEE0}"/>
                  </a:ext>
                </a:extLst>
              </p:cNvPr>
              <p:cNvSpPr/>
              <p:nvPr/>
            </p:nvSpPr>
            <p:spPr bwMode="auto">
              <a:xfrm>
                <a:off x="6477000" y="3276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19B4FC50-51B4-6F49-A686-00E5E2EDE279}"/>
                  </a:ext>
                </a:extLst>
              </p:cNvPr>
              <p:cNvSpPr/>
              <p:nvPr/>
            </p:nvSpPr>
            <p:spPr bwMode="auto">
              <a:xfrm>
                <a:off x="6553200" y="3200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55329D1F-7896-5941-89FE-A8E75CCEEAD5}"/>
                  </a:ext>
                </a:extLst>
              </p:cNvPr>
              <p:cNvSpPr/>
              <p:nvPr/>
            </p:nvSpPr>
            <p:spPr bwMode="auto">
              <a:xfrm>
                <a:off x="6553200" y="3124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748A9D40-25B0-844B-BD58-AB4285CFEE17}"/>
                  </a:ext>
                </a:extLst>
              </p:cNvPr>
              <p:cNvSpPr/>
              <p:nvPr/>
            </p:nvSpPr>
            <p:spPr bwMode="auto">
              <a:xfrm>
                <a:off x="6629400" y="30480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2A837599-581F-B24D-899E-8C580A924F46}"/>
                  </a:ext>
                </a:extLst>
              </p:cNvPr>
              <p:cNvSpPr/>
              <p:nvPr/>
            </p:nvSpPr>
            <p:spPr bwMode="auto">
              <a:xfrm>
                <a:off x="6705600" y="2895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E0AF0262-A59D-A74C-8F24-1F7C536FA2E8}"/>
                  </a:ext>
                </a:extLst>
              </p:cNvPr>
              <p:cNvSpPr/>
              <p:nvPr/>
            </p:nvSpPr>
            <p:spPr bwMode="auto">
              <a:xfrm>
                <a:off x="6629400" y="2971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3C6E6C69-EA05-A142-A007-4C1E0003F568}"/>
                  </a:ext>
                </a:extLst>
              </p:cNvPr>
              <p:cNvSpPr/>
              <p:nvPr/>
            </p:nvSpPr>
            <p:spPr bwMode="auto">
              <a:xfrm>
                <a:off x="6781800" y="2819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3AE8D3CC-A970-9E47-A878-A60ECC421DA9}"/>
                  </a:ext>
                </a:extLst>
              </p:cNvPr>
              <p:cNvSpPr/>
              <p:nvPr/>
            </p:nvSpPr>
            <p:spPr bwMode="auto">
              <a:xfrm>
                <a:off x="6858000" y="2743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57499042-53E4-DE46-A21C-6BDA4AD394A1}"/>
                  </a:ext>
                </a:extLst>
              </p:cNvPr>
              <p:cNvSpPr/>
              <p:nvPr/>
            </p:nvSpPr>
            <p:spPr bwMode="auto">
              <a:xfrm>
                <a:off x="6934200" y="27432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</p:grpSp>
        <p:sp>
          <p:nvSpPr>
            <p:cNvPr id="54397" name="Rectangle 962">
              <a:extLst>
                <a:ext uri="{FF2B5EF4-FFF2-40B4-BE49-F238E27FC236}">
                  <a16:creationId xmlns:a16="http://schemas.microsoft.com/office/drawing/2014/main" id="{7F9C3941-6206-8145-921F-F1582F53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5638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398" name="Rectangle 963">
              <a:extLst>
                <a:ext uri="{FF2B5EF4-FFF2-40B4-BE49-F238E27FC236}">
                  <a16:creationId xmlns:a16="http://schemas.microsoft.com/office/drawing/2014/main" id="{8CDC84BF-A8A5-504B-9F4A-2D708CF9E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6670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399" name="Rectangle 964">
              <a:extLst>
                <a:ext uri="{FF2B5EF4-FFF2-40B4-BE49-F238E27FC236}">
                  <a16:creationId xmlns:a16="http://schemas.microsoft.com/office/drawing/2014/main" id="{A435ADF1-A934-924C-835C-9BE7EEED7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6670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969">
            <a:extLst>
              <a:ext uri="{FF2B5EF4-FFF2-40B4-BE49-F238E27FC236}">
                <a16:creationId xmlns:a16="http://schemas.microsoft.com/office/drawing/2014/main" id="{94930BEA-C905-9048-8E2E-39DDEC318F8B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743200"/>
            <a:ext cx="2286000" cy="2895600"/>
            <a:chOff x="5410200" y="2743200"/>
            <a:chExt cx="2286000" cy="2895600"/>
          </a:xfrm>
        </p:grpSpPr>
        <p:grpSp>
          <p:nvGrpSpPr>
            <p:cNvPr id="54343" name="Group 813">
              <a:extLst>
                <a:ext uri="{FF2B5EF4-FFF2-40B4-BE49-F238E27FC236}">
                  <a16:creationId xmlns:a16="http://schemas.microsoft.com/office/drawing/2014/main" id="{215839EF-2532-7E43-BA4E-53B4375270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2743200"/>
              <a:ext cx="2286000" cy="2895600"/>
              <a:chOff x="6172200" y="2743200"/>
              <a:chExt cx="2286000" cy="2895600"/>
            </a:xfrm>
          </p:grpSpPr>
          <p:sp>
            <p:nvSpPr>
              <p:cNvPr id="54347" name="Rectangle 814">
                <a:extLst>
                  <a:ext uri="{FF2B5EF4-FFF2-40B4-BE49-F238E27FC236}">
                    <a16:creationId xmlns:a16="http://schemas.microsoft.com/office/drawing/2014/main" id="{274157C1-5624-2547-B562-9207867B2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4724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48" name="Rectangle 815">
                <a:extLst>
                  <a:ext uri="{FF2B5EF4-FFF2-40B4-BE49-F238E27FC236}">
                    <a16:creationId xmlns:a16="http://schemas.microsoft.com/office/drawing/2014/main" id="{86005EB0-B84C-5C4A-B475-57929C325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4648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49" name="Rectangle 816">
                <a:extLst>
                  <a:ext uri="{FF2B5EF4-FFF2-40B4-BE49-F238E27FC236}">
                    <a16:creationId xmlns:a16="http://schemas.microsoft.com/office/drawing/2014/main" id="{2F7A3A39-F22F-0F47-8FA3-C4C2E1583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3800" y="5562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50" name="Rectangle 817">
                <a:extLst>
                  <a:ext uri="{FF2B5EF4-FFF2-40B4-BE49-F238E27FC236}">
                    <a16:creationId xmlns:a16="http://schemas.microsoft.com/office/drawing/2014/main" id="{65FACC40-5236-D943-A7C4-7AE717780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0" y="5562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51" name="Rectangle 818">
                <a:extLst>
                  <a:ext uri="{FF2B5EF4-FFF2-40B4-BE49-F238E27FC236}">
                    <a16:creationId xmlns:a16="http://schemas.microsoft.com/office/drawing/2014/main" id="{D7841F89-651F-3A4D-B814-93D84F217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6200" y="5562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52" name="Rectangle 819">
                <a:extLst>
                  <a:ext uri="{FF2B5EF4-FFF2-40B4-BE49-F238E27FC236}">
                    <a16:creationId xmlns:a16="http://schemas.microsoft.com/office/drawing/2014/main" id="{79F832DE-552F-A245-A876-B0B2C0521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2400" y="5562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53" name="Rectangle 820">
                <a:extLst>
                  <a:ext uri="{FF2B5EF4-FFF2-40B4-BE49-F238E27FC236}">
                    <a16:creationId xmlns:a16="http://schemas.microsoft.com/office/drawing/2014/main" id="{2D09123A-2BBA-C946-9ABC-9CF0DE4F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0" y="5105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54" name="Rectangle 821">
                <a:extLst>
                  <a:ext uri="{FF2B5EF4-FFF2-40B4-BE49-F238E27FC236}">
                    <a16:creationId xmlns:a16="http://schemas.microsoft.com/office/drawing/2014/main" id="{62B72E95-3FCC-EC40-BFCE-E31563D6A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55" name="Rectangle 822">
                <a:extLst>
                  <a:ext uri="{FF2B5EF4-FFF2-40B4-BE49-F238E27FC236}">
                    <a16:creationId xmlns:a16="http://schemas.microsoft.com/office/drawing/2014/main" id="{13DDE300-AE2D-2C4D-B231-9E1C1A5A6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0" y="4191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56" name="Rectangle 823">
                <a:extLst>
                  <a:ext uri="{FF2B5EF4-FFF2-40B4-BE49-F238E27FC236}">
                    <a16:creationId xmlns:a16="http://schemas.microsoft.com/office/drawing/2014/main" id="{03EE69F9-7E48-5C42-9D0F-4C08AC488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7200" y="4191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57" name="Rectangle 824">
                <a:extLst>
                  <a:ext uri="{FF2B5EF4-FFF2-40B4-BE49-F238E27FC236}">
                    <a16:creationId xmlns:a16="http://schemas.microsoft.com/office/drawing/2014/main" id="{B61661AE-BCD3-3247-96E0-D9C9958CE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3400" y="4191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58" name="Rectangle 825">
                <a:extLst>
                  <a:ext uri="{FF2B5EF4-FFF2-40B4-BE49-F238E27FC236}">
                    <a16:creationId xmlns:a16="http://schemas.microsoft.com/office/drawing/2014/main" id="{5AF65A7D-F555-824C-A470-2F8E2E92A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4343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59" name="Rectangle 826">
                <a:extLst>
                  <a:ext uri="{FF2B5EF4-FFF2-40B4-BE49-F238E27FC236}">
                    <a16:creationId xmlns:a16="http://schemas.microsoft.com/office/drawing/2014/main" id="{CFF77589-95A6-7546-BD00-E0F8BE494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0" y="4343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60" name="Rectangle 827">
                <a:extLst>
                  <a:ext uri="{FF2B5EF4-FFF2-40B4-BE49-F238E27FC236}">
                    <a16:creationId xmlns:a16="http://schemas.microsoft.com/office/drawing/2014/main" id="{43A43333-96AE-8045-B312-1F2C674B7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4343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61" name="Rectangle 828">
                <a:extLst>
                  <a:ext uri="{FF2B5EF4-FFF2-40B4-BE49-F238E27FC236}">
                    <a16:creationId xmlns:a16="http://schemas.microsoft.com/office/drawing/2014/main" id="{840D27A9-A02B-D741-8678-2E2BB9526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0" y="4343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62" name="Rectangle 829">
                <a:extLst>
                  <a:ext uri="{FF2B5EF4-FFF2-40B4-BE49-F238E27FC236}">
                    <a16:creationId xmlns:a16="http://schemas.microsoft.com/office/drawing/2014/main" id="{A1C61169-B125-1249-8079-EA85841CF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0" y="2743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63" name="Rectangle 830">
                <a:extLst>
                  <a:ext uri="{FF2B5EF4-FFF2-40B4-BE49-F238E27FC236}">
                    <a16:creationId xmlns:a16="http://schemas.microsoft.com/office/drawing/2014/main" id="{587967FF-A155-3A46-985C-44D409B0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743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64" name="Rectangle 831">
                <a:extLst>
                  <a:ext uri="{FF2B5EF4-FFF2-40B4-BE49-F238E27FC236}">
                    <a16:creationId xmlns:a16="http://schemas.microsoft.com/office/drawing/2014/main" id="{9521D402-EFED-5245-A09C-23FE03BF3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600" y="2743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65" name="Rectangle 832">
                <a:extLst>
                  <a:ext uri="{FF2B5EF4-FFF2-40B4-BE49-F238E27FC236}">
                    <a16:creationId xmlns:a16="http://schemas.microsoft.com/office/drawing/2014/main" id="{956E4432-6A31-5341-8FD1-CDB323182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2743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66" name="Rectangle 833">
                <a:extLst>
                  <a:ext uri="{FF2B5EF4-FFF2-40B4-BE49-F238E27FC236}">
                    <a16:creationId xmlns:a16="http://schemas.microsoft.com/office/drawing/2014/main" id="{18539C5D-D479-2543-9039-5F0576C49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2743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835" name="Rectangle 834">
                <a:extLst>
                  <a:ext uri="{FF2B5EF4-FFF2-40B4-BE49-F238E27FC236}">
                    <a16:creationId xmlns:a16="http://schemas.microsoft.com/office/drawing/2014/main" id="{6959CBAA-13EC-0C49-8F05-11B9002A691F}"/>
                  </a:ext>
                </a:extLst>
              </p:cNvPr>
              <p:cNvSpPr/>
              <p:nvPr/>
            </p:nvSpPr>
            <p:spPr bwMode="auto">
              <a:xfrm>
                <a:off x="7848600" y="5562600"/>
                <a:ext cx="609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6304161D-9468-364F-A640-F21B2ADD0BA0}"/>
                  </a:ext>
                </a:extLst>
              </p:cNvPr>
              <p:cNvSpPr/>
              <p:nvPr/>
            </p:nvSpPr>
            <p:spPr bwMode="auto">
              <a:xfrm>
                <a:off x="7772400" y="5486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37" name="Rectangle 836">
                <a:extLst>
                  <a:ext uri="{FF2B5EF4-FFF2-40B4-BE49-F238E27FC236}">
                    <a16:creationId xmlns:a16="http://schemas.microsoft.com/office/drawing/2014/main" id="{6A5DE10F-F375-BF49-B0E6-6EA588C420D9}"/>
                  </a:ext>
                </a:extLst>
              </p:cNvPr>
              <p:cNvSpPr/>
              <p:nvPr/>
            </p:nvSpPr>
            <p:spPr bwMode="auto">
              <a:xfrm>
                <a:off x="7924800" y="54102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02693F3E-0062-5643-AA78-8792F7940B61}"/>
                  </a:ext>
                </a:extLst>
              </p:cNvPr>
              <p:cNvSpPr/>
              <p:nvPr/>
            </p:nvSpPr>
            <p:spPr bwMode="auto">
              <a:xfrm>
                <a:off x="8001000" y="5334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39" name="Rectangle 838">
                <a:extLst>
                  <a:ext uri="{FF2B5EF4-FFF2-40B4-BE49-F238E27FC236}">
                    <a16:creationId xmlns:a16="http://schemas.microsoft.com/office/drawing/2014/main" id="{D959D6FC-4AED-2547-8780-E6078833CE9A}"/>
                  </a:ext>
                </a:extLst>
              </p:cNvPr>
              <p:cNvSpPr/>
              <p:nvPr/>
            </p:nvSpPr>
            <p:spPr bwMode="auto">
              <a:xfrm>
                <a:off x="8153400" y="52578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31F354CD-EB43-5F4C-B883-4ED2A01C18A2}"/>
                  </a:ext>
                </a:extLst>
              </p:cNvPr>
              <p:cNvSpPr/>
              <p:nvPr/>
            </p:nvSpPr>
            <p:spPr bwMode="auto">
              <a:xfrm>
                <a:off x="8305800" y="5181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41" name="Rectangle 840">
                <a:extLst>
                  <a:ext uri="{FF2B5EF4-FFF2-40B4-BE49-F238E27FC236}">
                    <a16:creationId xmlns:a16="http://schemas.microsoft.com/office/drawing/2014/main" id="{30B137E4-DE1C-B345-816D-756A329AC4AE}"/>
                  </a:ext>
                </a:extLst>
              </p:cNvPr>
              <p:cNvSpPr/>
              <p:nvPr/>
            </p:nvSpPr>
            <p:spPr bwMode="auto">
              <a:xfrm>
                <a:off x="8382000" y="5257800"/>
                <a:ext cx="76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449ECFCA-B577-6E41-9DC7-883ACF9C7ADA}"/>
                  </a:ext>
                </a:extLst>
              </p:cNvPr>
              <p:cNvSpPr/>
              <p:nvPr/>
            </p:nvSpPr>
            <p:spPr bwMode="auto">
              <a:xfrm>
                <a:off x="8382000" y="2743200"/>
                <a:ext cx="76200" cy="1447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6527CD38-D1E9-8842-AC4A-7D9FD1672494}"/>
                  </a:ext>
                </a:extLst>
              </p:cNvPr>
              <p:cNvSpPr/>
              <p:nvPr/>
            </p:nvSpPr>
            <p:spPr bwMode="auto">
              <a:xfrm>
                <a:off x="8077200" y="2743200"/>
                <a:ext cx="304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B9E75F68-AF58-B143-B85C-CFF21FBBD92B}"/>
                  </a:ext>
                </a:extLst>
              </p:cNvPr>
              <p:cNvSpPr/>
              <p:nvPr/>
            </p:nvSpPr>
            <p:spPr bwMode="auto">
              <a:xfrm>
                <a:off x="8001000" y="2819400"/>
                <a:ext cx="76200" cy="304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2A11E3F1-AB88-FF4A-8ED9-E4FE137DB8F0}"/>
                  </a:ext>
                </a:extLst>
              </p:cNvPr>
              <p:cNvSpPr/>
              <p:nvPr/>
            </p:nvSpPr>
            <p:spPr bwMode="auto">
              <a:xfrm>
                <a:off x="8077200" y="30480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70789E9C-DF82-B84A-A358-292400A4A4E7}"/>
                  </a:ext>
                </a:extLst>
              </p:cNvPr>
              <p:cNvSpPr/>
              <p:nvPr/>
            </p:nvSpPr>
            <p:spPr bwMode="auto">
              <a:xfrm>
                <a:off x="8153400" y="3352800"/>
                <a:ext cx="76200" cy="838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F4B07750-27A1-8C44-9C64-0836B8C9B344}"/>
                  </a:ext>
                </a:extLst>
              </p:cNvPr>
              <p:cNvSpPr/>
              <p:nvPr/>
            </p:nvSpPr>
            <p:spPr bwMode="auto">
              <a:xfrm>
                <a:off x="8229600" y="41910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BAADD150-DE1C-B64B-96CB-0F13B09EDC78}"/>
                  </a:ext>
                </a:extLst>
              </p:cNvPr>
              <p:cNvSpPr/>
              <p:nvPr/>
            </p:nvSpPr>
            <p:spPr bwMode="auto">
              <a:xfrm>
                <a:off x="6172200" y="2743200"/>
                <a:ext cx="533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20142FDC-B7E7-884C-A098-877D983E10F1}"/>
                  </a:ext>
                </a:extLst>
              </p:cNvPr>
              <p:cNvSpPr/>
              <p:nvPr/>
            </p:nvSpPr>
            <p:spPr bwMode="auto">
              <a:xfrm>
                <a:off x="6172200" y="2819400"/>
                <a:ext cx="76200" cy="1828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8DE416E5-FC20-BE43-B771-B4568261B91C}"/>
                  </a:ext>
                </a:extLst>
              </p:cNvPr>
              <p:cNvSpPr/>
              <p:nvPr/>
            </p:nvSpPr>
            <p:spPr bwMode="auto">
              <a:xfrm>
                <a:off x="6705600" y="28194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12A7B139-6304-604F-87F6-8BCF26B2F492}"/>
                  </a:ext>
                </a:extLst>
              </p:cNvPr>
              <p:cNvSpPr/>
              <p:nvPr/>
            </p:nvSpPr>
            <p:spPr bwMode="auto">
              <a:xfrm>
                <a:off x="6629400" y="2819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168CBC70-ABA9-384A-8C5F-A0EB252D9363}"/>
                  </a:ext>
                </a:extLst>
              </p:cNvPr>
              <p:cNvSpPr/>
              <p:nvPr/>
            </p:nvSpPr>
            <p:spPr bwMode="auto">
              <a:xfrm>
                <a:off x="6553200" y="28956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AD6F5F71-1C61-454F-AB31-E84B07EB086C}"/>
                  </a:ext>
                </a:extLst>
              </p:cNvPr>
              <p:cNvSpPr/>
              <p:nvPr/>
            </p:nvSpPr>
            <p:spPr bwMode="auto">
              <a:xfrm>
                <a:off x="6477000" y="30480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59E72E9F-F059-7844-BCA2-B20D296A3FEC}"/>
                  </a:ext>
                </a:extLst>
              </p:cNvPr>
              <p:cNvSpPr/>
              <p:nvPr/>
            </p:nvSpPr>
            <p:spPr bwMode="auto">
              <a:xfrm>
                <a:off x="6248400" y="33528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895A4B82-9115-BA41-8130-E855E916D658}"/>
                  </a:ext>
                </a:extLst>
              </p:cNvPr>
              <p:cNvSpPr/>
              <p:nvPr/>
            </p:nvSpPr>
            <p:spPr bwMode="auto">
              <a:xfrm>
                <a:off x="6324600" y="3276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6FDC6097-528D-F347-ADC1-569E09BE9D47}"/>
                  </a:ext>
                </a:extLst>
              </p:cNvPr>
              <p:cNvSpPr/>
              <p:nvPr/>
            </p:nvSpPr>
            <p:spPr bwMode="auto">
              <a:xfrm>
                <a:off x="6400800" y="32004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32CE5963-8A96-BF4A-9055-5CB704326CA5}"/>
                  </a:ext>
                </a:extLst>
              </p:cNvPr>
              <p:cNvSpPr/>
              <p:nvPr/>
            </p:nvSpPr>
            <p:spPr bwMode="auto">
              <a:xfrm>
                <a:off x="6248400" y="4267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A22B3F8F-1949-FA4E-B736-21FDDD747D69}"/>
                  </a:ext>
                </a:extLst>
              </p:cNvPr>
              <p:cNvSpPr/>
              <p:nvPr/>
            </p:nvSpPr>
            <p:spPr bwMode="auto">
              <a:xfrm>
                <a:off x="6248400" y="45720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B0262EC3-586A-1143-B008-7665F09860B0}"/>
                  </a:ext>
                </a:extLst>
              </p:cNvPr>
              <p:cNvSpPr/>
              <p:nvPr/>
            </p:nvSpPr>
            <p:spPr bwMode="auto">
              <a:xfrm>
                <a:off x="6400800" y="44958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C17F796B-F3C0-3E4D-AF95-B33BDF4B8693}"/>
                  </a:ext>
                </a:extLst>
              </p:cNvPr>
              <p:cNvSpPr/>
              <p:nvPr/>
            </p:nvSpPr>
            <p:spPr bwMode="auto">
              <a:xfrm>
                <a:off x="6477000" y="4419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C8895981-023C-0C46-8BF5-EA13DCDC1FE7}"/>
                  </a:ext>
                </a:extLst>
              </p:cNvPr>
              <p:cNvSpPr/>
              <p:nvPr/>
            </p:nvSpPr>
            <p:spPr bwMode="auto">
              <a:xfrm>
                <a:off x="6324600" y="4343400"/>
                <a:ext cx="3810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BBDF1233-D10F-8744-8C03-636CAFC7B7E9}"/>
                  </a:ext>
                </a:extLst>
              </p:cNvPr>
              <p:cNvSpPr/>
              <p:nvPr/>
            </p:nvSpPr>
            <p:spPr bwMode="auto">
              <a:xfrm>
                <a:off x="6553200" y="44196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863" name="Rectangle 862">
                <a:extLst>
                  <a:ext uri="{FF2B5EF4-FFF2-40B4-BE49-F238E27FC236}">
                    <a16:creationId xmlns:a16="http://schemas.microsoft.com/office/drawing/2014/main" id="{1D1D1240-7348-4243-A8DE-12CFE9FDE3A0}"/>
                  </a:ext>
                </a:extLst>
              </p:cNvPr>
              <p:cNvSpPr/>
              <p:nvPr/>
            </p:nvSpPr>
            <p:spPr bwMode="auto">
              <a:xfrm>
                <a:off x="6248400" y="45720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</p:grpSp>
        <p:sp>
          <p:nvSpPr>
            <p:cNvPr id="54344" name="Rectangle 966">
              <a:extLst>
                <a:ext uri="{FF2B5EF4-FFF2-40B4-BE49-F238E27FC236}">
                  <a16:creationId xmlns:a16="http://schemas.microsoft.com/office/drawing/2014/main" id="{0467B983-1A2A-634F-8A93-C7E1DEC2F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743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345" name="Rectangle 967">
              <a:extLst>
                <a:ext uri="{FF2B5EF4-FFF2-40B4-BE49-F238E27FC236}">
                  <a16:creationId xmlns:a16="http://schemas.microsoft.com/office/drawing/2014/main" id="{7E529FF7-1D15-1F4B-8E4E-C9B3C7CC3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5562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346" name="Rectangle 968">
              <a:extLst>
                <a:ext uri="{FF2B5EF4-FFF2-40B4-BE49-F238E27FC236}">
                  <a16:creationId xmlns:a16="http://schemas.microsoft.com/office/drawing/2014/main" id="{B1D32D22-624A-774E-B012-E34926CA4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Group 973">
            <a:extLst>
              <a:ext uri="{FF2B5EF4-FFF2-40B4-BE49-F238E27FC236}">
                <a16:creationId xmlns:a16="http://schemas.microsoft.com/office/drawing/2014/main" id="{A3EEE3C3-6B3B-9945-84D7-8B151D9E1123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819400"/>
            <a:ext cx="2209800" cy="2743200"/>
            <a:chOff x="5715000" y="2819400"/>
            <a:chExt cx="2209800" cy="2743200"/>
          </a:xfrm>
        </p:grpSpPr>
        <p:grpSp>
          <p:nvGrpSpPr>
            <p:cNvPr id="54302" name="Group 878">
              <a:extLst>
                <a:ext uri="{FF2B5EF4-FFF2-40B4-BE49-F238E27FC236}">
                  <a16:creationId xmlns:a16="http://schemas.microsoft.com/office/drawing/2014/main" id="{467B7591-82E9-4246-BF1B-04CB84F16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819400"/>
              <a:ext cx="2209800" cy="2743200"/>
              <a:chOff x="6172200" y="2819400"/>
              <a:chExt cx="2209800" cy="2743200"/>
            </a:xfrm>
          </p:grpSpPr>
          <p:sp>
            <p:nvSpPr>
              <p:cNvPr id="54306" name="Rectangle 879">
                <a:extLst>
                  <a:ext uri="{FF2B5EF4-FFF2-40B4-BE49-F238E27FC236}">
                    <a16:creationId xmlns:a16="http://schemas.microsoft.com/office/drawing/2014/main" id="{ACC7A573-8D26-D44E-8FCE-8D6EF7E50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4572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07" name="Rectangle 880">
                <a:extLst>
                  <a:ext uri="{FF2B5EF4-FFF2-40B4-BE49-F238E27FC236}">
                    <a16:creationId xmlns:a16="http://schemas.microsoft.com/office/drawing/2014/main" id="{5C30BF43-C270-5842-B6FC-C18C901F1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4419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08" name="Rectangle 881">
                <a:extLst>
                  <a:ext uri="{FF2B5EF4-FFF2-40B4-BE49-F238E27FC236}">
                    <a16:creationId xmlns:a16="http://schemas.microsoft.com/office/drawing/2014/main" id="{14BD1652-D7CE-0743-9E3C-990D3157B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419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09" name="Rectangle 882">
                <a:extLst>
                  <a:ext uri="{FF2B5EF4-FFF2-40B4-BE49-F238E27FC236}">
                    <a16:creationId xmlns:a16="http://schemas.microsoft.com/office/drawing/2014/main" id="{0B161D12-B31C-F54F-807C-ECE43E6AC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4419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10" name="Rectangle 883">
                <a:extLst>
                  <a:ext uri="{FF2B5EF4-FFF2-40B4-BE49-F238E27FC236}">
                    <a16:creationId xmlns:a16="http://schemas.microsoft.com/office/drawing/2014/main" id="{3F4F3974-261B-7A46-B35A-BFEDD6CC7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0800" y="4419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11" name="Rectangle 884">
                <a:extLst>
                  <a:ext uri="{FF2B5EF4-FFF2-40B4-BE49-F238E27FC236}">
                    <a16:creationId xmlns:a16="http://schemas.microsoft.com/office/drawing/2014/main" id="{FEC7A69B-B03C-274E-9658-0925F079B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819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12" name="Rectangle 885">
                <a:extLst>
                  <a:ext uri="{FF2B5EF4-FFF2-40B4-BE49-F238E27FC236}">
                    <a16:creationId xmlns:a16="http://schemas.microsoft.com/office/drawing/2014/main" id="{BEA91708-2E10-8B47-BAF2-00B915CDC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2819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13" name="Rectangle 886">
                <a:extLst>
                  <a:ext uri="{FF2B5EF4-FFF2-40B4-BE49-F238E27FC236}">
                    <a16:creationId xmlns:a16="http://schemas.microsoft.com/office/drawing/2014/main" id="{BCBCB97F-41C7-D849-8B7D-F55BD014E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0" y="2819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14" name="Rectangle 887">
                <a:extLst>
                  <a:ext uri="{FF2B5EF4-FFF2-40B4-BE49-F238E27FC236}">
                    <a16:creationId xmlns:a16="http://schemas.microsoft.com/office/drawing/2014/main" id="{3E471591-03A6-C94E-B23B-48AF003BF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7200" y="2819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15" name="Rectangle 888">
                <a:extLst>
                  <a:ext uri="{FF2B5EF4-FFF2-40B4-BE49-F238E27FC236}">
                    <a16:creationId xmlns:a16="http://schemas.microsoft.com/office/drawing/2014/main" id="{A4D9C44F-49A2-924C-8555-2E33061F7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9600" y="4114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16" name="Rectangle 889">
                <a:extLst>
                  <a:ext uri="{FF2B5EF4-FFF2-40B4-BE49-F238E27FC236}">
                    <a16:creationId xmlns:a16="http://schemas.microsoft.com/office/drawing/2014/main" id="{E80764C5-A2C0-CA4D-9E28-B8190DAD0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5800" y="4114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17" name="Rectangle 890">
                <a:extLst>
                  <a:ext uri="{FF2B5EF4-FFF2-40B4-BE49-F238E27FC236}">
                    <a16:creationId xmlns:a16="http://schemas.microsoft.com/office/drawing/2014/main" id="{F5BB3A12-1179-B449-A1B5-3C1A6773C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58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18" name="Rectangle 891">
                <a:extLst>
                  <a:ext uri="{FF2B5EF4-FFF2-40B4-BE49-F238E27FC236}">
                    <a16:creationId xmlns:a16="http://schemas.microsoft.com/office/drawing/2014/main" id="{778B67C2-2EF9-064F-8B00-3991C3895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5800" y="5334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19" name="Rectangle 892">
                <a:extLst>
                  <a:ext uri="{FF2B5EF4-FFF2-40B4-BE49-F238E27FC236}">
                    <a16:creationId xmlns:a16="http://schemas.microsoft.com/office/drawing/2014/main" id="{C4BDB953-2146-144F-9405-3CD15BD7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5486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20" name="Rectangle 893">
                <a:extLst>
                  <a:ext uri="{FF2B5EF4-FFF2-40B4-BE49-F238E27FC236}">
                    <a16:creationId xmlns:a16="http://schemas.microsoft.com/office/drawing/2014/main" id="{E0F52611-FC5E-474F-834D-59DB5D862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5486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21" name="Rectangle 894">
                <a:extLst>
                  <a:ext uri="{FF2B5EF4-FFF2-40B4-BE49-F238E27FC236}">
                    <a16:creationId xmlns:a16="http://schemas.microsoft.com/office/drawing/2014/main" id="{B806C282-FE30-3F4F-92D7-C1CD3B0D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5486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22" name="Rectangle 895">
                <a:extLst>
                  <a:ext uri="{FF2B5EF4-FFF2-40B4-BE49-F238E27FC236}">
                    <a16:creationId xmlns:a16="http://schemas.microsoft.com/office/drawing/2014/main" id="{57E5F178-D7ED-584A-9D69-D379C0DDD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7200" y="5486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23" name="Rectangle 896">
                <a:extLst>
                  <a:ext uri="{FF2B5EF4-FFF2-40B4-BE49-F238E27FC236}">
                    <a16:creationId xmlns:a16="http://schemas.microsoft.com/office/drawing/2014/main" id="{30D628F8-73CE-CB48-A38B-FF45AA627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3276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24" name="Rectangle 897">
                <a:extLst>
                  <a:ext uri="{FF2B5EF4-FFF2-40B4-BE49-F238E27FC236}">
                    <a16:creationId xmlns:a16="http://schemas.microsoft.com/office/drawing/2014/main" id="{5F9249F8-A34E-B843-92F3-C71BD3F45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3352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25" name="Rectangle 898">
                <a:extLst>
                  <a:ext uri="{FF2B5EF4-FFF2-40B4-BE49-F238E27FC236}">
                    <a16:creationId xmlns:a16="http://schemas.microsoft.com/office/drawing/2014/main" id="{C0BFD832-8259-8246-856F-F3A3BFEE8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200" y="3429000"/>
                <a:ext cx="76200" cy="838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26" name="Rectangle 899">
                <a:extLst>
                  <a:ext uri="{FF2B5EF4-FFF2-40B4-BE49-F238E27FC236}">
                    <a16:creationId xmlns:a16="http://schemas.microsoft.com/office/drawing/2014/main" id="{A94E112B-3A85-0D44-BEE0-C88E5E9A3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400" y="42672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4327" name="Rectangle 900">
                <a:extLst>
                  <a:ext uri="{FF2B5EF4-FFF2-40B4-BE49-F238E27FC236}">
                    <a16:creationId xmlns:a16="http://schemas.microsoft.com/office/drawing/2014/main" id="{BF55FCE1-D32A-3044-9657-12F3866EC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43434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4768B740-2759-B145-BB42-C933B79529C7}"/>
                  </a:ext>
                </a:extLst>
              </p:cNvPr>
              <p:cNvSpPr/>
              <p:nvPr/>
            </p:nvSpPr>
            <p:spPr bwMode="auto">
              <a:xfrm>
                <a:off x="8153400" y="5486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C3C368F9-C15D-B945-95DE-01BBFF0C5F88}"/>
                  </a:ext>
                </a:extLst>
              </p:cNvPr>
              <p:cNvSpPr/>
              <p:nvPr/>
            </p:nvSpPr>
            <p:spPr bwMode="auto">
              <a:xfrm>
                <a:off x="8077200" y="5410200"/>
                <a:ext cx="3048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78C40E78-F41F-164A-9E86-BB0838CE8E0F}"/>
                  </a:ext>
                </a:extLst>
              </p:cNvPr>
              <p:cNvSpPr/>
              <p:nvPr/>
            </p:nvSpPr>
            <p:spPr bwMode="auto">
              <a:xfrm>
                <a:off x="8229600" y="53340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8993F94E-FD05-FE44-A8BE-CB9ADDC693FC}"/>
                  </a:ext>
                </a:extLst>
              </p:cNvPr>
              <p:cNvSpPr/>
              <p:nvPr/>
            </p:nvSpPr>
            <p:spPr bwMode="auto">
              <a:xfrm>
                <a:off x="8305800" y="2819400"/>
                <a:ext cx="76200" cy="1295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0713E57F-6AB0-BC41-8A23-13F947D0DF3F}"/>
                  </a:ext>
                </a:extLst>
              </p:cNvPr>
              <p:cNvSpPr/>
              <p:nvPr/>
            </p:nvSpPr>
            <p:spPr bwMode="auto">
              <a:xfrm>
                <a:off x="8229600" y="3276600"/>
                <a:ext cx="76200" cy="838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9ECC5564-725A-5148-B72A-2DB8EE1DF70B}"/>
                  </a:ext>
                </a:extLst>
              </p:cNvPr>
              <p:cNvSpPr/>
              <p:nvPr/>
            </p:nvSpPr>
            <p:spPr bwMode="auto">
              <a:xfrm>
                <a:off x="8153400" y="29718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20C9DE5E-BC76-DF46-BE76-4D626EC995CA}"/>
                  </a:ext>
                </a:extLst>
              </p:cNvPr>
              <p:cNvSpPr/>
              <p:nvPr/>
            </p:nvSpPr>
            <p:spPr bwMode="auto">
              <a:xfrm>
                <a:off x="8077200" y="2895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BDF7DC38-6601-1948-AB34-92ABE2FC6BFC}"/>
                  </a:ext>
                </a:extLst>
              </p:cNvPr>
              <p:cNvSpPr/>
              <p:nvPr/>
            </p:nvSpPr>
            <p:spPr bwMode="auto">
              <a:xfrm>
                <a:off x="8153400" y="2819400"/>
                <a:ext cx="1524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36572DE-6122-5E49-AF01-D27A6B2764E2}"/>
                  </a:ext>
                </a:extLst>
              </p:cNvPr>
              <p:cNvSpPr/>
              <p:nvPr/>
            </p:nvSpPr>
            <p:spPr bwMode="auto">
              <a:xfrm>
                <a:off x="6248400" y="2819400"/>
                <a:ext cx="2286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131649DC-1C3C-484A-960C-25CCA892941F}"/>
                  </a:ext>
                </a:extLst>
              </p:cNvPr>
              <p:cNvSpPr/>
              <p:nvPr/>
            </p:nvSpPr>
            <p:spPr bwMode="auto">
              <a:xfrm>
                <a:off x="6248400" y="2895600"/>
                <a:ext cx="76200" cy="381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1B53D9C9-0B0A-B94C-B20B-137943946C0E}"/>
                  </a:ext>
                </a:extLst>
              </p:cNvPr>
              <p:cNvSpPr/>
              <p:nvPr/>
            </p:nvSpPr>
            <p:spPr bwMode="auto">
              <a:xfrm>
                <a:off x="6477000" y="2895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1914CDC9-127C-AE4F-BB95-5CEEBC2EDDA5}"/>
                  </a:ext>
                </a:extLst>
              </p:cNvPr>
              <p:cNvSpPr/>
              <p:nvPr/>
            </p:nvSpPr>
            <p:spPr bwMode="auto">
              <a:xfrm>
                <a:off x="6324600" y="31242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E771A237-1428-794D-977F-45E107A27493}"/>
                  </a:ext>
                </a:extLst>
              </p:cNvPr>
              <p:cNvSpPr/>
              <p:nvPr/>
            </p:nvSpPr>
            <p:spPr bwMode="auto">
              <a:xfrm>
                <a:off x="6400800" y="2971800"/>
                <a:ext cx="762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F9E0DB8E-D24C-2C4B-9CB8-2DCCAE7A7BCE}"/>
                  </a:ext>
                </a:extLst>
              </p:cNvPr>
              <p:cNvSpPr/>
              <p:nvPr/>
            </p:nvSpPr>
            <p:spPr bwMode="auto">
              <a:xfrm>
                <a:off x="6248400" y="4419600"/>
                <a:ext cx="76200" cy="1524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41A11481-3D8B-CD47-A4CC-7E9FD0B8284E}"/>
                  </a:ext>
                </a:extLst>
              </p:cNvPr>
              <p:cNvSpPr/>
              <p:nvPr/>
            </p:nvSpPr>
            <p:spPr bwMode="auto">
              <a:xfrm flipV="1">
                <a:off x="6324600" y="4419600"/>
                <a:ext cx="76200" cy="762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latin typeface="Arial" pitchFamily="-108" charset="0"/>
                  <a:ea typeface="+mn-ea"/>
                </a:endParaRPr>
              </a:p>
            </p:txBody>
          </p:sp>
        </p:grpSp>
        <p:sp>
          <p:nvSpPr>
            <p:cNvPr id="54303" name="Rectangle 970">
              <a:extLst>
                <a:ext uri="{FF2B5EF4-FFF2-40B4-BE49-F238E27FC236}">
                  <a16:creationId xmlns:a16="http://schemas.microsoft.com/office/drawing/2014/main" id="{8E88765F-96FA-B448-96A1-FA0427996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5486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304" name="Rectangle 971">
              <a:extLst>
                <a:ext uri="{FF2B5EF4-FFF2-40B4-BE49-F238E27FC236}">
                  <a16:creationId xmlns:a16="http://schemas.microsoft.com/office/drawing/2014/main" id="{99A9CD4A-3AEB-0844-A001-D2115F69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819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305" name="Rectangle 972">
              <a:extLst>
                <a:ext uri="{FF2B5EF4-FFF2-40B4-BE49-F238E27FC236}">
                  <a16:creationId xmlns:a16="http://schemas.microsoft.com/office/drawing/2014/main" id="{F667233C-9DB1-234F-AF2B-DCC739573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2819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931">
            <a:extLst>
              <a:ext uri="{FF2B5EF4-FFF2-40B4-BE49-F238E27FC236}">
                <a16:creationId xmlns:a16="http://schemas.microsoft.com/office/drawing/2014/main" id="{2F346631-551B-BF47-AB56-F6A245E66E7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95600"/>
            <a:ext cx="2057400" cy="2590800"/>
            <a:chOff x="6248400" y="2895600"/>
            <a:chExt cx="2057400" cy="2590800"/>
          </a:xfrm>
        </p:grpSpPr>
        <p:sp>
          <p:nvSpPr>
            <p:cNvPr id="54287" name="Rectangle 916">
              <a:extLst>
                <a:ext uri="{FF2B5EF4-FFF2-40B4-BE49-F238E27FC236}">
                  <a16:creationId xmlns:a16="http://schemas.microsoft.com/office/drawing/2014/main" id="{D10FA62C-96A7-B743-9547-1B5DB9F28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4495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88" name="Rectangle 917">
              <a:extLst>
                <a:ext uri="{FF2B5EF4-FFF2-40B4-BE49-F238E27FC236}">
                  <a16:creationId xmlns:a16="http://schemas.microsoft.com/office/drawing/2014/main" id="{C249664C-AA83-1A4B-BD86-2AB0388F6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19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89" name="Rectangle 918">
              <a:extLst>
                <a:ext uri="{FF2B5EF4-FFF2-40B4-BE49-F238E27FC236}">
                  <a16:creationId xmlns:a16="http://schemas.microsoft.com/office/drawing/2014/main" id="{43254E14-E3E2-7047-8E45-CDEA4860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2004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90" name="Rectangle 919">
              <a:extLst>
                <a:ext uri="{FF2B5EF4-FFF2-40B4-BE49-F238E27FC236}">
                  <a16:creationId xmlns:a16="http://schemas.microsoft.com/office/drawing/2014/main" id="{E2B75274-8495-5545-B1B9-EB67F642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124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91" name="Rectangle 920">
              <a:extLst>
                <a:ext uri="{FF2B5EF4-FFF2-40B4-BE49-F238E27FC236}">
                  <a16:creationId xmlns:a16="http://schemas.microsoft.com/office/drawing/2014/main" id="{789DE7DC-81E8-704D-A871-B37DB755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0480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92" name="Rectangle 921">
              <a:extLst>
                <a:ext uri="{FF2B5EF4-FFF2-40B4-BE49-F238E27FC236}">
                  <a16:creationId xmlns:a16="http://schemas.microsoft.com/office/drawing/2014/main" id="{0C50938E-694B-4645-9CE2-6D67481B5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971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93" name="Rectangle 922">
              <a:extLst>
                <a:ext uri="{FF2B5EF4-FFF2-40B4-BE49-F238E27FC236}">
                  <a16:creationId xmlns:a16="http://schemas.microsoft.com/office/drawing/2014/main" id="{FD8D0DD8-B858-5349-B854-B642F668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895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94" name="Rectangle 923">
              <a:extLst>
                <a:ext uri="{FF2B5EF4-FFF2-40B4-BE49-F238E27FC236}">
                  <a16:creationId xmlns:a16="http://schemas.microsoft.com/office/drawing/2014/main" id="{EDF60CDF-1ED3-F541-968E-17DE25DF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2895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95" name="Rectangle 924">
              <a:extLst>
                <a:ext uri="{FF2B5EF4-FFF2-40B4-BE49-F238E27FC236}">
                  <a16:creationId xmlns:a16="http://schemas.microsoft.com/office/drawing/2014/main" id="{CAC4A4DB-1155-1F49-B716-2FB178628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2895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96" name="Rectangle 925">
              <a:extLst>
                <a:ext uri="{FF2B5EF4-FFF2-40B4-BE49-F238E27FC236}">
                  <a16:creationId xmlns:a16="http://schemas.microsoft.com/office/drawing/2014/main" id="{2FF70E98-0D2C-574C-BA11-18F17470F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8956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97" name="Rectangle 926">
              <a:extLst>
                <a:ext uri="{FF2B5EF4-FFF2-40B4-BE49-F238E27FC236}">
                  <a16:creationId xmlns:a16="http://schemas.microsoft.com/office/drawing/2014/main" id="{38FC2B22-6504-564F-8F61-887070447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9718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98" name="Rectangle 927">
              <a:extLst>
                <a:ext uri="{FF2B5EF4-FFF2-40B4-BE49-F238E27FC236}">
                  <a16:creationId xmlns:a16="http://schemas.microsoft.com/office/drawing/2014/main" id="{9B9CB881-B28A-5043-8CBF-7685A513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0480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299" name="Rectangle 928">
              <a:extLst>
                <a:ext uri="{FF2B5EF4-FFF2-40B4-BE49-F238E27FC236}">
                  <a16:creationId xmlns:a16="http://schemas.microsoft.com/office/drawing/2014/main" id="{42DD4AC3-27E4-A74B-B28B-1D6D8E90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124200"/>
              <a:ext cx="762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300" name="Rectangle 929">
              <a:extLst>
                <a:ext uri="{FF2B5EF4-FFF2-40B4-BE49-F238E27FC236}">
                  <a16:creationId xmlns:a16="http://schemas.microsoft.com/office/drawing/2014/main" id="{501E25AC-239B-9449-A3F7-1C0519A7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5410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4301" name="Rectangle 930">
              <a:extLst>
                <a:ext uri="{FF2B5EF4-FFF2-40B4-BE49-F238E27FC236}">
                  <a16:creationId xmlns:a16="http://schemas.microsoft.com/office/drawing/2014/main" id="{DE63776C-084F-F54E-BB95-6AB75E5AB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5410200"/>
              <a:ext cx="762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Date Placeholder 3">
            <a:extLst>
              <a:ext uri="{FF2B5EF4-FFF2-40B4-BE49-F238E27FC236}">
                <a16:creationId xmlns:a16="http://schemas.microsoft.com/office/drawing/2014/main" id="{5724D3D1-127A-584A-9A7C-AEE6BA2CF1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C7A847FF-FFCD-EB4F-A05D-898F0393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443A4E-F4DD-0045-8FA3-FF4D7C6168D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7EBF72E-5FA2-8448-BDA2-4CB255258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Roadmap Approaches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C926E2F-55D6-7E43-BBEE-68C7706BB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Roadmap-Based path Planning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Advantages: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Well defined movement paths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Path can be found fast using search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Disadvantages: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Roadmap construction can be time consuming: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Visibility graphs with large numbers of obstacles is expensive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Voronoi diagrams are difficult to compute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Visibility graph and Voronoi diagram do not translate well into configuration spaces with more than 2 dimensions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8C9E242E-1B3B-5F4C-A7BC-A8BB7692F6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F52B808F-190C-D641-9545-36D925A4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93D7D0-A4C3-DC4E-91C0-155ADB4FA09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7A3AB35-D27C-7145-BE2E-0777B9BD3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Path Planning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202A339-E684-734E-8019-A8B22353E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Path planning deals with the generation of movements from </a:t>
            </a:r>
            <a:r>
              <a:rPr lang="en-US" altLang="en-US" sz="2800" i="1">
                <a:ea typeface="ＭＳ Ｐゴシック" panose="020B0600070205080204" pitchFamily="34" charset="-128"/>
              </a:rPr>
              <a:t>A</a:t>
            </a:r>
            <a:r>
              <a:rPr lang="en-US" altLang="en-US" sz="2800">
                <a:ea typeface="ＭＳ Ｐゴシック" panose="020B0600070205080204" pitchFamily="34" charset="-128"/>
              </a:rPr>
              <a:t> to </a:t>
            </a:r>
            <a:r>
              <a:rPr lang="en-US" altLang="en-US" sz="2800" i="1">
                <a:ea typeface="ＭＳ Ｐゴシック" panose="020B0600070205080204" pitchFamily="34" charset="-128"/>
              </a:rPr>
              <a:t>B</a:t>
            </a:r>
            <a:r>
              <a:rPr lang="en-US" altLang="en-US" sz="2800">
                <a:ea typeface="ＭＳ Ｐゴシック" panose="020B0600070205080204" pitchFamily="34" charset="-128"/>
              </a:rPr>
              <a:t> without collisions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Inverse kinematics could be used to generate the movement endpoint for a robot arm followed by using PD control to move to that point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Does not work for mobile robots since an entire path has to be computed (an endpoint does not contain the information necessary to get there)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Movement in a straight line to the point would not necessarily be collision free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B67C8DA4-7FE0-AE4D-881A-CCB3183D36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130AC40E-A4A6-7544-AFCB-EBC0BA8D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00D0DC-DA57-A846-AD48-F890EFDDAFC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8F5F9D5-68F3-9540-A2AD-80C076439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Path Planning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2DE6B21-66A4-8044-9925-44774B22B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3998912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How to move the robot from a configuration (position and orientation) A to a configuration B without hitting arbitrarily shaped obstacles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Shape of robot makes this more complicated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Movement constraints for non-holonomic robots lead to complications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21509" name="Group 13">
            <a:extLst>
              <a:ext uri="{FF2B5EF4-FFF2-40B4-BE49-F238E27FC236}">
                <a16:creationId xmlns:a16="http://schemas.microsoft.com/office/drawing/2014/main" id="{DC145595-04BF-6145-9C1E-D52943CD6A88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362200"/>
            <a:ext cx="3048000" cy="3657600"/>
            <a:chOff x="3456" y="1488"/>
            <a:chExt cx="1920" cy="2304"/>
          </a:xfrm>
        </p:grpSpPr>
        <p:sp>
          <p:nvSpPr>
            <p:cNvPr id="21529" name="Rectangle 7">
              <a:extLst>
                <a:ext uri="{FF2B5EF4-FFF2-40B4-BE49-F238E27FC236}">
                  <a16:creationId xmlns:a16="http://schemas.microsoft.com/office/drawing/2014/main" id="{3322225E-8B54-C840-BEC0-7E6D620E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1920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530" name="AutoShape 8">
              <a:extLst>
                <a:ext uri="{FF2B5EF4-FFF2-40B4-BE49-F238E27FC236}">
                  <a16:creationId xmlns:a16="http://schemas.microsoft.com/office/drawing/2014/main" id="{A1D279C9-28F9-3043-8B83-CAB3933E1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84"/>
              <a:ext cx="720" cy="720"/>
            </a:xfrm>
            <a:prstGeom prst="triangle">
              <a:avLst>
                <a:gd name="adj" fmla="val 743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531" name="AutoShape 9">
              <a:extLst>
                <a:ext uri="{FF2B5EF4-FFF2-40B4-BE49-F238E27FC236}">
                  <a16:creationId xmlns:a16="http://schemas.microsoft.com/office/drawing/2014/main" id="{4C9CC8DD-BA0D-CC4D-AD1B-D8B078ED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928"/>
              <a:ext cx="1488" cy="528"/>
            </a:xfrm>
            <a:prstGeom prst="parallelogram">
              <a:avLst>
                <a:gd name="adj" fmla="val 18256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532" name="Line 10">
              <a:extLst>
                <a:ext uri="{FF2B5EF4-FFF2-40B4-BE49-F238E27FC236}">
                  <a16:creationId xmlns:a16="http://schemas.microsoft.com/office/drawing/2014/main" id="{7AE1254E-9867-0E49-8FF8-964F95B50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728"/>
              <a:ext cx="96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11">
              <a:extLst>
                <a:ext uri="{FF2B5EF4-FFF2-40B4-BE49-F238E27FC236}">
                  <a16:creationId xmlns:a16="http://schemas.microsoft.com/office/drawing/2014/main" id="{67D08B82-97DC-9145-9424-F55EBF374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728"/>
              <a:ext cx="96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-Shape 12">
            <a:extLst>
              <a:ext uri="{FF2B5EF4-FFF2-40B4-BE49-F238E27FC236}">
                <a16:creationId xmlns:a16="http://schemas.microsoft.com/office/drawing/2014/main" id="{398AC7FF-44E2-A744-A335-4CA6DEEB26C5}"/>
              </a:ext>
            </a:extLst>
          </p:cNvPr>
          <p:cNvSpPr/>
          <p:nvPr/>
        </p:nvSpPr>
        <p:spPr bwMode="auto">
          <a:xfrm>
            <a:off x="7315200" y="510540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561A5DA3-6822-0146-905C-2E1E0133BC7F}"/>
              </a:ext>
            </a:extLst>
          </p:cNvPr>
          <p:cNvSpPr/>
          <p:nvPr/>
        </p:nvSpPr>
        <p:spPr bwMode="auto">
          <a:xfrm rot="5400000">
            <a:off x="5715000" y="2667000"/>
            <a:ext cx="1295400" cy="838200"/>
          </a:xfrm>
          <a:prstGeom prst="corner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7CA63714-449D-5D4F-91F7-25D3BCAAFFB3}"/>
              </a:ext>
            </a:extLst>
          </p:cNvPr>
          <p:cNvSpPr/>
          <p:nvPr/>
        </p:nvSpPr>
        <p:spPr bwMode="auto">
          <a:xfrm rot="19118880">
            <a:off x="7202488" y="478155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16" name="L-Shape 15">
            <a:extLst>
              <a:ext uri="{FF2B5EF4-FFF2-40B4-BE49-F238E27FC236}">
                <a16:creationId xmlns:a16="http://schemas.microsoft.com/office/drawing/2014/main" id="{BED5F505-CAF6-644A-A64A-C1D989AF6159}"/>
              </a:ext>
            </a:extLst>
          </p:cNvPr>
          <p:cNvSpPr/>
          <p:nvPr/>
        </p:nvSpPr>
        <p:spPr bwMode="auto">
          <a:xfrm rot="16746298">
            <a:off x="7412038" y="463073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CE1063E0-B579-904A-9352-9D73E8A229A5}"/>
              </a:ext>
            </a:extLst>
          </p:cNvPr>
          <p:cNvSpPr/>
          <p:nvPr/>
        </p:nvSpPr>
        <p:spPr bwMode="auto">
          <a:xfrm rot="15595844">
            <a:off x="7437438" y="417830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1ADFD584-59F9-214F-86FD-0200A72D8137}"/>
              </a:ext>
            </a:extLst>
          </p:cNvPr>
          <p:cNvSpPr/>
          <p:nvPr/>
        </p:nvSpPr>
        <p:spPr bwMode="auto">
          <a:xfrm rot="13803208">
            <a:off x="7251700" y="4073525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19" name="L-Shape 18">
            <a:extLst>
              <a:ext uri="{FF2B5EF4-FFF2-40B4-BE49-F238E27FC236}">
                <a16:creationId xmlns:a16="http://schemas.microsoft.com/office/drawing/2014/main" id="{C4C0FC50-8E8A-8647-ADC3-32302299B62C}"/>
              </a:ext>
            </a:extLst>
          </p:cNvPr>
          <p:cNvSpPr/>
          <p:nvPr/>
        </p:nvSpPr>
        <p:spPr bwMode="auto">
          <a:xfrm rot="11832737">
            <a:off x="7219950" y="4079875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47A6BA3A-F152-0547-A5F5-B64F3C3004B4}"/>
              </a:ext>
            </a:extLst>
          </p:cNvPr>
          <p:cNvSpPr/>
          <p:nvPr/>
        </p:nvSpPr>
        <p:spPr bwMode="auto">
          <a:xfrm rot="9913732">
            <a:off x="6867525" y="381158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716CC62-2818-E345-85BE-01484A224748}"/>
              </a:ext>
            </a:extLst>
          </p:cNvPr>
          <p:cNvSpPr/>
          <p:nvPr/>
        </p:nvSpPr>
        <p:spPr bwMode="auto">
          <a:xfrm rot="9903315">
            <a:off x="6181725" y="388620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25563AD7-F499-8348-858E-159F8E17D75B}"/>
              </a:ext>
            </a:extLst>
          </p:cNvPr>
          <p:cNvSpPr/>
          <p:nvPr/>
        </p:nvSpPr>
        <p:spPr bwMode="auto">
          <a:xfrm rot="8812157">
            <a:off x="5819775" y="405765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7792B22D-3E50-EA49-B9B5-31D397A17836}"/>
              </a:ext>
            </a:extLst>
          </p:cNvPr>
          <p:cNvSpPr/>
          <p:nvPr/>
        </p:nvSpPr>
        <p:spPr bwMode="auto">
          <a:xfrm rot="7199192">
            <a:off x="5754688" y="416083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FB218270-CAEF-4743-86DB-A4C1B567A646}"/>
              </a:ext>
            </a:extLst>
          </p:cNvPr>
          <p:cNvSpPr/>
          <p:nvPr/>
        </p:nvSpPr>
        <p:spPr bwMode="auto">
          <a:xfrm rot="5400000">
            <a:off x="5562600" y="396240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03A3E2C3-FC30-7A44-8CE1-16BBED601095}"/>
              </a:ext>
            </a:extLst>
          </p:cNvPr>
          <p:cNvSpPr/>
          <p:nvPr/>
        </p:nvSpPr>
        <p:spPr bwMode="auto">
          <a:xfrm rot="4281317">
            <a:off x="5672138" y="393858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26" name="L-Shape 25">
            <a:extLst>
              <a:ext uri="{FF2B5EF4-FFF2-40B4-BE49-F238E27FC236}">
                <a16:creationId xmlns:a16="http://schemas.microsoft.com/office/drawing/2014/main" id="{F6DA963C-1380-7840-B6FC-803BBD047070}"/>
              </a:ext>
            </a:extLst>
          </p:cNvPr>
          <p:cNvSpPr/>
          <p:nvPr/>
        </p:nvSpPr>
        <p:spPr bwMode="auto">
          <a:xfrm rot="2486040">
            <a:off x="5824538" y="375285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27" name="L-Shape 26">
            <a:extLst>
              <a:ext uri="{FF2B5EF4-FFF2-40B4-BE49-F238E27FC236}">
                <a16:creationId xmlns:a16="http://schemas.microsoft.com/office/drawing/2014/main" id="{135B9530-E57D-9948-BAF2-97D38308C945}"/>
              </a:ext>
            </a:extLst>
          </p:cNvPr>
          <p:cNvSpPr/>
          <p:nvPr/>
        </p:nvSpPr>
        <p:spPr bwMode="auto">
          <a:xfrm rot="414697">
            <a:off x="5976938" y="3351213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28" name="L-Shape 27">
            <a:extLst>
              <a:ext uri="{FF2B5EF4-FFF2-40B4-BE49-F238E27FC236}">
                <a16:creationId xmlns:a16="http://schemas.microsoft.com/office/drawing/2014/main" id="{6E029DE4-6C71-AB4C-A8A9-3495BB59AD92}"/>
              </a:ext>
            </a:extLst>
          </p:cNvPr>
          <p:cNvSpPr/>
          <p:nvPr/>
        </p:nvSpPr>
        <p:spPr bwMode="auto">
          <a:xfrm rot="2416048">
            <a:off x="5908675" y="329088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9470CFB1-78C0-A444-96BD-64F866678B75}"/>
              </a:ext>
            </a:extLst>
          </p:cNvPr>
          <p:cNvSpPr/>
          <p:nvPr/>
        </p:nvSpPr>
        <p:spPr bwMode="auto">
          <a:xfrm rot="3642445">
            <a:off x="5749925" y="3094038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B7B5F7FE-4401-3B42-B003-786FCDF6DE36}"/>
              </a:ext>
            </a:extLst>
          </p:cNvPr>
          <p:cNvSpPr/>
          <p:nvPr/>
        </p:nvSpPr>
        <p:spPr bwMode="auto">
          <a:xfrm rot="4955353">
            <a:off x="5718175" y="2792413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6A80C078-00A2-6B4B-B56A-1DA0DC07210D}"/>
              </a:ext>
            </a:extLst>
          </p:cNvPr>
          <p:cNvSpPr/>
          <p:nvPr/>
        </p:nvSpPr>
        <p:spPr bwMode="auto">
          <a:xfrm rot="5400000">
            <a:off x="5715000" y="2647950"/>
            <a:ext cx="1295400" cy="838200"/>
          </a:xfrm>
          <a:prstGeom prst="corne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pitchFamily="-108" charset="0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9D3313ED-8FA9-264E-86CE-89F03D85A3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27996EE0-E22A-F845-9CC9-3C02501A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830102-D9C4-7A4E-B2D8-715B4470079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A84EF9B-E6FD-614F-824C-024E379A9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Configuration Space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9FF23C1-9C48-0E4B-81F2-19F0A9BBD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The shape of the robot makes it more difficult to plan a path since no part of the robot can hit an obstacle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Robot takes up a volume in Cartesian space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Configuration space is the space spanned by the degrees of freedom of the robot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A point in configuration space describes the complete geometry of the robot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In Configuration space the robot can be reduced to a single point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13">
            <a:extLst>
              <a:ext uri="{FF2B5EF4-FFF2-40B4-BE49-F238E27FC236}">
                <a16:creationId xmlns:a16="http://schemas.microsoft.com/office/drawing/2014/main" id="{0020BF24-F017-B141-A06B-BAD8F12C29E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62200"/>
            <a:ext cx="3048000" cy="3657600"/>
            <a:chOff x="3456" y="1488"/>
            <a:chExt cx="1920" cy="2304"/>
          </a:xfrm>
        </p:grpSpPr>
        <p:sp>
          <p:nvSpPr>
            <p:cNvPr id="25632" name="Rectangle 7">
              <a:extLst>
                <a:ext uri="{FF2B5EF4-FFF2-40B4-BE49-F238E27FC236}">
                  <a16:creationId xmlns:a16="http://schemas.microsoft.com/office/drawing/2014/main" id="{92CF8090-F409-C043-AE6F-718AB69D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88"/>
              <a:ext cx="1920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33" name="AutoShape 8">
              <a:extLst>
                <a:ext uri="{FF2B5EF4-FFF2-40B4-BE49-F238E27FC236}">
                  <a16:creationId xmlns:a16="http://schemas.microsoft.com/office/drawing/2014/main" id="{9D1E84AF-9973-E740-ADC5-36793DEF2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76"/>
              <a:ext cx="720" cy="720"/>
            </a:xfrm>
            <a:prstGeom prst="triangle">
              <a:avLst>
                <a:gd name="adj" fmla="val 743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5634" name="AutoShape 9">
              <a:extLst>
                <a:ext uri="{FF2B5EF4-FFF2-40B4-BE49-F238E27FC236}">
                  <a16:creationId xmlns:a16="http://schemas.microsoft.com/office/drawing/2014/main" id="{9A511406-6DB5-3547-88C3-6BE6E4D81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28"/>
              <a:ext cx="1488" cy="528"/>
            </a:xfrm>
            <a:prstGeom prst="parallelogram">
              <a:avLst>
                <a:gd name="adj" fmla="val 18256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47395FCA-0463-5C45-A64A-C624EDF1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4437063"/>
            <a:ext cx="2771775" cy="1270000"/>
          </a:xfrm>
          <a:custGeom>
            <a:avLst/>
            <a:gdLst>
              <a:gd name="T0" fmla="*/ 2771231 w 2772047"/>
              <a:gd name="T1" fmla="*/ 163903 h 1269874"/>
              <a:gd name="T2" fmla="*/ 2771231 w 2772047"/>
              <a:gd name="T3" fmla="*/ 163903 h 1269874"/>
              <a:gd name="T4" fmla="*/ 2580112 w 2772047"/>
              <a:gd name="T5" fmla="*/ 450736 h 1269874"/>
              <a:gd name="T6" fmla="*/ 1201321 w 2772047"/>
              <a:gd name="T7" fmla="*/ 1215619 h 1269874"/>
              <a:gd name="T8" fmla="*/ 1064807 w 2772047"/>
              <a:gd name="T9" fmla="*/ 1270252 h 1269874"/>
              <a:gd name="T10" fmla="*/ 0 w 2772047"/>
              <a:gd name="T11" fmla="*/ 1215619 h 1269874"/>
              <a:gd name="T12" fmla="*/ 27301 w 2772047"/>
              <a:gd name="T13" fmla="*/ 887810 h 1269874"/>
              <a:gd name="T14" fmla="*/ 1665470 w 2772047"/>
              <a:gd name="T15" fmla="*/ 13658 h 1269874"/>
              <a:gd name="T16" fmla="*/ 2648368 w 2772047"/>
              <a:gd name="T17" fmla="*/ 0 h 1269874"/>
              <a:gd name="T18" fmla="*/ 2743929 w 2772047"/>
              <a:gd name="T19" fmla="*/ 54633 h 1269874"/>
              <a:gd name="T20" fmla="*/ 2771231 w 2772047"/>
              <a:gd name="T21" fmla="*/ 163903 h 12698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72047"/>
              <a:gd name="T34" fmla="*/ 0 h 1269874"/>
              <a:gd name="T35" fmla="*/ 2772047 w 2772047"/>
              <a:gd name="T36" fmla="*/ 1269874 h 12698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72047" h="1269874">
                <a:moveTo>
                  <a:pt x="2772047" y="163855"/>
                </a:moveTo>
                <a:lnTo>
                  <a:pt x="2772047" y="163855"/>
                </a:lnTo>
                <a:lnTo>
                  <a:pt x="2580871" y="450601"/>
                </a:lnTo>
                <a:lnTo>
                  <a:pt x="1201675" y="1215256"/>
                </a:lnTo>
                <a:lnTo>
                  <a:pt x="1065121" y="1269874"/>
                </a:lnTo>
                <a:lnTo>
                  <a:pt x="0" y="1215256"/>
                </a:lnTo>
                <a:lnTo>
                  <a:pt x="27310" y="887546"/>
                </a:lnTo>
                <a:lnTo>
                  <a:pt x="1665959" y="13655"/>
                </a:lnTo>
                <a:lnTo>
                  <a:pt x="2649148" y="0"/>
                </a:lnTo>
                <a:lnTo>
                  <a:pt x="2744736" y="54618"/>
                </a:lnTo>
                <a:lnTo>
                  <a:pt x="2772047" y="163855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Date Placeholder 3">
            <a:extLst>
              <a:ext uri="{FF2B5EF4-FFF2-40B4-BE49-F238E27FC236}">
                <a16:creationId xmlns:a16="http://schemas.microsoft.com/office/drawing/2014/main" id="{F9B3A5B1-BCFA-114D-A13C-C4BC98DC59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FB948F5E-1E8C-384B-8384-1444E5FB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0886D6-FBB1-C448-8FC1-FBF2567BEC2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180E2685-55AC-0B4B-835C-709E96DA7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Configuration Space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B00F008-23C1-D24E-8D55-94EA5E34C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4456112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In Configuration space the robot can be reduced to a point by extending the obstacles appropriately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round, holonomic mobile robot can be represented in a 2D configuration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Other robot geometries can only be addressed accurately in a 3D configuration space (position and orientation)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C12E1C-E035-3D4C-86EC-188BE7905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486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7A006D-98B6-E348-BBCD-87F60BAC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4196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A8D3CB-AAD0-804E-A46E-CD5598F0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724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E9FFAC-042B-BB4F-A196-FA18FB66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6A8C85-F43A-B94E-A3EA-873E400D5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5216525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017FA4-FA93-D641-B911-E04DE6A86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86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83EB7A-0A10-B146-AA7D-E85D926B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A040D8-1922-5F4B-9222-13C335F11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10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014FDF-EE63-204D-953F-6D25A43C7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53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9FC70F-302E-6142-8F6D-DF230C58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48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DD9C14-DC07-A848-A0C1-D5B069F8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343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F8CCDF-7A54-DF4D-B5A1-962F234C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91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CECBAC-63E4-F046-893D-C8B89A01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191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25620" name="Curved Connector 26">
            <a:extLst>
              <a:ext uri="{FF2B5EF4-FFF2-40B4-BE49-F238E27FC236}">
                <a16:creationId xmlns:a16="http://schemas.microsoft.com/office/drawing/2014/main" id="{5913F708-FC67-C642-82E9-BA824E5333C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229600" y="4648200"/>
            <a:ext cx="304800" cy="3048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8D46F75-DADA-3C4A-AA66-2DC8B78E0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18D1E1-8A2D-F542-BA0D-C842D47C2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962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412AEE-4086-C948-9A4C-1EF91A374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62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6EC13D-D1BF-CB4E-A3D8-24796B17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886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C9EFDDD-3C62-1342-82B9-8B123D5B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429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EA4346-6E43-D24A-8897-F1957AFFA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6E3572-C8AA-7B4C-911B-7985F33EE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3622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CEECA1-6DF7-B04B-A1DB-BC860A66A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26670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47A051-F092-9448-9E51-A4A2E583E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32004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B2B100B-2057-E84A-B700-12273BE6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2566988"/>
            <a:ext cx="1570038" cy="1652587"/>
          </a:xfrm>
          <a:custGeom>
            <a:avLst/>
            <a:gdLst>
              <a:gd name="T0" fmla="*/ 1146322 w 1570372"/>
              <a:gd name="T1" fmla="*/ 0 h 1652201"/>
              <a:gd name="T2" fmla="*/ 1146322 w 1570372"/>
              <a:gd name="T3" fmla="*/ 0 h 1652201"/>
              <a:gd name="T4" fmla="*/ 1241850 w 1570372"/>
              <a:gd name="T5" fmla="*/ 163969 h 1652201"/>
              <a:gd name="T6" fmla="*/ 1569370 w 1570372"/>
              <a:gd name="T7" fmla="*/ 1298092 h 1652201"/>
              <a:gd name="T8" fmla="*/ 1569370 w 1570372"/>
              <a:gd name="T9" fmla="*/ 1393741 h 1652201"/>
              <a:gd name="T10" fmla="*/ 1542077 w 1570372"/>
              <a:gd name="T11" fmla="*/ 1503054 h 1652201"/>
              <a:gd name="T12" fmla="*/ 1391963 w 1570372"/>
              <a:gd name="T13" fmla="*/ 1598702 h 1652201"/>
              <a:gd name="T14" fmla="*/ 204699 w 1570372"/>
              <a:gd name="T15" fmla="*/ 1653359 h 1652201"/>
              <a:gd name="T16" fmla="*/ 81882 w 1570372"/>
              <a:gd name="T17" fmla="*/ 1585039 h 1652201"/>
              <a:gd name="T18" fmla="*/ 0 w 1570372"/>
              <a:gd name="T19" fmla="*/ 1462061 h 1652201"/>
              <a:gd name="T20" fmla="*/ 27293 w 1570372"/>
              <a:gd name="T21" fmla="*/ 1366413 h 1652201"/>
              <a:gd name="T22" fmla="*/ 941623 w 1570372"/>
              <a:gd name="T23" fmla="*/ 81985 h 1652201"/>
              <a:gd name="T24" fmla="*/ 1050794 w 1570372"/>
              <a:gd name="T25" fmla="*/ 0 h 1652201"/>
              <a:gd name="T26" fmla="*/ 1146322 w 1570372"/>
              <a:gd name="T27" fmla="*/ 0 h 16522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70372"/>
              <a:gd name="T43" fmla="*/ 0 h 1652201"/>
              <a:gd name="T44" fmla="*/ 1570372 w 1570372"/>
              <a:gd name="T45" fmla="*/ 1652201 h 165220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70372" h="1652201">
                <a:moveTo>
                  <a:pt x="1147054" y="0"/>
                </a:moveTo>
                <a:lnTo>
                  <a:pt x="1147054" y="0"/>
                </a:lnTo>
                <a:lnTo>
                  <a:pt x="1242642" y="163855"/>
                </a:lnTo>
                <a:lnTo>
                  <a:pt x="1570372" y="1297183"/>
                </a:lnTo>
                <a:lnTo>
                  <a:pt x="1570372" y="1392765"/>
                </a:lnTo>
                <a:lnTo>
                  <a:pt x="1543061" y="1502001"/>
                </a:lnTo>
                <a:lnTo>
                  <a:pt x="1392851" y="1597583"/>
                </a:lnTo>
                <a:lnTo>
                  <a:pt x="204831" y="1652201"/>
                </a:lnTo>
                <a:lnTo>
                  <a:pt x="81933" y="1583929"/>
                </a:lnTo>
                <a:lnTo>
                  <a:pt x="0" y="1461038"/>
                </a:lnTo>
                <a:lnTo>
                  <a:pt x="27311" y="1365456"/>
                </a:lnTo>
                <a:lnTo>
                  <a:pt x="942223" y="81928"/>
                </a:lnTo>
                <a:lnTo>
                  <a:pt x="1051466" y="0"/>
                </a:lnTo>
                <a:lnTo>
                  <a:pt x="1147054" y="0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153F9A-8CD3-3340-93DF-2051A1986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775" y="568007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id="{90B35946-3D2B-F740-898D-38B4CEA93B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B5F54EA7-621A-7642-A955-A195541F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EE989E-D472-4C48-A1B0-EBC776DF495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8B86CF5-5F2A-0F4A-84DA-96D0DEC1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66294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Configuration Space Motion Planning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F1DF6F7-B8CE-7C47-8861-E7F3D70FD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427912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Path planning is most of the time conducted in configuration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Robot can be reduced to a single point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a mobile robot by extending obstacles in a cartesian space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a robot arm configuration space is described in terms of the robot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degrees of freedom (i.e. for a robot arm with 6 DOF the configuration space is 6 dimensional), naturally reducing the robot to a point. Obstacles have to be mapped into this space.</a:t>
            </a:r>
            <a:endParaRPr lang="en-US" altLang="en-US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93278"/>
            <a:ext cx="6019800" cy="2907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543800" cy="1295400"/>
          </a:xfrm>
        </p:spPr>
        <p:txBody>
          <a:bodyPr/>
          <a:lstStyle/>
          <a:p>
            <a:pPr algn="ctr"/>
            <a:r>
              <a:rPr lang="en-US" sz="4000" dirty="0"/>
              <a:t>Configuration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70888"/>
            <a:ext cx="8077200" cy="4530725"/>
          </a:xfrm>
        </p:spPr>
        <p:txBody>
          <a:bodyPr/>
          <a:lstStyle/>
          <a:p>
            <a:r>
              <a:rPr lang="en-US" sz="2600" dirty="0"/>
              <a:t>Mapping obstacles into configuration space can be performed for any vehicle geometry</a:t>
            </a:r>
          </a:p>
          <a:p>
            <a:pPr lvl="1"/>
            <a:r>
              <a:rPr lang="en-US" sz="2400" dirty="0"/>
              <a:t>For vehicles that can change shape this can look more complex</a:t>
            </a:r>
          </a:p>
        </p:txBody>
      </p:sp>
    </p:spTree>
    <p:extLst>
      <p:ext uri="{BB962C8B-B14F-4D97-AF65-F5344CB8AC3E}">
        <p14:creationId xmlns:p14="http://schemas.microsoft.com/office/powerpoint/2010/main" val="1481062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9D40960E-9458-D747-B729-4041BEE80B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© Manfred Huber 2021</a:t>
            </a:r>
            <a:endParaRPr lang="en-US" altLang="en-US" sz="1400" dirty="0"/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C0786F16-9283-0B49-994E-6B3D2737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11731A-F8A7-E743-8AED-A1F1D2F7E81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97DB212-7321-FA49-A6A2-628621237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617538"/>
            <a:ext cx="7848600" cy="1143000"/>
          </a:xfrm>
        </p:spPr>
        <p:txBody>
          <a:bodyPr/>
          <a:lstStyle/>
          <a:p>
            <a:pPr algn="ctr" eaLnBrk="1" hangingPunct="1"/>
            <a:r>
              <a:rPr lang="en-US" altLang="en-US">
                <a:ea typeface="ＭＳ Ｐゴシック" panose="020B0600070205080204" pitchFamily="34" charset="-128"/>
              </a:rPr>
              <a:t>Basic Motion Planning Problem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A9FC277-17CB-6A4A-8588-EE95E5E58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Basic Motion Planning Problem in Configuration Space is a simplified path planning problem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Solid robot reduced to a single point (by extending obstacles appropriately)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Only static obstacles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Holonomic robot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Only collision free paths are allowed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7C8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7C8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17485</TotalTime>
  <Words>1783</Words>
  <Application>Microsoft Macintosh PowerPoint</Application>
  <PresentationFormat>On-screen Show (4:3)</PresentationFormat>
  <Paragraphs>228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Tahoma</vt:lpstr>
      <vt:lpstr>Times New Roman</vt:lpstr>
      <vt:lpstr>Wingdings</vt:lpstr>
      <vt:lpstr>Blends</vt:lpstr>
      <vt:lpstr>Autonomous Robots</vt:lpstr>
      <vt:lpstr>Path Planning</vt:lpstr>
      <vt:lpstr>Path Planning</vt:lpstr>
      <vt:lpstr>Path Planning</vt:lpstr>
      <vt:lpstr>Configuration Space</vt:lpstr>
      <vt:lpstr>Configuration Space</vt:lpstr>
      <vt:lpstr>Configuration Space Motion Planning</vt:lpstr>
      <vt:lpstr>Configuration Space</vt:lpstr>
      <vt:lpstr>Basic Motion Planning Problem</vt:lpstr>
      <vt:lpstr>Path Planning Approaches</vt:lpstr>
      <vt:lpstr>Properties of Path Planners</vt:lpstr>
      <vt:lpstr>Autonomous Robots</vt:lpstr>
      <vt:lpstr>Roadmap Approaches</vt:lpstr>
      <vt:lpstr>Roadmap Approaches</vt:lpstr>
      <vt:lpstr>Visibility Graphs</vt:lpstr>
      <vt:lpstr>Visibility Graphs</vt:lpstr>
      <vt:lpstr>Voronoi Diagrams</vt:lpstr>
      <vt:lpstr>Voronoi Diagrams</vt:lpstr>
      <vt:lpstr>Voronoi Diagrams</vt:lpstr>
      <vt:lpstr>Visibility Graphs vs. Voronoi Diagrams</vt:lpstr>
      <vt:lpstr>Voronoi Diagrams</vt:lpstr>
      <vt:lpstr>Roadmap Approaches</vt:lpstr>
    </vt:vector>
  </TitlesOfParts>
  <Company>UTA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</dc:title>
  <dc:creator>Manfred Huber</dc:creator>
  <cp:lastModifiedBy>Huber, Manfred</cp:lastModifiedBy>
  <cp:revision>268</cp:revision>
  <dcterms:created xsi:type="dcterms:W3CDTF">2010-03-01T16:06:23Z</dcterms:created>
  <dcterms:modified xsi:type="dcterms:W3CDTF">2021-10-06T17:39:23Z</dcterms:modified>
</cp:coreProperties>
</file>