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89" r:id="rId3"/>
    <p:sldId id="291" r:id="rId4"/>
    <p:sldId id="300" r:id="rId5"/>
    <p:sldId id="293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  <p:cmAuthor id="3" name="Federico Garcea" initials="FG" lastIdx="1" clrIdx="2">
    <p:extLst>
      <p:ext uri="{19B8F6BF-5375-455C-9EA6-DF929625EA0E}">
        <p15:presenceInfo xmlns:p15="http://schemas.microsoft.com/office/powerpoint/2012/main" userId="0de618ced5d402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67787-1D97-4FF6-BC88-EF59CF9840EF}" v="1161" dt="2018-09-11T16:03:22.495"/>
  </p1510:revLst>
</p1510:revInfo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9559" autoAdjust="0"/>
  </p:normalViewPr>
  <p:slideViewPr>
    <p:cSldViewPr>
      <p:cViewPr varScale="1">
        <p:scale>
          <a:sx n="83" d="100"/>
          <a:sy n="83" d="100"/>
        </p:scale>
        <p:origin x="45" y="6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Garcea" userId="0de618ced5d402fc" providerId="LiveId" clId="{BED67787-1D97-4FF6-BC88-EF59CF9840EF}"/>
    <pc:docChg chg="undo custSel addSld delSld modSld">
      <pc:chgData name="Federico Garcea" userId="0de618ced5d402fc" providerId="LiveId" clId="{BED67787-1D97-4FF6-BC88-EF59CF9840EF}" dt="2018-09-11T16:03:22.495" v="1156" actId="20577"/>
      <pc:docMkLst>
        <pc:docMk/>
      </pc:docMkLst>
      <pc:sldChg chg="modSp">
        <pc:chgData name="Federico Garcea" userId="0de618ced5d402fc" providerId="LiveId" clId="{BED67787-1D97-4FF6-BC88-EF59CF9840EF}" dt="2018-09-11T16:03:22.495" v="1156" actId="20577"/>
        <pc:sldMkLst>
          <pc:docMk/>
          <pc:sldMk cId="576639622" sldId="289"/>
        </pc:sldMkLst>
        <pc:spChg chg="mod">
          <ac:chgData name="Federico Garcea" userId="0de618ced5d402fc" providerId="LiveId" clId="{BED67787-1D97-4FF6-BC88-EF59CF9840EF}" dt="2018-09-11T16:03:22.495" v="1156" actId="20577"/>
          <ac:spMkLst>
            <pc:docMk/>
            <pc:sldMk cId="576639622" sldId="289"/>
            <ac:spMk id="3" creationId="{00000000-0000-0000-0000-000000000000}"/>
          </ac:spMkLst>
        </pc:spChg>
      </pc:sldChg>
      <pc:sldChg chg="modSp">
        <pc:chgData name="Federico Garcea" userId="0de618ced5d402fc" providerId="LiveId" clId="{BED67787-1D97-4FF6-BC88-EF59CF9840EF}" dt="2018-09-11T10:02:55.948" v="1097" actId="20577"/>
        <pc:sldMkLst>
          <pc:docMk/>
          <pc:sldMk cId="2193455360" sldId="291"/>
        </pc:sldMkLst>
        <pc:spChg chg="mod">
          <ac:chgData name="Federico Garcea" userId="0de618ced5d402fc" providerId="LiveId" clId="{BED67787-1D97-4FF6-BC88-EF59CF9840EF}" dt="2018-09-10T11:26:31.976" v="196" actId="6549"/>
          <ac:spMkLst>
            <pc:docMk/>
            <pc:sldMk cId="2193455360" sldId="291"/>
            <ac:spMk id="2" creationId="{00000000-0000-0000-0000-000000000000}"/>
          </ac:spMkLst>
        </pc:spChg>
        <pc:spChg chg="mod">
          <ac:chgData name="Federico Garcea" userId="0de618ced5d402fc" providerId="LiveId" clId="{BED67787-1D97-4FF6-BC88-EF59CF9840EF}" dt="2018-09-11T10:02:55.948" v="1097" actId="20577"/>
          <ac:spMkLst>
            <pc:docMk/>
            <pc:sldMk cId="2193455360" sldId="291"/>
            <ac:spMk id="3" creationId="{00000000-0000-0000-0000-000000000000}"/>
          </ac:spMkLst>
        </pc:spChg>
      </pc:sldChg>
      <pc:sldChg chg="modSp">
        <pc:chgData name="Federico Garcea" userId="0de618ced5d402fc" providerId="LiveId" clId="{BED67787-1D97-4FF6-BC88-EF59CF9840EF}" dt="2018-09-10T09:28:45.021" v="92" actId="20577"/>
        <pc:sldMkLst>
          <pc:docMk/>
          <pc:sldMk cId="3718643091" sldId="293"/>
        </pc:sldMkLst>
        <pc:graphicFrameChg chg="mod">
          <ac:chgData name="Federico Garcea" userId="0de618ced5d402fc" providerId="LiveId" clId="{BED67787-1D97-4FF6-BC88-EF59CF9840EF}" dt="2018-09-10T09:28:45.021" v="92" actId="20577"/>
          <ac:graphicFrameMkLst>
            <pc:docMk/>
            <pc:sldMk cId="3718643091" sldId="293"/>
            <ac:graphicFrameMk id="4" creationId="{00000000-0000-0000-0000-000000000000}"/>
          </ac:graphicFrameMkLst>
        </pc:graphicFrameChg>
      </pc:sldChg>
      <pc:sldChg chg="modSp del">
        <pc:chgData name="Federico Garcea" userId="0de618ced5d402fc" providerId="LiveId" clId="{BED67787-1D97-4FF6-BC88-EF59CF9840EF}" dt="2018-09-10T11:57:30.296" v="801" actId="2696"/>
        <pc:sldMkLst>
          <pc:docMk/>
          <pc:sldMk cId="3676793758" sldId="294"/>
        </pc:sldMkLst>
        <pc:spChg chg="mod">
          <ac:chgData name="Federico Garcea" userId="0de618ced5d402fc" providerId="LiveId" clId="{BED67787-1D97-4FF6-BC88-EF59CF9840EF}" dt="2018-09-10T11:51:42.809" v="665" actId="20577"/>
          <ac:spMkLst>
            <pc:docMk/>
            <pc:sldMk cId="3676793758" sldId="294"/>
            <ac:spMk id="3" creationId="{00000000-0000-0000-0000-000000000000}"/>
          </ac:spMkLst>
        </pc:spChg>
      </pc:sldChg>
      <pc:sldChg chg="modSp">
        <pc:chgData name="Federico Garcea" userId="0de618ced5d402fc" providerId="LiveId" clId="{BED67787-1D97-4FF6-BC88-EF59CF9840EF}" dt="2018-09-11T10:03:18.193" v="1098" actId="2711"/>
        <pc:sldMkLst>
          <pc:docMk/>
          <pc:sldMk cId="3379248679" sldId="299"/>
        </pc:sldMkLst>
        <pc:spChg chg="mod">
          <ac:chgData name="Federico Garcea" userId="0de618ced5d402fc" providerId="LiveId" clId="{BED67787-1D97-4FF6-BC88-EF59CF9840EF}" dt="2018-09-11T10:03:18.193" v="1098" actId="2711"/>
          <ac:spMkLst>
            <pc:docMk/>
            <pc:sldMk cId="3379248679" sldId="299"/>
            <ac:spMk id="3" creationId="{874597FE-CD09-4EB8-BD4F-60AAB685C50A}"/>
          </ac:spMkLst>
        </pc:spChg>
      </pc:sldChg>
      <pc:sldChg chg="addSp delSp modSp add addCm modNotesTx">
        <pc:chgData name="Federico Garcea" userId="0de618ced5d402fc" providerId="LiveId" clId="{BED67787-1D97-4FF6-BC88-EF59CF9840EF}" dt="2018-09-10T12:00:47.098" v="1065" actId="6549"/>
        <pc:sldMkLst>
          <pc:docMk/>
          <pc:sldMk cId="3610494276" sldId="300"/>
        </pc:sldMkLst>
        <pc:spChg chg="mod">
          <ac:chgData name="Federico Garcea" userId="0de618ced5d402fc" providerId="LiveId" clId="{BED67787-1D97-4FF6-BC88-EF59CF9840EF}" dt="2018-09-10T11:50:05.739" v="648" actId="20577"/>
          <ac:spMkLst>
            <pc:docMk/>
            <pc:sldMk cId="3610494276" sldId="300"/>
            <ac:spMk id="2" creationId="{A92D8723-5DD9-4699-B498-D20066BA3407}"/>
          </ac:spMkLst>
        </pc:spChg>
        <pc:spChg chg="del">
          <ac:chgData name="Federico Garcea" userId="0de618ced5d402fc" providerId="LiveId" clId="{BED67787-1D97-4FF6-BC88-EF59CF9840EF}" dt="2018-09-10T11:27:12.511" v="198" actId="931"/>
          <ac:spMkLst>
            <pc:docMk/>
            <pc:sldMk cId="3610494276" sldId="300"/>
            <ac:spMk id="3" creationId="{4AD93CEE-1B6D-4FB1-B05A-BA38B5F8E2D7}"/>
          </ac:spMkLst>
        </pc:spChg>
        <pc:spChg chg="add mod or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6" creationId="{7CE4A669-0C75-40D0-8F21-F0F56800DE95}"/>
          </ac:spMkLst>
        </pc:spChg>
        <pc:spChg chg="add mod or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9" creationId="{912860FE-B597-4B7E-98AE-86BEDBF66330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10" creationId="{AE0EE92F-1626-43A6-BD20-727D792ADCF0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11" creationId="{22FD2602-7717-40CB-9181-09BB0E65695A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16" creationId="{769F9049-3066-4A50-8A37-301DDAEA0A54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17" creationId="{B51A6278-BA0F-464C-9514-B34D0128BE1E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22" creationId="{D97AF460-5027-4F55-8795-D8A943760C5A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23" creationId="{3628BA0F-9B87-44B3-80E5-DD6CBB063A84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24" creationId="{253C7524-5D8D-4692-8DDE-98D6932CC08F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27" creationId="{BD273674-178C-4306-9718-CA0F7F1479F5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28" creationId="{DA99C915-D972-4CCF-97B0-E78AFC21FC05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31" creationId="{689F01F5-EE3E-456C-AE5E-D55423B15585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32" creationId="{1B2F6590-A066-4DAC-8DE2-A3ECF5945A99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35" creationId="{BB24B12E-183F-4720-ABD4-9854C9B93986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36" creationId="{DBDB2258-F667-4AB7-AE23-DA69A08BFBBC}"/>
          </ac:spMkLst>
        </pc:spChg>
        <pc:spChg chg="add mod">
          <ac:chgData name="Federico Garcea" userId="0de618ced5d402fc" providerId="LiveId" clId="{BED67787-1D97-4FF6-BC88-EF59CF9840EF}" dt="2018-09-10T11:50:38.596" v="662" actId="1037"/>
          <ac:spMkLst>
            <pc:docMk/>
            <pc:sldMk cId="3610494276" sldId="300"/>
            <ac:spMk id="49" creationId="{6BAB4CF7-B821-4DC7-8C3D-40552BEF1B26}"/>
          </ac:spMkLst>
        </pc:spChg>
        <pc:spChg chg="add mod">
          <ac:chgData name="Federico Garcea" userId="0de618ced5d402fc" providerId="LiveId" clId="{BED67787-1D97-4FF6-BC88-EF59CF9840EF}" dt="2018-09-10T11:57:17.649" v="800" actId="20577"/>
          <ac:spMkLst>
            <pc:docMk/>
            <pc:sldMk cId="3610494276" sldId="300"/>
            <ac:spMk id="62" creationId="{46139B14-1459-4A26-9F44-84BF3C797CAF}"/>
          </ac:spMkLst>
        </pc:spChg>
        <pc:picChg chg="add mod">
          <ac:chgData name="Federico Garcea" userId="0de618ced5d402fc" providerId="LiveId" clId="{BED67787-1D97-4FF6-BC88-EF59CF9840EF}" dt="2018-09-10T11:50:38.596" v="662" actId="1037"/>
          <ac:picMkLst>
            <pc:docMk/>
            <pc:sldMk cId="3610494276" sldId="300"/>
            <ac:picMk id="5" creationId="{3388FE2E-BCB7-48A5-B9DA-A9804ACBCA45}"/>
          </ac:picMkLst>
        </pc:picChg>
        <pc:picChg chg="add mod">
          <ac:chgData name="Federico Garcea" userId="0de618ced5d402fc" providerId="LiveId" clId="{BED67787-1D97-4FF6-BC88-EF59CF9840EF}" dt="2018-09-10T11:50:38.596" v="662" actId="1037"/>
          <ac:picMkLst>
            <pc:docMk/>
            <pc:sldMk cId="3610494276" sldId="300"/>
            <ac:picMk id="8" creationId="{30FF9DEF-CC0B-45BB-9471-C17FDE4D8893}"/>
          </ac:picMkLst>
        </pc:picChg>
        <pc:picChg chg="add mod">
          <ac:chgData name="Federico Garcea" userId="0de618ced5d402fc" providerId="LiveId" clId="{BED67787-1D97-4FF6-BC88-EF59CF9840EF}" dt="2018-09-10T11:50:38.596" v="662" actId="1037"/>
          <ac:picMkLst>
            <pc:docMk/>
            <pc:sldMk cId="3610494276" sldId="300"/>
            <ac:picMk id="13" creationId="{B46257FD-C6C9-4B97-87C9-3EC60FF34C3E}"/>
          </ac:picMkLst>
        </pc:picChg>
        <pc:picChg chg="add mod">
          <ac:chgData name="Federico Garcea" userId="0de618ced5d402fc" providerId="LiveId" clId="{BED67787-1D97-4FF6-BC88-EF59CF9840EF}" dt="2018-09-10T11:50:38.596" v="662" actId="1037"/>
          <ac:picMkLst>
            <pc:docMk/>
            <pc:sldMk cId="3610494276" sldId="300"/>
            <ac:picMk id="19" creationId="{EAE89CDC-B07A-41EF-8C5C-BFEAA00FAAFA}"/>
          </ac:picMkLst>
        </pc:picChg>
        <pc:picChg chg="add del mod">
          <ac:chgData name="Federico Garcea" userId="0de618ced5d402fc" providerId="LiveId" clId="{BED67787-1D97-4FF6-BC88-EF59CF9840EF}" dt="2018-09-10T11:42:24.135" v="476" actId="478"/>
          <ac:picMkLst>
            <pc:docMk/>
            <pc:sldMk cId="3610494276" sldId="300"/>
            <ac:picMk id="25" creationId="{76F675BE-FFDD-499C-86D5-512A87DB7174}"/>
          </ac:picMkLst>
        </pc:picChg>
        <pc:picChg chg="add mod">
          <ac:chgData name="Federico Garcea" userId="0de618ced5d402fc" providerId="LiveId" clId="{BED67787-1D97-4FF6-BC88-EF59CF9840EF}" dt="2018-09-10T11:50:38.596" v="662" actId="1037"/>
          <ac:picMkLst>
            <pc:docMk/>
            <pc:sldMk cId="3610494276" sldId="300"/>
            <ac:picMk id="26" creationId="{D4BC5F35-854A-45BB-A5D8-6F1864137A5F}"/>
          </ac:picMkLst>
        </pc:picChg>
        <pc:picChg chg="add mod">
          <ac:chgData name="Federico Garcea" userId="0de618ced5d402fc" providerId="LiveId" clId="{BED67787-1D97-4FF6-BC88-EF59CF9840EF}" dt="2018-09-10T11:50:38.596" v="662" actId="1037"/>
          <ac:picMkLst>
            <pc:docMk/>
            <pc:sldMk cId="3610494276" sldId="300"/>
            <ac:picMk id="29" creationId="{E637680D-DA84-4E2B-9C83-E7457ADFA440}"/>
          </ac:picMkLst>
        </pc:picChg>
        <pc:picChg chg="add mod">
          <ac:chgData name="Federico Garcea" userId="0de618ced5d402fc" providerId="LiveId" clId="{BED67787-1D97-4FF6-BC88-EF59CF9840EF}" dt="2018-09-10T11:50:38.596" v="662" actId="1037"/>
          <ac:picMkLst>
            <pc:docMk/>
            <pc:sldMk cId="3610494276" sldId="300"/>
            <ac:picMk id="33" creationId="{9A8E79AC-BDF8-4122-9152-2EEA42D26416}"/>
          </ac:picMkLst>
        </pc:picChg>
        <pc:picChg chg="add del mod">
          <ac:chgData name="Federico Garcea" userId="0de618ced5d402fc" providerId="LiveId" clId="{BED67787-1D97-4FF6-BC88-EF59CF9840EF}" dt="2018-09-10T11:44:19.522" v="518" actId="478"/>
          <ac:picMkLst>
            <pc:docMk/>
            <pc:sldMk cId="3610494276" sldId="300"/>
            <ac:picMk id="40" creationId="{21430045-9C67-4970-9552-8D066F080590}"/>
          </ac:picMkLst>
        </pc:picChg>
        <pc:picChg chg="add mod">
          <ac:chgData name="Federico Garcea" userId="0de618ced5d402fc" providerId="LiveId" clId="{BED67787-1D97-4FF6-BC88-EF59CF9840EF}" dt="2018-09-10T11:50:38.596" v="662" actId="1037"/>
          <ac:picMkLst>
            <pc:docMk/>
            <pc:sldMk cId="3610494276" sldId="300"/>
            <ac:picMk id="42" creationId="{2DE3653A-C4AC-41FC-9F34-499BB56F9480}"/>
          </ac:picMkLst>
        </pc:picChg>
        <pc:picChg chg="add mod">
          <ac:chgData name="Federico Garcea" userId="0de618ced5d402fc" providerId="LiveId" clId="{BED67787-1D97-4FF6-BC88-EF59CF9840EF}" dt="2018-09-10T11:50:38.596" v="662" actId="1037"/>
          <ac:picMkLst>
            <pc:docMk/>
            <pc:sldMk cId="3610494276" sldId="300"/>
            <ac:picMk id="51" creationId="{D43BAC60-2608-433C-B2A9-C8023C6672CF}"/>
          </ac:picMkLst>
        </pc:picChg>
        <pc:cxnChg chg="add mod">
          <ac:chgData name="Federico Garcea" userId="0de618ced5d402fc" providerId="LiveId" clId="{BED67787-1D97-4FF6-BC88-EF59CF9840EF}" dt="2018-09-10T11:50:38.596" v="662" actId="1037"/>
          <ac:cxnSpMkLst>
            <pc:docMk/>
            <pc:sldMk cId="3610494276" sldId="300"/>
            <ac:cxnSpMk id="15" creationId="{AD824BC8-A3A2-4CE8-87FF-FC9C0F23B1EC}"/>
          </ac:cxnSpMkLst>
        </pc:cxnChg>
        <pc:cxnChg chg="add mod">
          <ac:chgData name="Federico Garcea" userId="0de618ced5d402fc" providerId="LiveId" clId="{BED67787-1D97-4FF6-BC88-EF59CF9840EF}" dt="2018-09-10T11:50:38.596" v="662" actId="1037"/>
          <ac:cxnSpMkLst>
            <pc:docMk/>
            <pc:sldMk cId="3610494276" sldId="300"/>
            <ac:cxnSpMk id="21" creationId="{CF19D6DC-0D94-4257-8CB0-44B82C30E268}"/>
          </ac:cxnSpMkLst>
        </pc:cxnChg>
        <pc:cxnChg chg="add del mod">
          <ac:chgData name="Federico Garcea" userId="0de618ced5d402fc" providerId="LiveId" clId="{BED67787-1D97-4FF6-BC88-EF59CF9840EF}" dt="2018-09-10T11:49:34.157" v="617" actId="478"/>
          <ac:cxnSpMkLst>
            <pc:docMk/>
            <pc:sldMk cId="3610494276" sldId="300"/>
            <ac:cxnSpMk id="30" creationId="{8D62E275-9B5E-4BF2-A23A-DD80679513C9}"/>
          </ac:cxnSpMkLst>
        </pc:cxnChg>
        <pc:cxnChg chg="add mod">
          <ac:chgData name="Federico Garcea" userId="0de618ced5d402fc" providerId="LiveId" clId="{BED67787-1D97-4FF6-BC88-EF59CF9840EF}" dt="2018-09-10T11:50:38.596" v="662" actId="1037"/>
          <ac:cxnSpMkLst>
            <pc:docMk/>
            <pc:sldMk cId="3610494276" sldId="300"/>
            <ac:cxnSpMk id="34" creationId="{4183D464-0526-492A-922C-C312ED7A4797}"/>
          </ac:cxnSpMkLst>
        </pc:cxnChg>
        <pc:cxnChg chg="add mod">
          <ac:chgData name="Federico Garcea" userId="0de618ced5d402fc" providerId="LiveId" clId="{BED67787-1D97-4FF6-BC88-EF59CF9840EF}" dt="2018-09-10T11:50:38.596" v="662" actId="1037"/>
          <ac:cxnSpMkLst>
            <pc:docMk/>
            <pc:sldMk cId="3610494276" sldId="300"/>
            <ac:cxnSpMk id="38" creationId="{4DA80193-B401-4688-91AD-7796A4DAF2A0}"/>
          </ac:cxnSpMkLst>
        </pc:cxnChg>
        <pc:cxnChg chg="add mod">
          <ac:chgData name="Federico Garcea" userId="0de618ced5d402fc" providerId="LiveId" clId="{BED67787-1D97-4FF6-BC88-EF59CF9840EF}" dt="2018-09-10T11:50:38.596" v="662" actId="1037"/>
          <ac:cxnSpMkLst>
            <pc:docMk/>
            <pc:sldMk cId="3610494276" sldId="300"/>
            <ac:cxnSpMk id="57" creationId="{DD163225-CCFB-4E80-95A7-D8F41D1B434E}"/>
          </ac:cxnSpMkLst>
        </pc:cxnChg>
        <pc:cxnChg chg="add mod">
          <ac:chgData name="Federico Garcea" userId="0de618ced5d402fc" providerId="LiveId" clId="{BED67787-1D97-4FF6-BC88-EF59CF9840EF}" dt="2018-09-10T11:50:38.596" v="662" actId="1037"/>
          <ac:cxnSpMkLst>
            <pc:docMk/>
            <pc:sldMk cId="3610494276" sldId="300"/>
            <ac:cxnSpMk id="60" creationId="{D9006861-625D-454D-8BF6-F76A6350E018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9-10T13:36:59.46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6BAE2D-FDB8-44AB-891A-EEA8AC6968CC}">
      <dgm:prSet phldrT="[Text]"/>
      <dgm:spPr/>
      <dgm:t>
        <a:bodyPr/>
        <a:lstStyle/>
        <a:p>
          <a:r>
            <a:rPr lang="it-IT" b="1" dirty="0"/>
            <a:t>Core</a:t>
          </a:r>
          <a:endParaRPr lang="en-US" dirty="0"/>
        </a:p>
      </dgm:t>
    </dgm:pt>
    <dgm:pt modelId="{B1A4E86F-0E24-400D-9CD8-72AC175C86BB}" type="parTrans" cxnId="{48924997-8D98-4B1D-B61B-11ECC4433600}">
      <dgm:prSet/>
      <dgm:spPr/>
      <dgm:t>
        <a:bodyPr/>
        <a:lstStyle/>
        <a:p>
          <a:endParaRPr lang="it-IT"/>
        </a:p>
      </dgm:t>
    </dgm:pt>
    <dgm:pt modelId="{CBE068F9-12EC-4FC0-A7C2-9DFB9261F082}" type="sibTrans" cxnId="{48924997-8D98-4B1D-B61B-11ECC4433600}">
      <dgm:prSet/>
      <dgm:spPr/>
      <dgm:t>
        <a:bodyPr/>
        <a:lstStyle/>
        <a:p>
          <a:endParaRPr lang="it-IT"/>
        </a:p>
      </dgm:t>
    </dgm:pt>
    <dgm:pt modelId="{A773DEDC-0977-4D1A-9274-75BCBB13F23C}">
      <dgm:prSet/>
      <dgm:spPr/>
      <dgm:t>
        <a:bodyPr/>
        <a:lstStyle/>
        <a:p>
          <a:r>
            <a:rPr lang="it-IT" dirty="0"/>
            <a:t>Architettura del bot, definizione</a:t>
          </a:r>
        </a:p>
      </dgm:t>
    </dgm:pt>
    <dgm:pt modelId="{D0BF8DFB-0460-4D19-B440-2C4C1E855817}" type="parTrans" cxnId="{F93EE1DE-D466-4555-ACDD-743671F66F6E}">
      <dgm:prSet/>
      <dgm:spPr/>
      <dgm:t>
        <a:bodyPr/>
        <a:lstStyle/>
        <a:p>
          <a:endParaRPr lang="it-IT"/>
        </a:p>
      </dgm:t>
    </dgm:pt>
    <dgm:pt modelId="{E0C7A66C-BA02-4610-8FF9-BDED3F7B6B06}" type="sibTrans" cxnId="{F93EE1DE-D466-4555-ACDD-743671F66F6E}">
      <dgm:prSet/>
      <dgm:spPr/>
      <dgm:t>
        <a:bodyPr/>
        <a:lstStyle/>
        <a:p>
          <a:endParaRPr lang="it-IT"/>
        </a:p>
      </dgm:t>
    </dgm:pt>
    <dgm:pt modelId="{06966728-B5F8-463B-B086-F243067D96F1}">
      <dgm:prSet/>
      <dgm:spPr/>
      <dgm:t>
        <a:bodyPr/>
        <a:lstStyle/>
        <a:p>
          <a:r>
            <a:rPr lang="it-IT" dirty="0"/>
            <a:t>Setup del bot basilare</a:t>
          </a:r>
        </a:p>
      </dgm:t>
    </dgm:pt>
    <dgm:pt modelId="{F42DDB80-E775-4ABC-ACE8-04795A2A419A}" type="parTrans" cxnId="{8B7F8F8C-9D86-4BBF-9FA7-B4B933D700C2}">
      <dgm:prSet/>
      <dgm:spPr/>
      <dgm:t>
        <a:bodyPr/>
        <a:lstStyle/>
        <a:p>
          <a:endParaRPr lang="it-IT"/>
        </a:p>
      </dgm:t>
    </dgm:pt>
    <dgm:pt modelId="{4874F930-FF37-4E50-A300-931DE1B908BD}" type="sibTrans" cxnId="{8B7F8F8C-9D86-4BBF-9FA7-B4B933D700C2}">
      <dgm:prSet/>
      <dgm:spPr/>
      <dgm:t>
        <a:bodyPr/>
        <a:lstStyle/>
        <a:p>
          <a:endParaRPr lang="it-IT"/>
        </a:p>
      </dgm:t>
    </dgm:pt>
    <dgm:pt modelId="{0A2ACC31-4B89-40A9-B79B-0A5CE2579B11}">
      <dgm:prSet/>
      <dgm:spPr/>
      <dgm:t>
        <a:bodyPr/>
        <a:lstStyle/>
        <a:p>
          <a:r>
            <a:rPr lang="it-IT" dirty="0"/>
            <a:t>Integrazione con Cisco </a:t>
          </a:r>
          <a:r>
            <a:rPr lang="it-IT" dirty="0" err="1"/>
            <a:t>Spark</a:t>
          </a:r>
          <a:endParaRPr lang="it-IT" dirty="0"/>
        </a:p>
      </dgm:t>
    </dgm:pt>
    <dgm:pt modelId="{6155CB47-4C5D-4248-AF60-15D1FDC78390}" type="parTrans" cxnId="{E10A38FB-048E-4708-B5D2-75AF8D04900B}">
      <dgm:prSet/>
      <dgm:spPr/>
      <dgm:t>
        <a:bodyPr/>
        <a:lstStyle/>
        <a:p>
          <a:endParaRPr lang="it-IT"/>
        </a:p>
      </dgm:t>
    </dgm:pt>
    <dgm:pt modelId="{BBE1725D-294A-4672-BD86-5832667C825C}" type="sibTrans" cxnId="{E10A38FB-048E-4708-B5D2-75AF8D04900B}">
      <dgm:prSet/>
      <dgm:spPr/>
      <dgm:t>
        <a:bodyPr/>
        <a:lstStyle/>
        <a:p>
          <a:endParaRPr lang="it-IT"/>
        </a:p>
      </dgm:t>
    </dgm:pt>
    <dgm:pt modelId="{479F8498-914C-45C0-BAF8-5CB57D6A6731}">
      <dgm:prSet/>
      <dgm:spPr/>
      <dgm:t>
        <a:bodyPr/>
        <a:lstStyle/>
        <a:p>
          <a:r>
            <a:rPr lang="it-IT" dirty="0"/>
            <a:t>Definizione delle risposte dal sito web (link semplici)</a:t>
          </a:r>
        </a:p>
      </dgm:t>
    </dgm:pt>
    <dgm:pt modelId="{E0A1C666-4C36-4A9D-B45B-41387A644E92}" type="parTrans" cxnId="{1641A406-078F-4E47-9024-A62FAC11E5D2}">
      <dgm:prSet/>
      <dgm:spPr/>
      <dgm:t>
        <a:bodyPr/>
        <a:lstStyle/>
        <a:p>
          <a:endParaRPr lang="it-IT"/>
        </a:p>
      </dgm:t>
    </dgm:pt>
    <dgm:pt modelId="{5D3D252D-BBFC-4302-9DCF-0003C1D3F765}" type="sibTrans" cxnId="{1641A406-078F-4E47-9024-A62FAC11E5D2}">
      <dgm:prSet/>
      <dgm:spPr/>
      <dgm:t>
        <a:bodyPr/>
        <a:lstStyle/>
        <a:p>
          <a:endParaRPr lang="it-IT"/>
        </a:p>
      </dgm:t>
    </dgm:pt>
    <dgm:pt modelId="{2FBABBAD-7324-423A-899E-9134E5D5F2C7}">
      <dgm:prSet/>
      <dgm:spPr/>
      <dgm:t>
        <a:bodyPr/>
        <a:lstStyle/>
        <a:p>
          <a:r>
            <a:rPr lang="it-IT" dirty="0"/>
            <a:t>Risposte come </a:t>
          </a:r>
          <a:r>
            <a:rPr lang="it-IT" dirty="0" err="1"/>
            <a:t>buttons</a:t>
          </a:r>
          <a:r>
            <a:rPr lang="it-IT" dirty="0"/>
            <a:t> dal sito web (</a:t>
          </a:r>
          <a:r>
            <a:rPr lang="it-IT" dirty="0" err="1"/>
            <a:t>buttons</a:t>
          </a:r>
          <a:r>
            <a:rPr lang="it-IT" dirty="0"/>
            <a:t>)</a:t>
          </a:r>
        </a:p>
      </dgm:t>
    </dgm:pt>
    <dgm:pt modelId="{71BE4D50-EC01-4FD3-8793-5380806AD589}" type="parTrans" cxnId="{1C39FA3F-4311-4494-800B-5C29FD2245DF}">
      <dgm:prSet/>
      <dgm:spPr/>
      <dgm:t>
        <a:bodyPr/>
        <a:lstStyle/>
        <a:p>
          <a:endParaRPr lang="it-IT"/>
        </a:p>
      </dgm:t>
    </dgm:pt>
    <dgm:pt modelId="{69833827-E9C7-4732-AA43-2B9CFEDD8A98}" type="sibTrans" cxnId="{1C39FA3F-4311-4494-800B-5C29FD2245DF}">
      <dgm:prSet/>
      <dgm:spPr/>
      <dgm:t>
        <a:bodyPr/>
        <a:lstStyle/>
        <a:p>
          <a:endParaRPr lang="it-IT"/>
        </a:p>
      </dgm:t>
    </dgm:pt>
    <dgm:pt modelId="{D71C2351-9989-4E5A-A473-7019267FA69B}">
      <dgm:prSet/>
      <dgm:spPr/>
      <dgm:t>
        <a:bodyPr/>
        <a:lstStyle/>
        <a:p>
          <a:r>
            <a:rPr lang="it-IT" dirty="0" err="1"/>
            <a:t>Cards</a:t>
          </a:r>
          <a:r>
            <a:rPr lang="it-IT" dirty="0"/>
            <a:t> dal sito web - definizione, test interno</a:t>
          </a:r>
        </a:p>
      </dgm:t>
    </dgm:pt>
    <dgm:pt modelId="{39BDCFF7-7AB0-48B5-93FA-3D3F71BB9965}" type="parTrans" cxnId="{2F931CD4-0668-4231-BCCA-E514AB581E8D}">
      <dgm:prSet/>
      <dgm:spPr/>
      <dgm:t>
        <a:bodyPr/>
        <a:lstStyle/>
        <a:p>
          <a:endParaRPr lang="it-IT"/>
        </a:p>
      </dgm:t>
    </dgm:pt>
    <dgm:pt modelId="{3952BC21-EB05-46A6-8E41-D35F596F619C}" type="sibTrans" cxnId="{2F931CD4-0668-4231-BCCA-E514AB581E8D}">
      <dgm:prSet/>
      <dgm:spPr/>
      <dgm:t>
        <a:bodyPr/>
        <a:lstStyle/>
        <a:p>
          <a:endParaRPr lang="it-IT"/>
        </a:p>
      </dgm:t>
    </dgm:pt>
    <dgm:pt modelId="{26BE60D5-6594-4AE1-B72F-B18C981F899E}">
      <dgm:prSet/>
      <dgm:spPr/>
      <dgm:t>
        <a:bodyPr/>
        <a:lstStyle/>
        <a:p>
          <a:r>
            <a:rPr lang="it-IT" dirty="0"/>
            <a:t>Informazioni su indirizzo e recapiti - definizione</a:t>
          </a:r>
        </a:p>
      </dgm:t>
    </dgm:pt>
    <dgm:pt modelId="{45D1478D-5182-4C1B-9369-CE337212185D}" type="parTrans" cxnId="{73161E00-8658-4947-9C68-62547E19C192}">
      <dgm:prSet/>
      <dgm:spPr/>
      <dgm:t>
        <a:bodyPr/>
        <a:lstStyle/>
        <a:p>
          <a:endParaRPr lang="it-IT"/>
        </a:p>
      </dgm:t>
    </dgm:pt>
    <dgm:pt modelId="{500CDEAE-8BF6-4AEC-9FD2-B7F8C1E49477}" type="sibTrans" cxnId="{73161E00-8658-4947-9C68-62547E19C192}">
      <dgm:prSet/>
      <dgm:spPr/>
      <dgm:t>
        <a:bodyPr/>
        <a:lstStyle/>
        <a:p>
          <a:endParaRPr lang="it-IT"/>
        </a:p>
      </dgm:t>
    </dgm:pt>
    <dgm:pt modelId="{211E2975-896E-4653-A34F-81BF412538B4}">
      <dgm:prSet/>
      <dgm:spPr/>
      <dgm:t>
        <a:bodyPr/>
        <a:lstStyle/>
        <a:p>
          <a:r>
            <a:rPr lang="it-IT" dirty="0"/>
            <a:t>Indirizzo e recapiti - realizzazione</a:t>
          </a:r>
        </a:p>
      </dgm:t>
    </dgm:pt>
    <dgm:pt modelId="{3727DF1B-63D2-44F2-BBDC-05455DE6DE44}" type="parTrans" cxnId="{841B3FC8-0376-491F-A4C2-877C9712EE2C}">
      <dgm:prSet/>
      <dgm:spPr/>
      <dgm:t>
        <a:bodyPr/>
        <a:lstStyle/>
        <a:p>
          <a:endParaRPr lang="it-IT"/>
        </a:p>
      </dgm:t>
    </dgm:pt>
    <dgm:pt modelId="{298E6E33-5A53-41BE-AEA6-2848D43C690E}" type="sibTrans" cxnId="{841B3FC8-0376-491F-A4C2-877C9712EE2C}">
      <dgm:prSet/>
      <dgm:spPr/>
      <dgm:t>
        <a:bodyPr/>
        <a:lstStyle/>
        <a:p>
          <a:endParaRPr lang="it-IT"/>
        </a:p>
      </dgm:t>
    </dgm:pt>
    <dgm:pt modelId="{9D0B4559-9156-4382-A5E6-4FCEDD6220C1}">
      <dgm:prSet/>
      <dgm:spPr/>
      <dgm:t>
        <a:bodyPr/>
        <a:lstStyle/>
        <a:p>
          <a:r>
            <a:rPr lang="it-IT" dirty="0"/>
            <a:t>Riconoscimento vocale - integrazione base</a:t>
          </a:r>
        </a:p>
      </dgm:t>
    </dgm:pt>
    <dgm:pt modelId="{8F4339C4-34E1-4193-A09C-558079E46195}" type="parTrans" cxnId="{5EBFF84F-2EAC-494B-8886-9DC0B02F015A}">
      <dgm:prSet/>
      <dgm:spPr/>
      <dgm:t>
        <a:bodyPr/>
        <a:lstStyle/>
        <a:p>
          <a:endParaRPr lang="it-IT"/>
        </a:p>
      </dgm:t>
    </dgm:pt>
    <dgm:pt modelId="{A8F775BA-1EE7-416E-BB3A-7CB657B36A6F}" type="sibTrans" cxnId="{5EBFF84F-2EAC-494B-8886-9DC0B02F015A}">
      <dgm:prSet/>
      <dgm:spPr/>
      <dgm:t>
        <a:bodyPr/>
        <a:lstStyle/>
        <a:p>
          <a:endParaRPr lang="it-IT"/>
        </a:p>
      </dgm:t>
    </dgm:pt>
    <dgm:pt modelId="{9DD9C3A4-1D69-4A22-B6D3-81504DD7F264}">
      <dgm:prSet/>
      <dgm:spPr/>
      <dgm:t>
        <a:bodyPr/>
        <a:lstStyle/>
        <a:p>
          <a:r>
            <a:rPr lang="it-IT" dirty="0"/>
            <a:t>Riconoscimento vocale - integrazione con tutti gli scenari</a:t>
          </a:r>
        </a:p>
      </dgm:t>
    </dgm:pt>
    <dgm:pt modelId="{F21833E8-2858-4659-990D-93093FA1B26C}" type="parTrans" cxnId="{52732404-5FDB-4727-82DD-A4FD7F504A69}">
      <dgm:prSet/>
      <dgm:spPr/>
      <dgm:t>
        <a:bodyPr/>
        <a:lstStyle/>
        <a:p>
          <a:endParaRPr lang="it-IT"/>
        </a:p>
      </dgm:t>
    </dgm:pt>
    <dgm:pt modelId="{613DA626-7EA5-4C9C-84EE-130D82EF815B}" type="sibTrans" cxnId="{52732404-5FDB-4727-82DD-A4FD7F504A69}">
      <dgm:prSet/>
      <dgm:spPr/>
      <dgm:t>
        <a:bodyPr/>
        <a:lstStyle/>
        <a:p>
          <a:endParaRPr lang="it-IT"/>
        </a:p>
      </dgm:t>
    </dgm:pt>
    <dgm:pt modelId="{6C303404-B21F-40FE-BB20-E28DA05C558D}">
      <dgm:prSet/>
      <dgm:spPr/>
      <dgm:t>
        <a:bodyPr/>
        <a:lstStyle/>
        <a:p>
          <a:r>
            <a:rPr lang="it-IT" dirty="0"/>
            <a:t>Integrazione come web part sul sito - definizione</a:t>
          </a:r>
        </a:p>
      </dgm:t>
    </dgm:pt>
    <dgm:pt modelId="{B90406B4-F943-4626-83D5-7FFC304D61B8}" type="parTrans" cxnId="{4ECE094E-C036-42EC-887F-80874FA67C90}">
      <dgm:prSet/>
      <dgm:spPr/>
      <dgm:t>
        <a:bodyPr/>
        <a:lstStyle/>
        <a:p>
          <a:endParaRPr lang="it-IT"/>
        </a:p>
      </dgm:t>
    </dgm:pt>
    <dgm:pt modelId="{9B2CD193-0C6E-44DD-BE65-8607F42DA9EA}" type="sibTrans" cxnId="{4ECE094E-C036-42EC-887F-80874FA67C90}">
      <dgm:prSet/>
      <dgm:spPr/>
      <dgm:t>
        <a:bodyPr/>
        <a:lstStyle/>
        <a:p>
          <a:endParaRPr lang="it-IT"/>
        </a:p>
      </dgm:t>
    </dgm:pt>
    <dgm:pt modelId="{699300F3-252F-43F9-9B05-027621676BF8}">
      <dgm:prSet/>
      <dgm:spPr/>
      <dgm:t>
        <a:bodyPr/>
        <a:lstStyle/>
        <a:p>
          <a:r>
            <a:rPr lang="it-IT" dirty="0"/>
            <a:t>Integrazione come web part sul sito - realizzazione</a:t>
          </a:r>
        </a:p>
      </dgm:t>
    </dgm:pt>
    <dgm:pt modelId="{C2BE9803-9232-4A12-83FE-439D289660F1}" type="parTrans" cxnId="{B2A00DE9-5D2B-45EA-A353-90BF3021ABC0}">
      <dgm:prSet/>
      <dgm:spPr/>
      <dgm:t>
        <a:bodyPr/>
        <a:lstStyle/>
        <a:p>
          <a:endParaRPr lang="it-IT"/>
        </a:p>
      </dgm:t>
    </dgm:pt>
    <dgm:pt modelId="{7745D5DE-0E0C-4BE7-A2A1-5EB38B7205BD}" type="sibTrans" cxnId="{B2A00DE9-5D2B-45EA-A353-90BF3021ABC0}">
      <dgm:prSet/>
      <dgm:spPr/>
      <dgm:t>
        <a:bodyPr/>
        <a:lstStyle/>
        <a:p>
          <a:endParaRPr lang="it-IT"/>
        </a:p>
      </dgm:t>
    </dgm:pt>
    <dgm:pt modelId="{6391D60A-D84C-4265-9906-62DABA5D1225}">
      <dgm:prSet/>
      <dgm:spPr/>
      <dgm:t>
        <a:bodyPr/>
        <a:lstStyle/>
        <a:p>
          <a:r>
            <a:rPr lang="it-IT" dirty="0" err="1"/>
            <a:t>Cards</a:t>
          </a:r>
          <a:r>
            <a:rPr lang="it-IT" dirty="0"/>
            <a:t> dal sito web - realizzazione</a:t>
          </a:r>
        </a:p>
      </dgm:t>
    </dgm:pt>
    <dgm:pt modelId="{A9067E86-4999-470E-AACD-1CAB214F98F0}" type="parTrans" cxnId="{5912F3F3-39DF-439E-AF84-0C585CEE057C}">
      <dgm:prSet/>
      <dgm:spPr/>
      <dgm:t>
        <a:bodyPr/>
        <a:lstStyle/>
        <a:p>
          <a:endParaRPr lang="it-IT"/>
        </a:p>
      </dgm:t>
    </dgm:pt>
    <dgm:pt modelId="{59BE555E-E18B-4224-955A-3D2565ACD1E4}" type="sibTrans" cxnId="{5912F3F3-39DF-439E-AF84-0C585CEE057C}">
      <dgm:prSet/>
      <dgm:spPr/>
      <dgm:t>
        <a:bodyPr/>
        <a:lstStyle/>
        <a:p>
          <a:endParaRPr lang="it-IT"/>
        </a:p>
      </dgm:t>
    </dgm:pt>
    <dgm:pt modelId="{B6105B03-B6FD-439F-9607-83CAAAA8AC43}">
      <dgm:prSet/>
      <dgm:spPr/>
      <dgm:t>
        <a:bodyPr/>
        <a:lstStyle/>
        <a:p>
          <a:r>
            <a:rPr lang="it-IT" dirty="0"/>
            <a:t>Abbellimento UI della web part - stile e avatar</a:t>
          </a:r>
        </a:p>
      </dgm:t>
    </dgm:pt>
    <dgm:pt modelId="{2244E73D-4223-46CB-84ED-A293F4A39EB0}" type="parTrans" cxnId="{B7A4BDBA-1FEC-4FD4-9568-865CC09DE83A}">
      <dgm:prSet/>
      <dgm:spPr/>
      <dgm:t>
        <a:bodyPr/>
        <a:lstStyle/>
        <a:p>
          <a:endParaRPr lang="it-IT"/>
        </a:p>
      </dgm:t>
    </dgm:pt>
    <dgm:pt modelId="{D321A69B-E531-4096-928A-93C017B81DBC}" type="sibTrans" cxnId="{B7A4BDBA-1FEC-4FD4-9568-865CC09DE83A}">
      <dgm:prSet/>
      <dgm:spPr/>
      <dgm:t>
        <a:bodyPr/>
        <a:lstStyle/>
        <a:p>
          <a:endParaRPr lang="it-IT"/>
        </a:p>
      </dgm:t>
    </dgm:pt>
    <dgm:pt modelId="{CB5AC2E3-69A5-440C-9ADA-4F03767668DC}">
      <dgm:prSet/>
      <dgm:spPr/>
      <dgm:t>
        <a:bodyPr/>
        <a:lstStyle/>
        <a:p>
          <a:r>
            <a:rPr lang="it-IT" dirty="0"/>
            <a:t>Avatar animato per 'sentimenti' diversi</a:t>
          </a:r>
        </a:p>
      </dgm:t>
    </dgm:pt>
    <dgm:pt modelId="{716D31CC-F338-4297-9AD7-A61FCEFED3B5}" type="parTrans" cxnId="{207D76EB-1330-4AC5-88F0-A7EEFA506664}">
      <dgm:prSet/>
      <dgm:spPr/>
      <dgm:t>
        <a:bodyPr/>
        <a:lstStyle/>
        <a:p>
          <a:endParaRPr lang="it-IT"/>
        </a:p>
      </dgm:t>
    </dgm:pt>
    <dgm:pt modelId="{3EAE71A6-112F-48BA-B746-AA5B026B388C}" type="sibTrans" cxnId="{207D76EB-1330-4AC5-88F0-A7EEFA506664}">
      <dgm:prSet/>
      <dgm:spPr/>
      <dgm:t>
        <a:bodyPr/>
        <a:lstStyle/>
        <a:p>
          <a:endParaRPr lang="it-IT"/>
        </a:p>
      </dgm:t>
    </dgm:pt>
    <dgm:pt modelId="{B34FC322-9395-44A0-87F7-C5AB01D5BB7F}">
      <dgm:prSet/>
      <dgm:spPr/>
      <dgm:t>
        <a:bodyPr/>
        <a:lstStyle/>
        <a:p>
          <a:r>
            <a:rPr lang="it-IT" dirty="0"/>
            <a:t>Integrazione sul vero sito VEM - studio</a:t>
          </a:r>
        </a:p>
      </dgm:t>
    </dgm:pt>
    <dgm:pt modelId="{7F844AEA-57EB-494A-ACD4-68391A0A3B7F}" type="parTrans" cxnId="{94C5E066-2DAF-41E5-BAD5-A68F8F7AE50B}">
      <dgm:prSet/>
      <dgm:spPr/>
      <dgm:t>
        <a:bodyPr/>
        <a:lstStyle/>
        <a:p>
          <a:endParaRPr lang="it-IT"/>
        </a:p>
      </dgm:t>
    </dgm:pt>
    <dgm:pt modelId="{08352296-DF74-4194-9FA0-BCB065B0ADBC}" type="sibTrans" cxnId="{94C5E066-2DAF-41E5-BAD5-A68F8F7AE50B}">
      <dgm:prSet/>
      <dgm:spPr/>
      <dgm:t>
        <a:bodyPr/>
        <a:lstStyle/>
        <a:p>
          <a:endParaRPr lang="it-IT"/>
        </a:p>
      </dgm:t>
    </dgm:pt>
    <dgm:pt modelId="{9F1C20D0-059E-48D8-A901-C53E4BC8C7E9}">
      <dgm:prSet/>
      <dgm:spPr/>
      <dgm:t>
        <a:bodyPr/>
        <a:lstStyle/>
        <a:p>
          <a:r>
            <a:rPr lang="it-IT" dirty="0"/>
            <a:t>Integrazione sul vero sito VEM - realizzazione</a:t>
          </a:r>
        </a:p>
      </dgm:t>
    </dgm:pt>
    <dgm:pt modelId="{12E4849A-5FEE-4441-9D8D-5B64039F3078}" type="parTrans" cxnId="{CA8CC683-8C42-4B9A-97D8-A9A43B5F5040}">
      <dgm:prSet/>
      <dgm:spPr/>
      <dgm:t>
        <a:bodyPr/>
        <a:lstStyle/>
        <a:p>
          <a:endParaRPr lang="it-IT"/>
        </a:p>
      </dgm:t>
    </dgm:pt>
    <dgm:pt modelId="{17FBB861-056C-4D11-A73B-35880DA37807}" type="sibTrans" cxnId="{CA8CC683-8C42-4B9A-97D8-A9A43B5F5040}">
      <dgm:prSet/>
      <dgm:spPr/>
      <dgm:t>
        <a:bodyPr/>
        <a:lstStyle/>
        <a:p>
          <a:endParaRPr lang="it-IT"/>
        </a:p>
      </dgm:t>
    </dgm:pt>
    <dgm:pt modelId="{5EC06325-A3D9-442E-9E2A-377FB4AF045C}">
      <dgm:prSet/>
      <dgm:spPr/>
      <dgm:t>
        <a:bodyPr/>
        <a:lstStyle/>
        <a:p>
          <a:r>
            <a:rPr lang="it-IT" b="1" dirty="0" err="1"/>
            <a:t>ChatBot</a:t>
          </a:r>
          <a:r>
            <a:rPr lang="it-IT" b="1" dirty="0"/>
            <a:t> Services</a:t>
          </a:r>
          <a:endParaRPr lang="it-IT" dirty="0"/>
        </a:p>
      </dgm:t>
    </dgm:pt>
    <dgm:pt modelId="{675E2F7D-DEE9-425D-9B47-6E140D496F26}" type="parTrans" cxnId="{F87C51A3-52D0-41B0-8DBA-81D05B97B8BD}">
      <dgm:prSet/>
      <dgm:spPr/>
      <dgm:t>
        <a:bodyPr/>
        <a:lstStyle/>
        <a:p>
          <a:endParaRPr lang="it-IT"/>
        </a:p>
      </dgm:t>
    </dgm:pt>
    <dgm:pt modelId="{BD80D08A-B1C5-4414-8F85-C05051726E84}" type="sibTrans" cxnId="{F87C51A3-52D0-41B0-8DBA-81D05B97B8BD}">
      <dgm:prSet/>
      <dgm:spPr/>
      <dgm:t>
        <a:bodyPr/>
        <a:lstStyle/>
        <a:p>
          <a:endParaRPr lang="it-IT"/>
        </a:p>
      </dgm:t>
    </dgm:pt>
    <dgm:pt modelId="{ED7CE28E-A752-4E4D-8400-6D1BD90AA590}">
      <dgm:prSet/>
      <dgm:spPr/>
      <dgm:t>
        <a:bodyPr/>
        <a:lstStyle/>
        <a:p>
          <a:r>
            <a:rPr lang="it-IT" dirty="0"/>
            <a:t>Interrogazione del </a:t>
          </a:r>
          <a:r>
            <a:rPr lang="it-IT" dirty="0" err="1"/>
            <a:t>db</a:t>
          </a:r>
          <a:r>
            <a:rPr lang="it-IT" dirty="0"/>
            <a:t>: entità e intenti - interfaccia </a:t>
          </a:r>
          <a:r>
            <a:rPr lang="it-IT" dirty="0" err="1"/>
            <a:t>sql</a:t>
          </a:r>
          <a:endParaRPr lang="it-IT" dirty="0"/>
        </a:p>
      </dgm:t>
    </dgm:pt>
    <dgm:pt modelId="{C1BB2C60-0830-4D18-B9BC-5A22CE31DB22}" type="parTrans" cxnId="{81E72F58-4E3E-4CCF-B9A2-D997B1F47A6F}">
      <dgm:prSet/>
      <dgm:spPr/>
      <dgm:t>
        <a:bodyPr/>
        <a:lstStyle/>
        <a:p>
          <a:endParaRPr lang="it-IT"/>
        </a:p>
      </dgm:t>
    </dgm:pt>
    <dgm:pt modelId="{1BBCC96C-6F9C-47ED-B518-7B7807869B91}" type="sibTrans" cxnId="{81E72F58-4E3E-4CCF-B9A2-D997B1F47A6F}">
      <dgm:prSet/>
      <dgm:spPr/>
      <dgm:t>
        <a:bodyPr/>
        <a:lstStyle/>
        <a:p>
          <a:endParaRPr lang="it-IT"/>
        </a:p>
      </dgm:t>
    </dgm:pt>
    <dgm:pt modelId="{CFC763FB-3F20-44BE-9A63-50B1E15C9717}">
      <dgm:prSet/>
      <dgm:spPr/>
      <dgm:t>
        <a:bodyPr/>
        <a:lstStyle/>
        <a:p>
          <a:r>
            <a:rPr lang="it-IT" dirty="0"/>
            <a:t>interrogazione del </a:t>
          </a:r>
          <a:r>
            <a:rPr lang="it-IT" dirty="0" err="1"/>
            <a:t>db</a:t>
          </a:r>
          <a:r>
            <a:rPr lang="it-IT" dirty="0"/>
            <a:t>: entità e intenti - training del bot</a:t>
          </a:r>
        </a:p>
      </dgm:t>
    </dgm:pt>
    <dgm:pt modelId="{F90B881C-5784-48AB-85C9-D462BDD9D87E}" type="parTrans" cxnId="{0F7533E7-7617-4672-8CFF-E45152690E3D}">
      <dgm:prSet/>
      <dgm:spPr/>
      <dgm:t>
        <a:bodyPr/>
        <a:lstStyle/>
        <a:p>
          <a:endParaRPr lang="it-IT"/>
        </a:p>
      </dgm:t>
    </dgm:pt>
    <dgm:pt modelId="{C22C2769-E94F-4086-8F08-E4500A246A55}" type="sibTrans" cxnId="{0F7533E7-7617-4672-8CFF-E45152690E3D}">
      <dgm:prSet/>
      <dgm:spPr/>
      <dgm:t>
        <a:bodyPr/>
        <a:lstStyle/>
        <a:p>
          <a:endParaRPr lang="it-IT"/>
        </a:p>
      </dgm:t>
    </dgm:pt>
    <dgm:pt modelId="{422B7B3B-BD83-40DE-9A1A-CB1B5E7344C4}">
      <dgm:prSet/>
      <dgm:spPr/>
      <dgm:t>
        <a:bodyPr/>
        <a:lstStyle/>
        <a:p>
          <a:r>
            <a:rPr lang="it-IT" dirty="0"/>
            <a:t>Prototipo del chatbot educato a riconoscere servizio clienti</a:t>
          </a:r>
        </a:p>
      </dgm:t>
    </dgm:pt>
    <dgm:pt modelId="{4311C90D-F9E8-4FCF-9554-DF3FD575AC32}" type="parTrans" cxnId="{BB9037A1-E1F6-49E9-A357-C8BD1ABB8E03}">
      <dgm:prSet/>
      <dgm:spPr/>
      <dgm:t>
        <a:bodyPr/>
        <a:lstStyle/>
        <a:p>
          <a:endParaRPr lang="it-IT"/>
        </a:p>
      </dgm:t>
    </dgm:pt>
    <dgm:pt modelId="{9FDD5FA0-19A1-40A8-BBEC-90475ADFCC2D}" type="sibTrans" cxnId="{BB9037A1-E1F6-49E9-A357-C8BD1ABB8E03}">
      <dgm:prSet/>
      <dgm:spPr/>
      <dgm:t>
        <a:bodyPr/>
        <a:lstStyle/>
        <a:p>
          <a:endParaRPr lang="it-IT"/>
        </a:p>
      </dgm:t>
    </dgm:pt>
    <dgm:pt modelId="{2927458A-4C75-41F0-8D91-FB40FFF257F9}">
      <dgm:prSet/>
      <dgm:spPr/>
      <dgm:t>
        <a:bodyPr/>
        <a:lstStyle/>
        <a:p>
          <a:r>
            <a:rPr lang="it-IT" dirty="0"/>
            <a:t>Riconoscimento codice cliente e memorizzazione nella sessione</a:t>
          </a:r>
        </a:p>
      </dgm:t>
    </dgm:pt>
    <dgm:pt modelId="{6FE75B31-7CEF-4FB8-B39A-96B8AE66AF06}" type="parTrans" cxnId="{F8525B12-49AD-4584-8CAC-B99E99A17D14}">
      <dgm:prSet/>
      <dgm:spPr/>
      <dgm:t>
        <a:bodyPr/>
        <a:lstStyle/>
        <a:p>
          <a:endParaRPr lang="it-IT"/>
        </a:p>
      </dgm:t>
    </dgm:pt>
    <dgm:pt modelId="{01B8F4B7-16AB-494A-8406-0E4E1230350C}" type="sibTrans" cxnId="{F8525B12-49AD-4584-8CAC-B99E99A17D14}">
      <dgm:prSet/>
      <dgm:spPr/>
      <dgm:t>
        <a:bodyPr/>
        <a:lstStyle/>
        <a:p>
          <a:endParaRPr lang="it-IT"/>
        </a:p>
      </dgm:t>
    </dgm:pt>
    <dgm:pt modelId="{2C394397-3E37-46A7-8BF4-191E25DAE209}">
      <dgm:prSet/>
      <dgm:spPr/>
      <dgm:t>
        <a:bodyPr/>
        <a:lstStyle/>
        <a:p>
          <a:r>
            <a:rPr lang="it-IT" dirty="0"/>
            <a:t>Possibili notifiche o interazioni 'spontanee' del bot - definizione</a:t>
          </a:r>
        </a:p>
      </dgm:t>
    </dgm:pt>
    <dgm:pt modelId="{E0E8D216-8F48-46E7-ADB6-AB726BEB271E}" type="parTrans" cxnId="{0036823F-C60F-48D5-A820-77AE6530C921}">
      <dgm:prSet/>
      <dgm:spPr/>
      <dgm:t>
        <a:bodyPr/>
        <a:lstStyle/>
        <a:p>
          <a:endParaRPr lang="it-IT"/>
        </a:p>
      </dgm:t>
    </dgm:pt>
    <dgm:pt modelId="{DE0171C7-9D6C-489A-9A0F-37ED789146AC}" type="sibTrans" cxnId="{0036823F-C60F-48D5-A820-77AE6530C921}">
      <dgm:prSet/>
      <dgm:spPr/>
      <dgm:t>
        <a:bodyPr/>
        <a:lstStyle/>
        <a:p>
          <a:endParaRPr lang="it-IT"/>
        </a:p>
      </dgm:t>
    </dgm:pt>
    <dgm:pt modelId="{A5A0654D-5FFA-4669-9644-09CF2622C650}">
      <dgm:prSet/>
      <dgm:spPr/>
      <dgm:t>
        <a:bodyPr/>
        <a:lstStyle/>
        <a:p>
          <a:r>
            <a:rPr lang="it-IT" dirty="0"/>
            <a:t>Possibili notifiche o interazioni 'spontanee' del bot - implementazione</a:t>
          </a:r>
        </a:p>
      </dgm:t>
    </dgm:pt>
    <dgm:pt modelId="{775A8C26-F6F1-4072-99C6-F200F44F1008}" type="parTrans" cxnId="{CCB4CCCF-4E3C-423C-9673-C0A409031F67}">
      <dgm:prSet/>
      <dgm:spPr/>
      <dgm:t>
        <a:bodyPr/>
        <a:lstStyle/>
        <a:p>
          <a:endParaRPr lang="it-IT"/>
        </a:p>
      </dgm:t>
    </dgm:pt>
    <dgm:pt modelId="{1946A053-0F93-4C8F-B42E-08D4BC2440FD}" type="sibTrans" cxnId="{CCB4CCCF-4E3C-423C-9673-C0A409031F67}">
      <dgm:prSet/>
      <dgm:spPr/>
      <dgm:t>
        <a:bodyPr/>
        <a:lstStyle/>
        <a:p>
          <a:endParaRPr lang="it-IT"/>
        </a:p>
      </dgm:t>
    </dgm:pt>
    <dgm:pt modelId="{27B632E3-4824-43B2-A062-4495C9F46553}">
      <dgm:prSet/>
      <dgm:spPr/>
      <dgm:t>
        <a:bodyPr/>
        <a:lstStyle/>
        <a:p>
          <a:r>
            <a:rPr lang="it-IT" b="1" dirty="0"/>
            <a:t>QA (</a:t>
          </a:r>
          <a:r>
            <a:rPr lang="it-IT" b="1" dirty="0" err="1"/>
            <a:t>Testing</a:t>
          </a:r>
          <a:r>
            <a:rPr lang="it-IT" b="1" dirty="0"/>
            <a:t>)</a:t>
          </a:r>
          <a:endParaRPr lang="it-IT" dirty="0"/>
        </a:p>
      </dgm:t>
    </dgm:pt>
    <dgm:pt modelId="{673F26AF-987E-4FB9-BA20-55FFDF4314C8}" type="parTrans" cxnId="{5BE955F2-0AC9-477C-B4D1-710323CF083B}">
      <dgm:prSet/>
      <dgm:spPr/>
      <dgm:t>
        <a:bodyPr/>
        <a:lstStyle/>
        <a:p>
          <a:endParaRPr lang="it-IT"/>
        </a:p>
      </dgm:t>
    </dgm:pt>
    <dgm:pt modelId="{81528477-D3D5-4A63-AF0A-4BA7393A79AD}" type="sibTrans" cxnId="{5BE955F2-0AC9-477C-B4D1-710323CF083B}">
      <dgm:prSet/>
      <dgm:spPr/>
      <dgm:t>
        <a:bodyPr/>
        <a:lstStyle/>
        <a:p>
          <a:endParaRPr lang="it-IT"/>
        </a:p>
      </dgm:t>
    </dgm:pt>
    <dgm:pt modelId="{AD92F68C-FA15-4E56-BB64-581D3E651888}">
      <dgm:prSet/>
      <dgm:spPr/>
      <dgm:t>
        <a:bodyPr/>
        <a:lstStyle/>
        <a:p>
          <a:r>
            <a:rPr lang="it-IT" dirty="0"/>
            <a:t>Dialoghi di test finale</a:t>
          </a:r>
        </a:p>
      </dgm:t>
    </dgm:pt>
    <dgm:pt modelId="{63558F0C-5DA7-482A-9BD8-2BF03A57FEFF}" type="parTrans" cxnId="{82AA3694-E15A-4370-A877-A6A226948E44}">
      <dgm:prSet/>
      <dgm:spPr/>
      <dgm:t>
        <a:bodyPr/>
        <a:lstStyle/>
        <a:p>
          <a:endParaRPr lang="it-IT"/>
        </a:p>
      </dgm:t>
    </dgm:pt>
    <dgm:pt modelId="{542E444E-7DE1-4215-8A26-4499EA928AF7}" type="sibTrans" cxnId="{82AA3694-E15A-4370-A877-A6A226948E44}">
      <dgm:prSet/>
      <dgm:spPr/>
      <dgm:t>
        <a:bodyPr/>
        <a:lstStyle/>
        <a:p>
          <a:endParaRPr lang="it-IT"/>
        </a:p>
      </dgm:t>
    </dgm:pt>
    <dgm:pt modelId="{ED8F751E-5D58-496F-8831-23C411D52071}">
      <dgm:prSet/>
      <dgm:spPr/>
      <dgm:t>
        <a:bodyPr/>
        <a:lstStyle/>
        <a:p>
          <a:r>
            <a:rPr lang="it-IT" dirty="0"/>
            <a:t>dialoghi di test iniziale - definizione</a:t>
          </a:r>
        </a:p>
      </dgm:t>
    </dgm:pt>
    <dgm:pt modelId="{59B80C63-04B3-42D6-97E1-1B092AA46E51}" type="parTrans" cxnId="{3F7E45B4-DB00-47BC-B0E4-A8F1A82108B2}">
      <dgm:prSet/>
      <dgm:spPr/>
      <dgm:t>
        <a:bodyPr/>
        <a:lstStyle/>
        <a:p>
          <a:endParaRPr lang="it-IT"/>
        </a:p>
      </dgm:t>
    </dgm:pt>
    <dgm:pt modelId="{58FC07CC-0BE9-4384-912A-0F7F80D7E498}" type="sibTrans" cxnId="{3F7E45B4-DB00-47BC-B0E4-A8F1A82108B2}">
      <dgm:prSet/>
      <dgm:spPr/>
      <dgm:t>
        <a:bodyPr/>
        <a:lstStyle/>
        <a:p>
          <a:endParaRPr lang="it-IT"/>
        </a:p>
      </dgm:t>
    </dgm:pt>
    <dgm:pt modelId="{36010B23-1D82-49E0-9756-D758B7A76AE6}">
      <dgm:prSet/>
      <dgm:spPr/>
      <dgm:t>
        <a:bodyPr/>
        <a:lstStyle/>
        <a:p>
          <a:r>
            <a:rPr lang="it-IT" dirty="0"/>
            <a:t>Chatbot di test - definizione</a:t>
          </a:r>
        </a:p>
      </dgm:t>
    </dgm:pt>
    <dgm:pt modelId="{B938A0D2-BF82-4D01-A1C4-FDB684EB781E}" type="parTrans" cxnId="{A44408D4-1AFF-4E53-B6D8-4841A63E9C9E}">
      <dgm:prSet/>
      <dgm:spPr/>
      <dgm:t>
        <a:bodyPr/>
        <a:lstStyle/>
        <a:p>
          <a:endParaRPr lang="it-IT"/>
        </a:p>
      </dgm:t>
    </dgm:pt>
    <dgm:pt modelId="{280C2686-6C0C-48A8-85FC-C9E155D94670}" type="sibTrans" cxnId="{A44408D4-1AFF-4E53-B6D8-4841A63E9C9E}">
      <dgm:prSet/>
      <dgm:spPr/>
      <dgm:t>
        <a:bodyPr/>
        <a:lstStyle/>
        <a:p>
          <a:endParaRPr lang="it-IT"/>
        </a:p>
      </dgm:t>
    </dgm:pt>
    <dgm:pt modelId="{F959781B-0330-40E2-A2A8-506B45E8CC6E}">
      <dgm:prSet/>
      <dgm:spPr/>
      <dgm:t>
        <a:bodyPr/>
        <a:lstStyle/>
        <a:p>
          <a:r>
            <a:rPr lang="it-IT" dirty="0"/>
            <a:t>Chatbot di test - implementazione e cattura dell'output</a:t>
          </a:r>
        </a:p>
      </dgm:t>
    </dgm:pt>
    <dgm:pt modelId="{59F839E5-8A1E-4199-8370-C06408F9B309}" type="parTrans" cxnId="{E31B721D-E875-4784-8F23-857B91E14E83}">
      <dgm:prSet/>
      <dgm:spPr/>
      <dgm:t>
        <a:bodyPr/>
        <a:lstStyle/>
        <a:p>
          <a:endParaRPr lang="it-IT"/>
        </a:p>
      </dgm:t>
    </dgm:pt>
    <dgm:pt modelId="{46477DD1-BF5B-4649-8B6F-6C7F39FC309A}" type="sibTrans" cxnId="{E31B721D-E875-4784-8F23-857B91E14E83}">
      <dgm:prSet/>
      <dgm:spPr/>
      <dgm:t>
        <a:bodyPr/>
        <a:lstStyle/>
        <a:p>
          <a:endParaRPr lang="it-IT"/>
        </a:p>
      </dgm:t>
    </dgm:pt>
    <dgm:pt modelId="{D6B971C8-AA0C-46DD-A109-7DC625877485}">
      <dgm:prSet/>
      <dgm:spPr/>
      <dgm:t>
        <a:bodyPr/>
        <a:lstStyle/>
        <a:p>
          <a:r>
            <a:rPr lang="it-IT" dirty="0"/>
            <a:t>Casi di test automatici e punteggio</a:t>
          </a:r>
        </a:p>
      </dgm:t>
    </dgm:pt>
    <dgm:pt modelId="{EC58E0D4-3E30-4354-8FD6-C2E4029318CC}" type="parTrans" cxnId="{B3F884B8-A9A3-4B69-9434-42CAC251E6E0}">
      <dgm:prSet/>
      <dgm:spPr/>
      <dgm:t>
        <a:bodyPr/>
        <a:lstStyle/>
        <a:p>
          <a:endParaRPr lang="it-IT"/>
        </a:p>
      </dgm:t>
    </dgm:pt>
    <dgm:pt modelId="{D5310232-25B7-4993-B5F7-43225D43B452}" type="sibTrans" cxnId="{B3F884B8-A9A3-4B69-9434-42CAC251E6E0}">
      <dgm:prSet/>
      <dgm:spPr/>
      <dgm:t>
        <a:bodyPr/>
        <a:lstStyle/>
        <a:p>
          <a:endParaRPr lang="it-IT"/>
        </a:p>
      </dgm:t>
    </dgm:pt>
    <dgm:pt modelId="{F4123DFC-4864-4360-846A-9082484CC012}">
      <dgm:prSet/>
      <dgm:spPr/>
      <dgm:t>
        <a:bodyPr/>
        <a:lstStyle/>
        <a:p>
          <a:r>
            <a:rPr lang="it-IT" dirty="0"/>
            <a:t>Casi di test automatici per bot servizio clienti</a:t>
          </a:r>
        </a:p>
      </dgm:t>
    </dgm:pt>
    <dgm:pt modelId="{60B6A235-3799-4113-9361-80F54406A781}" type="parTrans" cxnId="{F9719EAB-92FA-40F2-8471-4A2327129C8C}">
      <dgm:prSet/>
      <dgm:spPr/>
      <dgm:t>
        <a:bodyPr/>
        <a:lstStyle/>
        <a:p>
          <a:endParaRPr lang="it-IT"/>
        </a:p>
      </dgm:t>
    </dgm:pt>
    <dgm:pt modelId="{09A603A1-FE91-4E03-91EB-3EE0CA4981EF}" type="sibTrans" cxnId="{F9719EAB-92FA-40F2-8471-4A2327129C8C}">
      <dgm:prSet/>
      <dgm:spPr/>
      <dgm:t>
        <a:bodyPr/>
        <a:lstStyle/>
        <a:p>
          <a:endParaRPr lang="it-IT"/>
        </a:p>
      </dgm:t>
    </dgm:pt>
    <dgm:pt modelId="{275514EE-2A68-40F0-A82A-4A6178935A0E}">
      <dgm:prSet/>
      <dgm:spPr/>
      <dgm:t>
        <a:bodyPr/>
        <a:lstStyle/>
        <a:p>
          <a:r>
            <a:rPr lang="it-IT" dirty="0"/>
            <a:t>Database di risultati di test con pubblicazione su web interno dei risultati</a:t>
          </a:r>
        </a:p>
      </dgm:t>
    </dgm:pt>
    <dgm:pt modelId="{B3A45E21-057F-4677-8BAB-2F4113D86F28}" type="parTrans" cxnId="{B9F0AF0F-DA0A-459B-822B-C5ADDB84700E}">
      <dgm:prSet/>
      <dgm:spPr/>
      <dgm:t>
        <a:bodyPr/>
        <a:lstStyle/>
        <a:p>
          <a:endParaRPr lang="it-IT"/>
        </a:p>
      </dgm:t>
    </dgm:pt>
    <dgm:pt modelId="{30AED7BA-D9D3-49CA-9E03-7BCD6A6F88F0}" type="sibTrans" cxnId="{B9F0AF0F-DA0A-459B-822B-C5ADDB84700E}">
      <dgm:prSet/>
      <dgm:spPr/>
      <dgm:t>
        <a:bodyPr/>
        <a:lstStyle/>
        <a:p>
          <a:endParaRPr lang="it-IT"/>
        </a:p>
      </dgm:t>
    </dgm:pt>
    <dgm:pt modelId="{2942BCE5-D384-459A-B04F-3FA1575EF703}">
      <dgm:prSet/>
      <dgm:spPr/>
      <dgm:t>
        <a:bodyPr/>
        <a:lstStyle/>
        <a:p>
          <a:r>
            <a:rPr lang="it-IT" dirty="0"/>
            <a:t>Definizione del database dei servizi clienti VEM</a:t>
          </a:r>
        </a:p>
      </dgm:t>
    </dgm:pt>
    <dgm:pt modelId="{7526E7AE-90BA-465E-B969-438AA8E89621}" type="parTrans" cxnId="{12FF200A-8989-4F4C-8429-F8BDED099DB4}">
      <dgm:prSet/>
      <dgm:spPr/>
      <dgm:t>
        <a:bodyPr/>
        <a:lstStyle/>
        <a:p>
          <a:endParaRPr lang="it-IT"/>
        </a:p>
      </dgm:t>
    </dgm:pt>
    <dgm:pt modelId="{BC793157-14DC-4286-95EF-8DF36CF05E8D}" type="sibTrans" cxnId="{12FF200A-8989-4F4C-8429-F8BDED099DB4}">
      <dgm:prSet/>
      <dgm:spPr/>
      <dgm:t>
        <a:bodyPr/>
        <a:lstStyle/>
        <a:p>
          <a:endParaRPr lang="it-IT"/>
        </a:p>
      </dgm:t>
    </dgm:pt>
    <dgm:pt modelId="{FB20A584-E4FD-43B9-A621-23CCE8D53711}">
      <dgm:prSet/>
      <dgm:spPr/>
      <dgm:t>
        <a:bodyPr/>
        <a:lstStyle/>
        <a:p>
          <a:r>
            <a:rPr lang="it-IT" b="1"/>
            <a:t>UX</a:t>
          </a:r>
          <a:endParaRPr lang="it-IT" dirty="0"/>
        </a:p>
      </dgm:t>
    </dgm:pt>
    <dgm:pt modelId="{9BFE5C6E-7D76-4700-A166-C7DFDDE0AF2C}" type="parTrans" cxnId="{81D5CE72-F65B-4C85-B48E-A6AFB97DCC5C}">
      <dgm:prSet/>
      <dgm:spPr/>
      <dgm:t>
        <a:bodyPr/>
        <a:lstStyle/>
        <a:p>
          <a:endParaRPr lang="it-IT"/>
        </a:p>
      </dgm:t>
    </dgm:pt>
    <dgm:pt modelId="{6C9C2DC8-B324-4B3A-935B-7CBDB5E8AF70}" type="sibTrans" cxnId="{81D5CE72-F65B-4C85-B48E-A6AFB97DCC5C}">
      <dgm:prSet/>
      <dgm:spPr/>
      <dgm:t>
        <a:bodyPr/>
        <a:lstStyle/>
        <a:p>
          <a:endParaRPr lang="it-IT"/>
        </a:p>
      </dgm:t>
    </dgm:pt>
    <dgm:pt modelId="{24342F8B-635D-4090-9818-628D507FAECD}" type="pres">
      <dgm:prSet presAssocID="{DF4857E7-5C40-4E4D-8F9E-0F40BE240B2F}" presName="Name0" presStyleCnt="0">
        <dgm:presLayoutVars>
          <dgm:dir/>
          <dgm:animLvl val="lvl"/>
          <dgm:resizeHandles val="exact"/>
        </dgm:presLayoutVars>
      </dgm:prSet>
      <dgm:spPr/>
    </dgm:pt>
    <dgm:pt modelId="{A4795763-C2F1-4BC9-97EB-73CC7EA09075}" type="pres">
      <dgm:prSet presAssocID="{B56BAE2D-FDB8-44AB-891A-EEA8AC6968CC}" presName="composite" presStyleCnt="0"/>
      <dgm:spPr/>
    </dgm:pt>
    <dgm:pt modelId="{9AA392DE-3683-4C60-9A87-307A31F08B01}" type="pres">
      <dgm:prSet presAssocID="{B56BAE2D-FDB8-44AB-891A-EEA8AC6968C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AB673E9-DDDB-4A54-9A9D-D6A34E16B121}" type="pres">
      <dgm:prSet presAssocID="{B56BAE2D-FDB8-44AB-891A-EEA8AC6968CC}" presName="desTx" presStyleLbl="alignAccFollowNode1" presStyleIdx="0" presStyleCnt="4">
        <dgm:presLayoutVars>
          <dgm:bulletEnabled val="1"/>
        </dgm:presLayoutVars>
      </dgm:prSet>
      <dgm:spPr/>
    </dgm:pt>
    <dgm:pt modelId="{61CE9ED9-D324-4AA8-8B9E-5FB5EAFE6074}" type="pres">
      <dgm:prSet presAssocID="{CBE068F9-12EC-4FC0-A7C2-9DFB9261F082}" presName="space" presStyleCnt="0"/>
      <dgm:spPr/>
    </dgm:pt>
    <dgm:pt modelId="{D59C145E-1EF3-4930-9ADC-31DF4290F3A1}" type="pres">
      <dgm:prSet presAssocID="{FB20A584-E4FD-43B9-A621-23CCE8D53711}" presName="composite" presStyleCnt="0"/>
      <dgm:spPr/>
    </dgm:pt>
    <dgm:pt modelId="{1C46B416-FDA6-451F-B8D4-8528A396964E}" type="pres">
      <dgm:prSet presAssocID="{FB20A584-E4FD-43B9-A621-23CCE8D5371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E1757F1-7BD3-4EA4-8581-09F30320218A}" type="pres">
      <dgm:prSet presAssocID="{FB20A584-E4FD-43B9-A621-23CCE8D53711}" presName="desTx" presStyleLbl="alignAccFollowNode1" presStyleIdx="1" presStyleCnt="4">
        <dgm:presLayoutVars>
          <dgm:bulletEnabled val="1"/>
        </dgm:presLayoutVars>
      </dgm:prSet>
      <dgm:spPr/>
    </dgm:pt>
    <dgm:pt modelId="{9FD11838-1ABF-4A5F-B634-5626178271B1}" type="pres">
      <dgm:prSet presAssocID="{6C9C2DC8-B324-4B3A-935B-7CBDB5E8AF70}" presName="space" presStyleCnt="0"/>
      <dgm:spPr/>
    </dgm:pt>
    <dgm:pt modelId="{47628055-7DD7-4B5C-AC29-E0BD241B9196}" type="pres">
      <dgm:prSet presAssocID="{5EC06325-A3D9-442E-9E2A-377FB4AF045C}" presName="composite" presStyleCnt="0"/>
      <dgm:spPr/>
    </dgm:pt>
    <dgm:pt modelId="{98C65F63-7404-482F-95F3-BD8B65013AA1}" type="pres">
      <dgm:prSet presAssocID="{5EC06325-A3D9-442E-9E2A-377FB4AF045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55BFBBE-6A8A-4163-8627-1D85E68CA11E}" type="pres">
      <dgm:prSet presAssocID="{5EC06325-A3D9-442E-9E2A-377FB4AF045C}" presName="desTx" presStyleLbl="alignAccFollowNode1" presStyleIdx="2" presStyleCnt="4">
        <dgm:presLayoutVars>
          <dgm:bulletEnabled val="1"/>
        </dgm:presLayoutVars>
      </dgm:prSet>
      <dgm:spPr/>
    </dgm:pt>
    <dgm:pt modelId="{5930F822-87D9-4D90-833F-F47B58A4B352}" type="pres">
      <dgm:prSet presAssocID="{BD80D08A-B1C5-4414-8F85-C05051726E84}" presName="space" presStyleCnt="0"/>
      <dgm:spPr/>
    </dgm:pt>
    <dgm:pt modelId="{0C081BE0-A701-4767-BC01-46287EC2DA8E}" type="pres">
      <dgm:prSet presAssocID="{27B632E3-4824-43B2-A062-4495C9F46553}" presName="composite" presStyleCnt="0"/>
      <dgm:spPr/>
    </dgm:pt>
    <dgm:pt modelId="{CA24AD78-D095-448F-9149-7E5461D2E595}" type="pres">
      <dgm:prSet presAssocID="{27B632E3-4824-43B2-A062-4495C9F4655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A1DE35C-89EE-4A3E-B7FA-13D4164C7069}" type="pres">
      <dgm:prSet presAssocID="{27B632E3-4824-43B2-A062-4495C9F4655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3161E00-8658-4947-9C68-62547E19C192}" srcId="{B56BAE2D-FDB8-44AB-891A-EEA8AC6968CC}" destId="{26BE60D5-6594-4AE1-B72F-B18C981F899E}" srcOrd="6" destOrd="0" parTransId="{45D1478D-5182-4C1B-9369-CE337212185D}" sibTransId="{500CDEAE-8BF6-4AEC-9FD2-B7F8C1E49477}"/>
    <dgm:cxn modelId="{52732404-5FDB-4727-82DD-A4FD7F504A69}" srcId="{B56BAE2D-FDB8-44AB-891A-EEA8AC6968CC}" destId="{9DD9C3A4-1D69-4A22-B6D3-81504DD7F264}" srcOrd="9" destOrd="0" parTransId="{F21833E8-2858-4659-990D-93093FA1B26C}" sibTransId="{613DA626-7EA5-4C9C-84EE-130D82EF815B}"/>
    <dgm:cxn modelId="{1641A406-078F-4E47-9024-A62FAC11E5D2}" srcId="{B56BAE2D-FDB8-44AB-891A-EEA8AC6968CC}" destId="{479F8498-914C-45C0-BAF8-5CB57D6A6731}" srcOrd="3" destOrd="0" parTransId="{E0A1C666-4C36-4A9D-B45B-41387A644E92}" sibTransId="{5D3D252D-BBFC-4302-9DCF-0003C1D3F765}"/>
    <dgm:cxn modelId="{12FF200A-8989-4F4C-8429-F8BDED099DB4}" srcId="{5EC06325-A3D9-442E-9E2A-377FB4AF045C}" destId="{2942BCE5-D384-459A-B04F-3FA1575EF703}" srcOrd="0" destOrd="0" parTransId="{7526E7AE-90BA-465E-B969-438AA8E89621}" sibTransId="{BC793157-14DC-4286-95EF-8DF36CF05E8D}"/>
    <dgm:cxn modelId="{0258960E-F463-4068-9E6B-C637599EC901}" type="presOf" srcId="{CFC763FB-3F20-44BE-9A63-50B1E15C9717}" destId="{F55BFBBE-6A8A-4163-8627-1D85E68CA11E}" srcOrd="0" destOrd="2" presId="urn:microsoft.com/office/officeart/2005/8/layout/hList1"/>
    <dgm:cxn modelId="{B9F0AF0F-DA0A-459B-822B-C5ADDB84700E}" srcId="{27B632E3-4824-43B2-A062-4495C9F46553}" destId="{275514EE-2A68-40F0-A82A-4A6178935A0E}" srcOrd="6" destOrd="0" parTransId="{B3A45E21-057F-4677-8BAB-2F4113D86F28}" sibTransId="{30AED7BA-D9D3-49CA-9E03-7BCD6A6F88F0}"/>
    <dgm:cxn modelId="{F8525B12-49AD-4584-8CAC-B99E99A17D14}" srcId="{5EC06325-A3D9-442E-9E2A-377FB4AF045C}" destId="{2927458A-4C75-41F0-8D91-FB40FFF257F9}" srcOrd="4" destOrd="0" parTransId="{6FE75B31-7CEF-4FB8-B39A-96B8AE66AF06}" sibTransId="{01B8F4B7-16AB-494A-8406-0E4E1230350C}"/>
    <dgm:cxn modelId="{4B049312-64E2-43BE-B150-D1A6AEA2174E}" type="presOf" srcId="{A773DEDC-0977-4D1A-9274-75BCBB13F23C}" destId="{0AB673E9-DDDB-4A54-9A9D-D6A34E16B121}" srcOrd="0" destOrd="0" presId="urn:microsoft.com/office/officeart/2005/8/layout/hList1"/>
    <dgm:cxn modelId="{756BB113-5C20-451E-895C-ED220D3A421B}" type="presOf" srcId="{B34FC322-9395-44A0-87F7-C5AB01D5BB7F}" destId="{0E1757F1-7BD3-4EA4-8581-09F30320218A}" srcOrd="0" destOrd="5" presId="urn:microsoft.com/office/officeart/2005/8/layout/hList1"/>
    <dgm:cxn modelId="{5B748118-ACF0-487B-908D-3856C1C2B3F1}" type="presOf" srcId="{36010B23-1D82-49E0-9756-D758B7A76AE6}" destId="{9A1DE35C-89EE-4A3E-B7FA-13D4164C7069}" srcOrd="0" destOrd="2" presId="urn:microsoft.com/office/officeart/2005/8/layout/hList1"/>
    <dgm:cxn modelId="{E31B721D-E875-4784-8F23-857B91E14E83}" srcId="{27B632E3-4824-43B2-A062-4495C9F46553}" destId="{F959781B-0330-40E2-A2A8-506B45E8CC6E}" srcOrd="3" destOrd="0" parTransId="{59F839E5-8A1E-4199-8370-C06408F9B309}" sibTransId="{46477DD1-BF5B-4649-8B6F-6C7F39FC309A}"/>
    <dgm:cxn modelId="{40364E1E-514E-4A84-9BC9-5747B90ED338}" type="presOf" srcId="{D6B971C8-AA0C-46DD-A109-7DC625877485}" destId="{9A1DE35C-89EE-4A3E-B7FA-13D4164C7069}" srcOrd="0" destOrd="4" presId="urn:microsoft.com/office/officeart/2005/8/layout/hList1"/>
    <dgm:cxn modelId="{FF819323-5821-4479-9C08-8B90A3315831}" type="presOf" srcId="{DF4857E7-5C40-4E4D-8F9E-0F40BE240B2F}" destId="{24342F8B-635D-4090-9818-628D507FAECD}" srcOrd="0" destOrd="0" presId="urn:microsoft.com/office/officeart/2005/8/layout/hList1"/>
    <dgm:cxn modelId="{71D7C430-5A5E-4287-981C-C2CAE83C414A}" type="presOf" srcId="{6C303404-B21F-40FE-BB20-E28DA05C558D}" destId="{0E1757F1-7BD3-4EA4-8581-09F30320218A}" srcOrd="0" destOrd="0" presId="urn:microsoft.com/office/officeart/2005/8/layout/hList1"/>
    <dgm:cxn modelId="{6BCB7C35-ACBD-49E9-9A77-C43BD77AF700}" type="presOf" srcId="{9DD9C3A4-1D69-4A22-B6D3-81504DD7F264}" destId="{0AB673E9-DDDB-4A54-9A9D-D6A34E16B121}" srcOrd="0" destOrd="9" presId="urn:microsoft.com/office/officeart/2005/8/layout/hList1"/>
    <dgm:cxn modelId="{4CB08338-E589-4567-8403-E02253F7A184}" type="presOf" srcId="{479F8498-914C-45C0-BAF8-5CB57D6A6731}" destId="{0AB673E9-DDDB-4A54-9A9D-D6A34E16B121}" srcOrd="0" destOrd="3" presId="urn:microsoft.com/office/officeart/2005/8/layout/hList1"/>
    <dgm:cxn modelId="{0036823F-C60F-48D5-A820-77AE6530C921}" srcId="{5EC06325-A3D9-442E-9E2A-377FB4AF045C}" destId="{2C394397-3E37-46A7-8BF4-191E25DAE209}" srcOrd="5" destOrd="0" parTransId="{E0E8D216-8F48-46E7-ADB6-AB726BEB271E}" sibTransId="{DE0171C7-9D6C-489A-9A0F-37ED789146AC}"/>
    <dgm:cxn modelId="{1C39FA3F-4311-4494-800B-5C29FD2245DF}" srcId="{B56BAE2D-FDB8-44AB-891A-EEA8AC6968CC}" destId="{2FBABBAD-7324-423A-899E-9134E5D5F2C7}" srcOrd="4" destOrd="0" parTransId="{71BE4D50-EC01-4FD3-8793-5380806AD589}" sibTransId="{69833827-E9C7-4732-AA43-2B9CFEDD8A98}"/>
    <dgm:cxn modelId="{2D06EA40-008E-4322-89F0-1DA93968F010}" type="presOf" srcId="{ED7CE28E-A752-4E4D-8400-6D1BD90AA590}" destId="{F55BFBBE-6A8A-4163-8627-1D85E68CA11E}" srcOrd="0" destOrd="1" presId="urn:microsoft.com/office/officeart/2005/8/layout/hList1"/>
    <dgm:cxn modelId="{94C5E066-2DAF-41E5-BAD5-A68F8F7AE50B}" srcId="{FB20A584-E4FD-43B9-A621-23CCE8D53711}" destId="{B34FC322-9395-44A0-87F7-C5AB01D5BB7F}" srcOrd="5" destOrd="0" parTransId="{7F844AEA-57EB-494A-ACD4-68391A0A3B7F}" sibTransId="{08352296-DF74-4194-9FA0-BCB065B0ADBC}"/>
    <dgm:cxn modelId="{1F618A69-61F0-467D-9FDE-46D1985C0190}" type="presOf" srcId="{B6105B03-B6FD-439F-9607-83CAAAA8AC43}" destId="{0E1757F1-7BD3-4EA4-8581-09F30320218A}" srcOrd="0" destOrd="3" presId="urn:microsoft.com/office/officeart/2005/8/layout/hList1"/>
    <dgm:cxn modelId="{4ECE094E-C036-42EC-887F-80874FA67C90}" srcId="{FB20A584-E4FD-43B9-A621-23CCE8D53711}" destId="{6C303404-B21F-40FE-BB20-E28DA05C558D}" srcOrd="0" destOrd="0" parTransId="{B90406B4-F943-4626-83D5-7FFC304D61B8}" sibTransId="{9B2CD193-0C6E-44DD-BE65-8607F42DA9EA}"/>
    <dgm:cxn modelId="{5EBFF84F-2EAC-494B-8886-9DC0B02F015A}" srcId="{B56BAE2D-FDB8-44AB-891A-EEA8AC6968CC}" destId="{9D0B4559-9156-4382-A5E6-4FCEDD6220C1}" srcOrd="8" destOrd="0" parTransId="{8F4339C4-34E1-4193-A09C-558079E46195}" sibTransId="{A8F775BA-1EE7-416E-BB3A-7CB657B36A6F}"/>
    <dgm:cxn modelId="{29ABDA50-3434-4DF4-9DAB-48DB231B4AA3}" type="presOf" srcId="{275514EE-2A68-40F0-A82A-4A6178935A0E}" destId="{9A1DE35C-89EE-4A3E-B7FA-13D4164C7069}" srcOrd="0" destOrd="6" presId="urn:microsoft.com/office/officeart/2005/8/layout/hList1"/>
    <dgm:cxn modelId="{81D5CE72-F65B-4C85-B48E-A6AFB97DCC5C}" srcId="{DF4857E7-5C40-4E4D-8F9E-0F40BE240B2F}" destId="{FB20A584-E4FD-43B9-A621-23CCE8D53711}" srcOrd="1" destOrd="0" parTransId="{9BFE5C6E-7D76-4700-A166-C7DFDDE0AF2C}" sibTransId="{6C9C2DC8-B324-4B3A-935B-7CBDB5E8AF70}"/>
    <dgm:cxn modelId="{F3681876-24E3-46B7-85CA-95BDFA102F5F}" type="presOf" srcId="{ED8F751E-5D58-496F-8831-23C411D52071}" destId="{9A1DE35C-89EE-4A3E-B7FA-13D4164C7069}" srcOrd="0" destOrd="1" presId="urn:microsoft.com/office/officeart/2005/8/layout/hList1"/>
    <dgm:cxn modelId="{81E72F58-4E3E-4CCF-B9A2-D997B1F47A6F}" srcId="{5EC06325-A3D9-442E-9E2A-377FB4AF045C}" destId="{ED7CE28E-A752-4E4D-8400-6D1BD90AA590}" srcOrd="1" destOrd="0" parTransId="{C1BB2C60-0830-4D18-B9BC-5A22CE31DB22}" sibTransId="{1BBCC96C-6F9C-47ED-B518-7B7807869B91}"/>
    <dgm:cxn modelId="{2265D37B-0FB9-4D71-AB78-4CC057C1CA75}" type="presOf" srcId="{699300F3-252F-43F9-9B05-027621676BF8}" destId="{0E1757F1-7BD3-4EA4-8581-09F30320218A}" srcOrd="0" destOrd="1" presId="urn:microsoft.com/office/officeart/2005/8/layout/hList1"/>
    <dgm:cxn modelId="{1C64E582-5FF6-4289-B942-39ED876D6FA8}" type="presOf" srcId="{AD92F68C-FA15-4E56-BB64-581D3E651888}" destId="{9A1DE35C-89EE-4A3E-B7FA-13D4164C7069}" srcOrd="0" destOrd="0" presId="urn:microsoft.com/office/officeart/2005/8/layout/hList1"/>
    <dgm:cxn modelId="{CA8CC683-8C42-4B9A-97D8-A9A43B5F5040}" srcId="{FB20A584-E4FD-43B9-A621-23CCE8D53711}" destId="{9F1C20D0-059E-48D8-A901-C53E4BC8C7E9}" srcOrd="6" destOrd="0" parTransId="{12E4849A-5FEE-4441-9D8D-5B64039F3078}" sibTransId="{17FBB861-056C-4D11-A73B-35880DA37807}"/>
    <dgm:cxn modelId="{B46CBB86-E68E-4883-84D4-837088BEA448}" type="presOf" srcId="{9D0B4559-9156-4382-A5E6-4FCEDD6220C1}" destId="{0AB673E9-DDDB-4A54-9A9D-D6A34E16B121}" srcOrd="0" destOrd="8" presId="urn:microsoft.com/office/officeart/2005/8/layout/hList1"/>
    <dgm:cxn modelId="{C4560B87-29C8-4C90-ABDB-541820C3032F}" type="presOf" srcId="{211E2975-896E-4653-A34F-81BF412538B4}" destId="{0AB673E9-DDDB-4A54-9A9D-D6A34E16B121}" srcOrd="0" destOrd="7" presId="urn:microsoft.com/office/officeart/2005/8/layout/hList1"/>
    <dgm:cxn modelId="{EC220488-1574-4B6B-A20F-C3B78EE24FCD}" type="presOf" srcId="{2927458A-4C75-41F0-8D91-FB40FFF257F9}" destId="{F55BFBBE-6A8A-4163-8627-1D85E68CA11E}" srcOrd="0" destOrd="4" presId="urn:microsoft.com/office/officeart/2005/8/layout/hList1"/>
    <dgm:cxn modelId="{BB880D8B-A5F1-48DD-8659-B21DB2374496}" type="presOf" srcId="{FB20A584-E4FD-43B9-A621-23CCE8D53711}" destId="{1C46B416-FDA6-451F-B8D4-8528A396964E}" srcOrd="0" destOrd="0" presId="urn:microsoft.com/office/officeart/2005/8/layout/hList1"/>
    <dgm:cxn modelId="{75FA498B-0C63-4730-B56D-C78B3FD0CE7E}" type="presOf" srcId="{5EC06325-A3D9-442E-9E2A-377FB4AF045C}" destId="{98C65F63-7404-482F-95F3-BD8B65013AA1}" srcOrd="0" destOrd="0" presId="urn:microsoft.com/office/officeart/2005/8/layout/hList1"/>
    <dgm:cxn modelId="{8B7F8F8C-9D86-4BBF-9FA7-B4B933D700C2}" srcId="{B56BAE2D-FDB8-44AB-891A-EEA8AC6968CC}" destId="{06966728-B5F8-463B-B086-F243067D96F1}" srcOrd="1" destOrd="0" parTransId="{F42DDB80-E775-4ABC-ACE8-04795A2A419A}" sibTransId="{4874F930-FF37-4E50-A300-931DE1B908BD}"/>
    <dgm:cxn modelId="{3DFEC38F-9794-42F7-B41F-9E33E9C16E02}" type="presOf" srcId="{9F1C20D0-059E-48D8-A901-C53E4BC8C7E9}" destId="{0E1757F1-7BD3-4EA4-8581-09F30320218A}" srcOrd="0" destOrd="6" presId="urn:microsoft.com/office/officeart/2005/8/layout/hList1"/>
    <dgm:cxn modelId="{82AA3694-E15A-4370-A877-A6A226948E44}" srcId="{27B632E3-4824-43B2-A062-4495C9F46553}" destId="{AD92F68C-FA15-4E56-BB64-581D3E651888}" srcOrd="0" destOrd="0" parTransId="{63558F0C-5DA7-482A-9BD8-2BF03A57FEFF}" sibTransId="{542E444E-7DE1-4215-8A26-4499EA928AF7}"/>
    <dgm:cxn modelId="{35564495-7D6D-4C2B-9E6C-12FD49AB59E4}" type="presOf" srcId="{0A2ACC31-4B89-40A9-B79B-0A5CE2579B11}" destId="{0AB673E9-DDDB-4A54-9A9D-D6A34E16B121}" srcOrd="0" destOrd="2" presId="urn:microsoft.com/office/officeart/2005/8/layout/hList1"/>
    <dgm:cxn modelId="{A136B395-3202-48F8-97F8-C8269627D705}" type="presOf" srcId="{F959781B-0330-40E2-A2A8-506B45E8CC6E}" destId="{9A1DE35C-89EE-4A3E-B7FA-13D4164C7069}" srcOrd="0" destOrd="3" presId="urn:microsoft.com/office/officeart/2005/8/layout/hList1"/>
    <dgm:cxn modelId="{48924997-8D98-4B1D-B61B-11ECC4433600}" srcId="{DF4857E7-5C40-4E4D-8F9E-0F40BE240B2F}" destId="{B56BAE2D-FDB8-44AB-891A-EEA8AC6968CC}" srcOrd="0" destOrd="0" parTransId="{B1A4E86F-0E24-400D-9CD8-72AC175C86BB}" sibTransId="{CBE068F9-12EC-4FC0-A7C2-9DFB9261F082}"/>
    <dgm:cxn modelId="{BB9037A1-E1F6-49E9-A357-C8BD1ABB8E03}" srcId="{5EC06325-A3D9-442E-9E2A-377FB4AF045C}" destId="{422B7B3B-BD83-40DE-9A1A-CB1B5E7344C4}" srcOrd="3" destOrd="0" parTransId="{4311C90D-F9E8-4FCF-9554-DF3FD575AC32}" sibTransId="{9FDD5FA0-19A1-40A8-BBEC-90475ADFCC2D}"/>
    <dgm:cxn modelId="{DEFC4CA1-ED73-46BF-A3A7-121BDD90B3A8}" type="presOf" srcId="{A5A0654D-5FFA-4669-9644-09CF2622C650}" destId="{F55BFBBE-6A8A-4163-8627-1D85E68CA11E}" srcOrd="0" destOrd="6" presId="urn:microsoft.com/office/officeart/2005/8/layout/hList1"/>
    <dgm:cxn modelId="{F87C51A3-52D0-41B0-8DBA-81D05B97B8BD}" srcId="{DF4857E7-5C40-4E4D-8F9E-0F40BE240B2F}" destId="{5EC06325-A3D9-442E-9E2A-377FB4AF045C}" srcOrd="2" destOrd="0" parTransId="{675E2F7D-DEE9-425D-9B47-6E140D496F26}" sibTransId="{BD80D08A-B1C5-4414-8F85-C05051726E84}"/>
    <dgm:cxn modelId="{F9719EAB-92FA-40F2-8471-4A2327129C8C}" srcId="{27B632E3-4824-43B2-A062-4495C9F46553}" destId="{F4123DFC-4864-4360-846A-9082484CC012}" srcOrd="5" destOrd="0" parTransId="{60B6A235-3799-4113-9361-80F54406A781}" sibTransId="{09A603A1-FE91-4E03-91EB-3EE0CA4981EF}"/>
    <dgm:cxn modelId="{3F7E45B4-DB00-47BC-B0E4-A8F1A82108B2}" srcId="{27B632E3-4824-43B2-A062-4495C9F46553}" destId="{ED8F751E-5D58-496F-8831-23C411D52071}" srcOrd="1" destOrd="0" parTransId="{59B80C63-04B3-42D6-97E1-1B092AA46E51}" sibTransId="{58FC07CC-0BE9-4384-912A-0F7F80D7E498}"/>
    <dgm:cxn modelId="{B3F884B8-A9A3-4B69-9434-42CAC251E6E0}" srcId="{27B632E3-4824-43B2-A062-4495C9F46553}" destId="{D6B971C8-AA0C-46DD-A109-7DC625877485}" srcOrd="4" destOrd="0" parTransId="{EC58E0D4-3E30-4354-8FD6-C2E4029318CC}" sibTransId="{D5310232-25B7-4993-B5F7-43225D43B452}"/>
    <dgm:cxn modelId="{B7A4BDBA-1FEC-4FD4-9568-865CC09DE83A}" srcId="{FB20A584-E4FD-43B9-A621-23CCE8D53711}" destId="{B6105B03-B6FD-439F-9607-83CAAAA8AC43}" srcOrd="3" destOrd="0" parTransId="{2244E73D-4223-46CB-84ED-A293F4A39EB0}" sibTransId="{D321A69B-E531-4096-928A-93C017B81DBC}"/>
    <dgm:cxn modelId="{E80B48BD-74F3-4B66-998F-16B2778F153B}" type="presOf" srcId="{B56BAE2D-FDB8-44AB-891A-EEA8AC6968CC}" destId="{9AA392DE-3683-4C60-9A87-307A31F08B01}" srcOrd="0" destOrd="0" presId="urn:microsoft.com/office/officeart/2005/8/layout/hList1"/>
    <dgm:cxn modelId="{265947C2-3AE8-4386-AF7B-EAD87996BDEB}" type="presOf" srcId="{26BE60D5-6594-4AE1-B72F-B18C981F899E}" destId="{0AB673E9-DDDB-4A54-9A9D-D6A34E16B121}" srcOrd="0" destOrd="6" presId="urn:microsoft.com/office/officeart/2005/8/layout/hList1"/>
    <dgm:cxn modelId="{CC7855C4-096D-4263-B6E9-280F9781C1EE}" type="presOf" srcId="{D71C2351-9989-4E5A-A473-7019267FA69B}" destId="{0AB673E9-DDDB-4A54-9A9D-D6A34E16B121}" srcOrd="0" destOrd="5" presId="urn:microsoft.com/office/officeart/2005/8/layout/hList1"/>
    <dgm:cxn modelId="{841B3FC8-0376-491F-A4C2-877C9712EE2C}" srcId="{B56BAE2D-FDB8-44AB-891A-EEA8AC6968CC}" destId="{211E2975-896E-4653-A34F-81BF412538B4}" srcOrd="7" destOrd="0" parTransId="{3727DF1B-63D2-44F2-BBDC-05455DE6DE44}" sibTransId="{298E6E33-5A53-41BE-AEA6-2848D43C690E}"/>
    <dgm:cxn modelId="{5037CCC9-2A75-4C8C-99CC-B00C324EA820}" type="presOf" srcId="{2942BCE5-D384-459A-B04F-3FA1575EF703}" destId="{F55BFBBE-6A8A-4163-8627-1D85E68CA11E}" srcOrd="0" destOrd="0" presId="urn:microsoft.com/office/officeart/2005/8/layout/hList1"/>
    <dgm:cxn modelId="{232916CC-59AA-40E1-90F4-FC778D6ACA47}" type="presOf" srcId="{06966728-B5F8-463B-B086-F243067D96F1}" destId="{0AB673E9-DDDB-4A54-9A9D-D6A34E16B121}" srcOrd="0" destOrd="1" presId="urn:microsoft.com/office/officeart/2005/8/layout/hList1"/>
    <dgm:cxn modelId="{CCB4CCCF-4E3C-423C-9673-C0A409031F67}" srcId="{5EC06325-A3D9-442E-9E2A-377FB4AF045C}" destId="{A5A0654D-5FFA-4669-9644-09CF2622C650}" srcOrd="6" destOrd="0" parTransId="{775A8C26-F6F1-4072-99C6-F200F44F1008}" sibTransId="{1946A053-0F93-4C8F-B42E-08D4BC2440FD}"/>
    <dgm:cxn modelId="{A44408D4-1AFF-4E53-B6D8-4841A63E9C9E}" srcId="{27B632E3-4824-43B2-A062-4495C9F46553}" destId="{36010B23-1D82-49E0-9756-D758B7A76AE6}" srcOrd="2" destOrd="0" parTransId="{B938A0D2-BF82-4D01-A1C4-FDB684EB781E}" sibTransId="{280C2686-6C0C-48A8-85FC-C9E155D94670}"/>
    <dgm:cxn modelId="{2F931CD4-0668-4231-BCCA-E514AB581E8D}" srcId="{B56BAE2D-FDB8-44AB-891A-EEA8AC6968CC}" destId="{D71C2351-9989-4E5A-A473-7019267FA69B}" srcOrd="5" destOrd="0" parTransId="{39BDCFF7-7AB0-48B5-93FA-3D3F71BB9965}" sibTransId="{3952BC21-EB05-46A6-8E41-D35F596F619C}"/>
    <dgm:cxn modelId="{F93EE1DE-D466-4555-ACDD-743671F66F6E}" srcId="{B56BAE2D-FDB8-44AB-891A-EEA8AC6968CC}" destId="{A773DEDC-0977-4D1A-9274-75BCBB13F23C}" srcOrd="0" destOrd="0" parTransId="{D0BF8DFB-0460-4D19-B440-2C4C1E855817}" sibTransId="{E0C7A66C-BA02-4610-8FF9-BDED3F7B6B06}"/>
    <dgm:cxn modelId="{6E6322E5-F72E-4088-9260-E7A06AF2745A}" type="presOf" srcId="{6391D60A-D84C-4265-9906-62DABA5D1225}" destId="{0E1757F1-7BD3-4EA4-8581-09F30320218A}" srcOrd="0" destOrd="2" presId="urn:microsoft.com/office/officeart/2005/8/layout/hList1"/>
    <dgm:cxn modelId="{E0D5F3E6-86DD-4F4D-9247-023F3D50FE81}" type="presOf" srcId="{F4123DFC-4864-4360-846A-9082484CC012}" destId="{9A1DE35C-89EE-4A3E-B7FA-13D4164C7069}" srcOrd="0" destOrd="5" presId="urn:microsoft.com/office/officeart/2005/8/layout/hList1"/>
    <dgm:cxn modelId="{0F7533E7-7617-4672-8CFF-E45152690E3D}" srcId="{5EC06325-A3D9-442E-9E2A-377FB4AF045C}" destId="{CFC763FB-3F20-44BE-9A63-50B1E15C9717}" srcOrd="2" destOrd="0" parTransId="{F90B881C-5784-48AB-85C9-D462BDD9D87E}" sibTransId="{C22C2769-E94F-4086-8F08-E4500A246A55}"/>
    <dgm:cxn modelId="{B2A00DE9-5D2B-45EA-A353-90BF3021ABC0}" srcId="{FB20A584-E4FD-43B9-A621-23CCE8D53711}" destId="{699300F3-252F-43F9-9B05-027621676BF8}" srcOrd="1" destOrd="0" parTransId="{C2BE9803-9232-4A12-83FE-439D289660F1}" sibTransId="{7745D5DE-0E0C-4BE7-A2A1-5EB38B7205BD}"/>
    <dgm:cxn modelId="{48064EEA-EF25-46E0-9E0A-96F796A5D61A}" type="presOf" srcId="{2FBABBAD-7324-423A-899E-9134E5D5F2C7}" destId="{0AB673E9-DDDB-4A54-9A9D-D6A34E16B121}" srcOrd="0" destOrd="4" presId="urn:microsoft.com/office/officeart/2005/8/layout/hList1"/>
    <dgm:cxn modelId="{207D76EB-1330-4AC5-88F0-A7EEFA506664}" srcId="{FB20A584-E4FD-43B9-A621-23CCE8D53711}" destId="{CB5AC2E3-69A5-440C-9ADA-4F03767668DC}" srcOrd="4" destOrd="0" parTransId="{716D31CC-F338-4297-9AD7-A61FCEFED3B5}" sibTransId="{3EAE71A6-112F-48BA-B746-AA5B026B388C}"/>
    <dgm:cxn modelId="{5BE955F2-0AC9-477C-B4D1-710323CF083B}" srcId="{DF4857E7-5C40-4E4D-8F9E-0F40BE240B2F}" destId="{27B632E3-4824-43B2-A062-4495C9F46553}" srcOrd="3" destOrd="0" parTransId="{673F26AF-987E-4FB9-BA20-55FFDF4314C8}" sibTransId="{81528477-D3D5-4A63-AF0A-4BA7393A79AD}"/>
    <dgm:cxn modelId="{99F840F3-FEBE-46AC-AF0B-DD128C454029}" type="presOf" srcId="{2C394397-3E37-46A7-8BF4-191E25DAE209}" destId="{F55BFBBE-6A8A-4163-8627-1D85E68CA11E}" srcOrd="0" destOrd="5" presId="urn:microsoft.com/office/officeart/2005/8/layout/hList1"/>
    <dgm:cxn modelId="{5912F3F3-39DF-439E-AF84-0C585CEE057C}" srcId="{FB20A584-E4FD-43B9-A621-23CCE8D53711}" destId="{6391D60A-D84C-4265-9906-62DABA5D1225}" srcOrd="2" destOrd="0" parTransId="{A9067E86-4999-470E-AACD-1CAB214F98F0}" sibTransId="{59BE555E-E18B-4224-955A-3D2565ACD1E4}"/>
    <dgm:cxn modelId="{3B5263F8-9D32-4703-B362-BFE951A32504}" type="presOf" srcId="{CB5AC2E3-69A5-440C-9ADA-4F03767668DC}" destId="{0E1757F1-7BD3-4EA4-8581-09F30320218A}" srcOrd="0" destOrd="4" presId="urn:microsoft.com/office/officeart/2005/8/layout/hList1"/>
    <dgm:cxn modelId="{C62940F9-5C3E-466D-A3EB-1E323610E3B0}" type="presOf" srcId="{422B7B3B-BD83-40DE-9A1A-CB1B5E7344C4}" destId="{F55BFBBE-6A8A-4163-8627-1D85E68CA11E}" srcOrd="0" destOrd="3" presId="urn:microsoft.com/office/officeart/2005/8/layout/hList1"/>
    <dgm:cxn modelId="{E10A38FB-048E-4708-B5D2-75AF8D04900B}" srcId="{B56BAE2D-FDB8-44AB-891A-EEA8AC6968CC}" destId="{0A2ACC31-4B89-40A9-B79B-0A5CE2579B11}" srcOrd="2" destOrd="0" parTransId="{6155CB47-4C5D-4248-AF60-15D1FDC78390}" sibTransId="{BBE1725D-294A-4672-BD86-5832667C825C}"/>
    <dgm:cxn modelId="{93D438FC-DF67-469E-A400-57635F785792}" type="presOf" srcId="{27B632E3-4824-43B2-A062-4495C9F46553}" destId="{CA24AD78-D095-448F-9149-7E5461D2E595}" srcOrd="0" destOrd="0" presId="urn:microsoft.com/office/officeart/2005/8/layout/hList1"/>
    <dgm:cxn modelId="{B99C90BF-A3C2-4C5C-B1E2-6730EF7BFDAD}" type="presParOf" srcId="{24342F8B-635D-4090-9818-628D507FAECD}" destId="{A4795763-C2F1-4BC9-97EB-73CC7EA09075}" srcOrd="0" destOrd="0" presId="urn:microsoft.com/office/officeart/2005/8/layout/hList1"/>
    <dgm:cxn modelId="{EBFAAD9C-BA96-440F-B04E-A86D8F7E6EA9}" type="presParOf" srcId="{A4795763-C2F1-4BC9-97EB-73CC7EA09075}" destId="{9AA392DE-3683-4C60-9A87-307A31F08B01}" srcOrd="0" destOrd="0" presId="urn:microsoft.com/office/officeart/2005/8/layout/hList1"/>
    <dgm:cxn modelId="{BE306C0E-1000-4E0A-9632-6C7D6D7A88B6}" type="presParOf" srcId="{A4795763-C2F1-4BC9-97EB-73CC7EA09075}" destId="{0AB673E9-DDDB-4A54-9A9D-D6A34E16B121}" srcOrd="1" destOrd="0" presId="urn:microsoft.com/office/officeart/2005/8/layout/hList1"/>
    <dgm:cxn modelId="{44BBD064-2D43-4DAF-BABB-127E353F5FCB}" type="presParOf" srcId="{24342F8B-635D-4090-9818-628D507FAECD}" destId="{61CE9ED9-D324-4AA8-8B9E-5FB5EAFE6074}" srcOrd="1" destOrd="0" presId="urn:microsoft.com/office/officeart/2005/8/layout/hList1"/>
    <dgm:cxn modelId="{5AE046B3-123E-4E88-8B2A-5B91E51EA31A}" type="presParOf" srcId="{24342F8B-635D-4090-9818-628D507FAECD}" destId="{D59C145E-1EF3-4930-9ADC-31DF4290F3A1}" srcOrd="2" destOrd="0" presId="urn:microsoft.com/office/officeart/2005/8/layout/hList1"/>
    <dgm:cxn modelId="{F9D6A8EB-0108-4257-ABD6-1AE1F0B058F2}" type="presParOf" srcId="{D59C145E-1EF3-4930-9ADC-31DF4290F3A1}" destId="{1C46B416-FDA6-451F-B8D4-8528A396964E}" srcOrd="0" destOrd="0" presId="urn:microsoft.com/office/officeart/2005/8/layout/hList1"/>
    <dgm:cxn modelId="{C59C4343-5CB4-4AD0-AAE3-686721F7331E}" type="presParOf" srcId="{D59C145E-1EF3-4930-9ADC-31DF4290F3A1}" destId="{0E1757F1-7BD3-4EA4-8581-09F30320218A}" srcOrd="1" destOrd="0" presId="urn:microsoft.com/office/officeart/2005/8/layout/hList1"/>
    <dgm:cxn modelId="{8F925928-9E2C-4953-80D6-871DD828C254}" type="presParOf" srcId="{24342F8B-635D-4090-9818-628D507FAECD}" destId="{9FD11838-1ABF-4A5F-B634-5626178271B1}" srcOrd="3" destOrd="0" presId="urn:microsoft.com/office/officeart/2005/8/layout/hList1"/>
    <dgm:cxn modelId="{879757A4-8760-4D61-949E-4A6CBC9774A4}" type="presParOf" srcId="{24342F8B-635D-4090-9818-628D507FAECD}" destId="{47628055-7DD7-4B5C-AC29-E0BD241B9196}" srcOrd="4" destOrd="0" presId="urn:microsoft.com/office/officeart/2005/8/layout/hList1"/>
    <dgm:cxn modelId="{0498FDF8-6318-453F-A73C-5FE81AA0ADA5}" type="presParOf" srcId="{47628055-7DD7-4B5C-AC29-E0BD241B9196}" destId="{98C65F63-7404-482F-95F3-BD8B65013AA1}" srcOrd="0" destOrd="0" presId="urn:microsoft.com/office/officeart/2005/8/layout/hList1"/>
    <dgm:cxn modelId="{D6CDF207-A2F3-4C95-844E-25BF9DEDA18B}" type="presParOf" srcId="{47628055-7DD7-4B5C-AC29-E0BD241B9196}" destId="{F55BFBBE-6A8A-4163-8627-1D85E68CA11E}" srcOrd="1" destOrd="0" presId="urn:microsoft.com/office/officeart/2005/8/layout/hList1"/>
    <dgm:cxn modelId="{13E5AAF9-A6A6-42C6-AAEC-9B1B22DB61D2}" type="presParOf" srcId="{24342F8B-635D-4090-9818-628D507FAECD}" destId="{5930F822-87D9-4D90-833F-F47B58A4B352}" srcOrd="5" destOrd="0" presId="urn:microsoft.com/office/officeart/2005/8/layout/hList1"/>
    <dgm:cxn modelId="{879E789F-229B-472B-8DE3-A593545B9E96}" type="presParOf" srcId="{24342F8B-635D-4090-9818-628D507FAECD}" destId="{0C081BE0-A701-4767-BC01-46287EC2DA8E}" srcOrd="6" destOrd="0" presId="urn:microsoft.com/office/officeart/2005/8/layout/hList1"/>
    <dgm:cxn modelId="{2FD7D109-E654-421A-BEB2-592FC9F2685D}" type="presParOf" srcId="{0C081BE0-A701-4767-BC01-46287EC2DA8E}" destId="{CA24AD78-D095-448F-9149-7E5461D2E595}" srcOrd="0" destOrd="0" presId="urn:microsoft.com/office/officeart/2005/8/layout/hList1"/>
    <dgm:cxn modelId="{05D55713-F7EE-4E48-B0E4-CB2A789FBCE8}" type="presParOf" srcId="{0C081BE0-A701-4767-BC01-46287EC2DA8E}" destId="{9A1DE35C-89EE-4A3E-B7FA-13D4164C70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1585B-FD9B-4FDC-940E-F16B188611DF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5DC54A0-DF7B-424B-A369-2B4BC8715DD4}">
      <dgm:prSet phldrT="[Text]"/>
      <dgm:spPr/>
      <dgm:t>
        <a:bodyPr/>
        <a:lstStyle/>
        <a:p>
          <a:r>
            <a:rPr lang="it-IT" dirty="0"/>
            <a:t>Definizione del problema e prima implementazione scheletrica</a:t>
          </a:r>
          <a:endParaRPr lang="en-US" dirty="0"/>
        </a:p>
      </dgm:t>
    </dgm:pt>
    <dgm:pt modelId="{54E67D6D-A506-4725-9729-EB15B4A59D0F}" type="parTrans" cxnId="{433B1EF3-FF45-408C-9494-D2876A0A45B1}">
      <dgm:prSet/>
      <dgm:spPr/>
      <dgm:t>
        <a:bodyPr/>
        <a:lstStyle/>
        <a:p>
          <a:endParaRPr lang="it-IT"/>
        </a:p>
      </dgm:t>
    </dgm:pt>
    <dgm:pt modelId="{290262ED-D3A9-4963-9661-023A23EE3FEF}" type="sibTrans" cxnId="{433B1EF3-FF45-408C-9494-D2876A0A45B1}">
      <dgm:prSet/>
      <dgm:spPr/>
      <dgm:t>
        <a:bodyPr/>
        <a:lstStyle/>
        <a:p>
          <a:endParaRPr lang="it-IT"/>
        </a:p>
      </dgm:t>
    </dgm:pt>
    <dgm:pt modelId="{249DA171-C0FE-441C-B8F2-136AB9EF717C}">
      <dgm:prSet/>
      <dgm:spPr/>
      <dgm:t>
        <a:bodyPr/>
        <a:lstStyle/>
        <a:p>
          <a:r>
            <a:rPr lang="it-IT" dirty="0"/>
            <a:t>Bot con risposte dal sito web (</a:t>
          </a:r>
          <a:r>
            <a:rPr lang="it-IT" dirty="0" err="1"/>
            <a:t>links</a:t>
          </a:r>
          <a:r>
            <a:rPr lang="it-IT" dirty="0"/>
            <a:t>) e test iniziale</a:t>
          </a:r>
        </a:p>
      </dgm:t>
    </dgm:pt>
    <dgm:pt modelId="{3F79875C-90C4-41A6-8BB2-1F4AB580E374}" type="parTrans" cxnId="{DE4BACCB-47DD-496F-B651-A0661A05DB3B}">
      <dgm:prSet/>
      <dgm:spPr/>
      <dgm:t>
        <a:bodyPr/>
        <a:lstStyle/>
        <a:p>
          <a:endParaRPr lang="it-IT"/>
        </a:p>
      </dgm:t>
    </dgm:pt>
    <dgm:pt modelId="{18AEB68D-1F51-4063-87D4-D8EABE75DAD9}" type="sibTrans" cxnId="{DE4BACCB-47DD-496F-B651-A0661A05DB3B}">
      <dgm:prSet/>
      <dgm:spPr/>
      <dgm:t>
        <a:bodyPr/>
        <a:lstStyle/>
        <a:p>
          <a:endParaRPr lang="it-IT"/>
        </a:p>
      </dgm:t>
    </dgm:pt>
    <dgm:pt modelId="{58C19EC4-A508-444D-B00E-FFB2B0487880}">
      <dgm:prSet/>
      <dgm:spPr/>
      <dgm:t>
        <a:bodyPr/>
        <a:lstStyle/>
        <a:p>
          <a:r>
            <a:rPr lang="it-IT" dirty="0"/>
            <a:t>22/11</a:t>
          </a:r>
        </a:p>
      </dgm:t>
    </dgm:pt>
    <dgm:pt modelId="{F43C4ACB-0514-44C4-B7DD-A645512961EB}" type="parTrans" cxnId="{9474E246-C91B-4AE9-84CC-678F26ABBD43}">
      <dgm:prSet/>
      <dgm:spPr/>
      <dgm:t>
        <a:bodyPr/>
        <a:lstStyle/>
        <a:p>
          <a:endParaRPr lang="it-IT"/>
        </a:p>
      </dgm:t>
    </dgm:pt>
    <dgm:pt modelId="{28D1C52C-995D-4EA1-9510-C70025F9680A}" type="sibTrans" cxnId="{9474E246-C91B-4AE9-84CC-678F26ABBD43}">
      <dgm:prSet/>
      <dgm:spPr/>
      <dgm:t>
        <a:bodyPr/>
        <a:lstStyle/>
        <a:p>
          <a:endParaRPr lang="it-IT"/>
        </a:p>
      </dgm:t>
    </dgm:pt>
    <dgm:pt modelId="{3264DC6D-19C1-4F6A-8190-764840DF9D39}">
      <dgm:prSet/>
      <dgm:spPr/>
      <dgm:t>
        <a:bodyPr/>
        <a:lstStyle/>
        <a:p>
          <a:r>
            <a:rPr lang="it-IT" dirty="0"/>
            <a:t>6/12</a:t>
          </a:r>
        </a:p>
      </dgm:t>
    </dgm:pt>
    <dgm:pt modelId="{DF43146A-E565-4929-91A6-6301BD3CEF0C}" type="parTrans" cxnId="{B54A67D2-DB5D-4A66-BB21-3872DEE0336D}">
      <dgm:prSet/>
      <dgm:spPr/>
      <dgm:t>
        <a:bodyPr/>
        <a:lstStyle/>
        <a:p>
          <a:endParaRPr lang="it-IT"/>
        </a:p>
      </dgm:t>
    </dgm:pt>
    <dgm:pt modelId="{CA05E7CD-5015-484D-BD5E-B6A52F70F1B1}" type="sibTrans" cxnId="{B54A67D2-DB5D-4A66-BB21-3872DEE0336D}">
      <dgm:prSet/>
      <dgm:spPr/>
      <dgm:t>
        <a:bodyPr/>
        <a:lstStyle/>
        <a:p>
          <a:endParaRPr lang="it-IT"/>
        </a:p>
      </dgm:t>
    </dgm:pt>
    <dgm:pt modelId="{23D7E58E-2706-40C0-82B0-40BFCA338B66}">
      <dgm:prSet/>
      <dgm:spPr/>
      <dgm:t>
        <a:bodyPr/>
        <a:lstStyle/>
        <a:p>
          <a:r>
            <a:rPr lang="it-IT" dirty="0"/>
            <a:t>20/12</a:t>
          </a:r>
        </a:p>
      </dgm:t>
    </dgm:pt>
    <dgm:pt modelId="{B6CB1E2E-1994-48E0-8252-FBB843C8739B}" type="parTrans" cxnId="{E9EF486A-35F1-49C2-B654-D133E88A1E48}">
      <dgm:prSet/>
      <dgm:spPr/>
      <dgm:t>
        <a:bodyPr/>
        <a:lstStyle/>
        <a:p>
          <a:endParaRPr lang="it-IT"/>
        </a:p>
      </dgm:t>
    </dgm:pt>
    <dgm:pt modelId="{A1B5ADB9-1A41-4713-9ACE-4DA89C68B682}" type="sibTrans" cxnId="{E9EF486A-35F1-49C2-B654-D133E88A1E48}">
      <dgm:prSet/>
      <dgm:spPr/>
      <dgm:t>
        <a:bodyPr/>
        <a:lstStyle/>
        <a:p>
          <a:endParaRPr lang="it-IT"/>
        </a:p>
      </dgm:t>
    </dgm:pt>
    <dgm:pt modelId="{633A7DFA-BC2B-4F63-88C9-959252D81336}">
      <dgm:prSet phldrT="[Text]"/>
      <dgm:spPr/>
      <dgm:t>
        <a:bodyPr/>
        <a:lstStyle/>
        <a:p>
          <a:r>
            <a:rPr lang="en-US" dirty="0"/>
            <a:t>24/10</a:t>
          </a:r>
        </a:p>
      </dgm:t>
    </dgm:pt>
    <dgm:pt modelId="{F5F3A806-A123-4C2C-8F25-6FEB51E8DAB2}" type="parTrans" cxnId="{124377E5-115C-4E3D-9973-FE8E76B9847A}">
      <dgm:prSet/>
      <dgm:spPr/>
      <dgm:t>
        <a:bodyPr/>
        <a:lstStyle/>
        <a:p>
          <a:endParaRPr lang="it-IT"/>
        </a:p>
      </dgm:t>
    </dgm:pt>
    <dgm:pt modelId="{67FB080A-7ED3-49DE-97EF-892DBA37A386}" type="sibTrans" cxnId="{124377E5-115C-4E3D-9973-FE8E76B9847A}">
      <dgm:prSet/>
      <dgm:spPr/>
      <dgm:t>
        <a:bodyPr/>
        <a:lstStyle/>
        <a:p>
          <a:endParaRPr lang="it-IT"/>
        </a:p>
      </dgm:t>
    </dgm:pt>
    <dgm:pt modelId="{E6D1AAAD-5029-4A4F-8FA8-ED98D667359A}">
      <dgm:prSet/>
      <dgm:spPr/>
      <dgm:t>
        <a:bodyPr/>
        <a:lstStyle/>
        <a:p>
          <a:r>
            <a:rPr lang="it-IT" dirty="0"/>
            <a:t>Bot con risposte dal sito grafiche e test iniziale, </a:t>
          </a:r>
        </a:p>
      </dgm:t>
    </dgm:pt>
    <dgm:pt modelId="{6C3BD641-5FE5-4869-A2EE-E2B151485471}" type="parTrans" cxnId="{FCCE7F32-5A93-4C93-B8A8-14F260FCD2A5}">
      <dgm:prSet/>
      <dgm:spPr/>
      <dgm:t>
        <a:bodyPr/>
        <a:lstStyle/>
        <a:p>
          <a:endParaRPr lang="it-IT"/>
        </a:p>
      </dgm:t>
    </dgm:pt>
    <dgm:pt modelId="{65CB6CF9-7561-40D1-8DB0-B411036AF4C1}" type="sibTrans" cxnId="{FCCE7F32-5A93-4C93-B8A8-14F260FCD2A5}">
      <dgm:prSet/>
      <dgm:spPr/>
      <dgm:t>
        <a:bodyPr/>
        <a:lstStyle/>
        <a:p>
          <a:endParaRPr lang="it-IT"/>
        </a:p>
      </dgm:t>
    </dgm:pt>
    <dgm:pt modelId="{67040AB3-FFAE-4F9D-A494-933DAFCE19DC}">
      <dgm:prSet/>
      <dgm:spPr/>
      <dgm:t>
        <a:bodyPr/>
        <a:lstStyle/>
        <a:p>
          <a:r>
            <a:rPr lang="it-IT" dirty="0"/>
            <a:t>Bot con risposte sito, che gira su sito custom, testabile</a:t>
          </a:r>
        </a:p>
      </dgm:t>
    </dgm:pt>
    <dgm:pt modelId="{E223AC4C-A77D-4A99-9042-8AD0B72F378B}" type="parTrans" cxnId="{50A87698-1AC5-4FFF-A239-187FB74D48BA}">
      <dgm:prSet/>
      <dgm:spPr/>
      <dgm:t>
        <a:bodyPr/>
        <a:lstStyle/>
        <a:p>
          <a:endParaRPr lang="it-IT"/>
        </a:p>
      </dgm:t>
    </dgm:pt>
    <dgm:pt modelId="{CEDEFFFE-09F4-4DF8-89B3-4CE1AADED6B6}" type="sibTrans" cxnId="{50A87698-1AC5-4FFF-A239-187FB74D48BA}">
      <dgm:prSet/>
      <dgm:spPr/>
      <dgm:t>
        <a:bodyPr/>
        <a:lstStyle/>
        <a:p>
          <a:endParaRPr lang="it-IT"/>
        </a:p>
      </dgm:t>
    </dgm:pt>
    <dgm:pt modelId="{7EE14639-5500-4694-98B5-23FE518DEC56}">
      <dgm:prSet/>
      <dgm:spPr/>
      <dgm:t>
        <a:bodyPr/>
        <a:lstStyle/>
        <a:p>
          <a:r>
            <a:rPr lang="it-IT" dirty="0"/>
            <a:t>Beta</a:t>
          </a:r>
        </a:p>
      </dgm:t>
    </dgm:pt>
    <dgm:pt modelId="{5E4CE8F3-C8A2-4D8D-B478-E12BB784203A}" type="parTrans" cxnId="{006B66FF-1C2A-414F-AF75-374275755ECF}">
      <dgm:prSet/>
      <dgm:spPr/>
      <dgm:t>
        <a:bodyPr/>
        <a:lstStyle/>
        <a:p>
          <a:endParaRPr lang="it-IT"/>
        </a:p>
      </dgm:t>
    </dgm:pt>
    <dgm:pt modelId="{E5001622-DF0A-4242-9CA8-7065F49A4BF8}" type="sibTrans" cxnId="{006B66FF-1C2A-414F-AF75-374275755ECF}">
      <dgm:prSet/>
      <dgm:spPr/>
      <dgm:t>
        <a:bodyPr/>
        <a:lstStyle/>
        <a:p>
          <a:endParaRPr lang="it-IT"/>
        </a:p>
      </dgm:t>
    </dgm:pt>
    <dgm:pt modelId="{A586056B-591A-4353-9831-A0B56CA92C91}">
      <dgm:prSet/>
      <dgm:spPr/>
      <dgm:t>
        <a:bodyPr/>
        <a:lstStyle/>
        <a:p>
          <a:r>
            <a:rPr lang="en-US" dirty="0"/>
            <a:t>8/11</a:t>
          </a:r>
          <a:endParaRPr lang="it-IT" dirty="0"/>
        </a:p>
      </dgm:t>
    </dgm:pt>
    <dgm:pt modelId="{9B370FEA-9972-4400-8806-3359F66B626D}" type="parTrans" cxnId="{48ED5D0F-DF77-48D7-A642-5DA9D4EE69D1}">
      <dgm:prSet/>
      <dgm:spPr/>
      <dgm:t>
        <a:bodyPr/>
        <a:lstStyle/>
        <a:p>
          <a:endParaRPr lang="it-IT"/>
        </a:p>
      </dgm:t>
    </dgm:pt>
    <dgm:pt modelId="{83AF0601-ABF7-40A7-954B-69EB105E0E3D}" type="sibTrans" cxnId="{48ED5D0F-DF77-48D7-A642-5DA9D4EE69D1}">
      <dgm:prSet/>
      <dgm:spPr/>
      <dgm:t>
        <a:bodyPr/>
        <a:lstStyle/>
        <a:p>
          <a:endParaRPr lang="it-IT"/>
        </a:p>
      </dgm:t>
    </dgm:pt>
    <dgm:pt modelId="{384BCB27-F6E3-4F5E-B987-6F979FA93687}">
      <dgm:prSet/>
      <dgm:spPr/>
      <dgm:t>
        <a:bodyPr/>
        <a:lstStyle/>
        <a:p>
          <a:r>
            <a:rPr lang="it-IT" dirty="0"/>
            <a:t>Definizione del bot servizio clienti</a:t>
          </a:r>
        </a:p>
      </dgm:t>
    </dgm:pt>
    <dgm:pt modelId="{E573C607-285F-479C-AF2A-1664C75F1DEB}" type="parTrans" cxnId="{621CC1C7-8950-4716-87C6-242C7B0ADC7C}">
      <dgm:prSet/>
      <dgm:spPr/>
      <dgm:t>
        <a:bodyPr/>
        <a:lstStyle/>
        <a:p>
          <a:endParaRPr lang="it-IT"/>
        </a:p>
      </dgm:t>
    </dgm:pt>
    <dgm:pt modelId="{E90712BC-C443-4AA6-A160-4E7E64FFAB9C}" type="sibTrans" cxnId="{621CC1C7-8950-4716-87C6-242C7B0ADC7C}">
      <dgm:prSet/>
      <dgm:spPr/>
      <dgm:t>
        <a:bodyPr/>
        <a:lstStyle/>
        <a:p>
          <a:endParaRPr lang="it-IT"/>
        </a:p>
      </dgm:t>
    </dgm:pt>
    <dgm:pt modelId="{3A33F746-A71E-49BB-A05F-2AE7FCE0CF5F}">
      <dgm:prSet/>
      <dgm:spPr/>
      <dgm:t>
        <a:bodyPr/>
        <a:lstStyle/>
        <a:p>
          <a:r>
            <a:rPr lang="it-IT" dirty="0"/>
            <a:t>Prototipo bot servizio clienti</a:t>
          </a:r>
        </a:p>
      </dgm:t>
    </dgm:pt>
    <dgm:pt modelId="{CAD51894-C273-43C7-933D-CAEB0ED98FD0}" type="parTrans" cxnId="{4FA49019-9348-4C56-8140-448C8B024D68}">
      <dgm:prSet/>
      <dgm:spPr/>
      <dgm:t>
        <a:bodyPr/>
        <a:lstStyle/>
        <a:p>
          <a:endParaRPr lang="it-IT"/>
        </a:p>
      </dgm:t>
    </dgm:pt>
    <dgm:pt modelId="{8194465F-7DFD-471F-9F59-207B41959BC1}" type="sibTrans" cxnId="{4FA49019-9348-4C56-8140-448C8B024D68}">
      <dgm:prSet/>
      <dgm:spPr/>
      <dgm:t>
        <a:bodyPr/>
        <a:lstStyle/>
        <a:p>
          <a:endParaRPr lang="it-IT"/>
        </a:p>
      </dgm:t>
    </dgm:pt>
    <dgm:pt modelId="{34D9DA76-971F-4F8E-9D8B-8ACADC4BAEDF}">
      <dgm:prSet/>
      <dgm:spPr/>
      <dgm:t>
        <a:bodyPr/>
        <a:lstStyle/>
        <a:p>
          <a:r>
            <a:rPr lang="it-IT" dirty="0"/>
            <a:t>Bot con sito ben personalizzato e finito; </a:t>
          </a:r>
        </a:p>
      </dgm:t>
    </dgm:pt>
    <dgm:pt modelId="{F6E65BBB-2EC4-4AFF-B229-70DA84066402}" type="parTrans" cxnId="{BA7A0651-CB9D-4A5E-8D12-52E5478C4276}">
      <dgm:prSet/>
      <dgm:spPr/>
      <dgm:t>
        <a:bodyPr/>
        <a:lstStyle/>
        <a:p>
          <a:endParaRPr lang="it-IT"/>
        </a:p>
      </dgm:t>
    </dgm:pt>
    <dgm:pt modelId="{6D4A7C31-3999-4D52-B08F-B7BFEBB1744A}" type="sibTrans" cxnId="{BA7A0651-CB9D-4A5E-8D12-52E5478C4276}">
      <dgm:prSet/>
      <dgm:spPr/>
      <dgm:t>
        <a:bodyPr/>
        <a:lstStyle/>
        <a:p>
          <a:endParaRPr lang="it-IT"/>
        </a:p>
      </dgm:t>
    </dgm:pt>
    <dgm:pt modelId="{D6AD8C2D-5A38-4EE0-A2F0-7E84876D10F0}">
      <dgm:prSet/>
      <dgm:spPr/>
      <dgm:t>
        <a:bodyPr/>
        <a:lstStyle/>
        <a:p>
          <a:r>
            <a:rPr lang="it-IT" dirty="0"/>
            <a:t>bot servizio clienti usabile e testabile</a:t>
          </a:r>
        </a:p>
      </dgm:t>
    </dgm:pt>
    <dgm:pt modelId="{D3276599-181F-4DF7-9CC6-D239C6E809AB}" type="parTrans" cxnId="{CF7BB82C-9F27-438B-836F-D4C11B923385}">
      <dgm:prSet/>
      <dgm:spPr/>
      <dgm:t>
        <a:bodyPr/>
        <a:lstStyle/>
        <a:p>
          <a:endParaRPr lang="it-IT"/>
        </a:p>
      </dgm:t>
    </dgm:pt>
    <dgm:pt modelId="{DCB85A7F-7F2A-469C-B865-F2CF9794679F}" type="sibTrans" cxnId="{CF7BB82C-9F27-438B-836F-D4C11B923385}">
      <dgm:prSet/>
      <dgm:spPr/>
      <dgm:t>
        <a:bodyPr/>
        <a:lstStyle/>
        <a:p>
          <a:endParaRPr lang="it-IT"/>
        </a:p>
      </dgm:t>
    </dgm:pt>
    <dgm:pt modelId="{E132AA7F-EB7D-4F09-842A-875F32E83D5A}" type="pres">
      <dgm:prSet presAssocID="{4E91585B-FD9B-4FDC-940E-F16B188611DF}" presName="Name0" presStyleCnt="0">
        <dgm:presLayoutVars>
          <dgm:dir/>
          <dgm:animLvl val="lvl"/>
          <dgm:resizeHandles val="exact"/>
        </dgm:presLayoutVars>
      </dgm:prSet>
      <dgm:spPr/>
    </dgm:pt>
    <dgm:pt modelId="{DA4808A6-766C-4B50-B3B3-D495FF9F2687}" type="pres">
      <dgm:prSet presAssocID="{633A7DFA-BC2B-4F63-88C9-959252D81336}" presName="composite" presStyleCnt="0"/>
      <dgm:spPr/>
    </dgm:pt>
    <dgm:pt modelId="{15902C12-D0C2-4E79-83B9-80D7F28F0B85}" type="pres">
      <dgm:prSet presAssocID="{633A7DFA-BC2B-4F63-88C9-959252D81336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A384783-3D27-45A1-B2E7-F0E378D15257}" type="pres">
      <dgm:prSet presAssocID="{633A7DFA-BC2B-4F63-88C9-959252D81336}" presName="desTx" presStyleLbl="revTx" presStyleIdx="0" presStyleCnt="5">
        <dgm:presLayoutVars>
          <dgm:bulletEnabled val="1"/>
        </dgm:presLayoutVars>
      </dgm:prSet>
      <dgm:spPr/>
    </dgm:pt>
    <dgm:pt modelId="{91B1D04D-1811-4CD0-95F0-231DEFD32099}" type="pres">
      <dgm:prSet presAssocID="{67FB080A-7ED3-49DE-97EF-892DBA37A386}" presName="space" presStyleCnt="0"/>
      <dgm:spPr/>
    </dgm:pt>
    <dgm:pt modelId="{17732F84-4A1D-4984-B463-EAC074A3341A}" type="pres">
      <dgm:prSet presAssocID="{A586056B-591A-4353-9831-A0B56CA92C91}" presName="composite" presStyleCnt="0"/>
      <dgm:spPr/>
    </dgm:pt>
    <dgm:pt modelId="{1F0EA30A-52E4-45A3-BF69-8E519AFEAA10}" type="pres">
      <dgm:prSet presAssocID="{A586056B-591A-4353-9831-A0B56CA92C91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8DAEB9B-6BF1-46E9-9E69-02C18F324588}" type="pres">
      <dgm:prSet presAssocID="{A586056B-591A-4353-9831-A0B56CA92C91}" presName="desTx" presStyleLbl="revTx" presStyleIdx="1" presStyleCnt="5">
        <dgm:presLayoutVars>
          <dgm:bulletEnabled val="1"/>
        </dgm:presLayoutVars>
      </dgm:prSet>
      <dgm:spPr/>
    </dgm:pt>
    <dgm:pt modelId="{F71A3000-3E3A-4801-84B4-DC080F2FABED}" type="pres">
      <dgm:prSet presAssocID="{83AF0601-ABF7-40A7-954B-69EB105E0E3D}" presName="space" presStyleCnt="0"/>
      <dgm:spPr/>
    </dgm:pt>
    <dgm:pt modelId="{24470F0A-1CAB-4D9D-B8CC-10E69DDFD671}" type="pres">
      <dgm:prSet presAssocID="{58C19EC4-A508-444D-B00E-FFB2B0487880}" presName="composite" presStyleCnt="0"/>
      <dgm:spPr/>
    </dgm:pt>
    <dgm:pt modelId="{9D6BFBF7-DBF9-4885-AB36-FF1D720A5459}" type="pres">
      <dgm:prSet presAssocID="{58C19EC4-A508-444D-B00E-FFB2B048788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C6DCCD2-F538-44C7-A1DD-931C8940F6BF}" type="pres">
      <dgm:prSet presAssocID="{58C19EC4-A508-444D-B00E-FFB2B0487880}" presName="desTx" presStyleLbl="revTx" presStyleIdx="2" presStyleCnt="5">
        <dgm:presLayoutVars>
          <dgm:bulletEnabled val="1"/>
        </dgm:presLayoutVars>
      </dgm:prSet>
      <dgm:spPr/>
    </dgm:pt>
    <dgm:pt modelId="{3B32C50A-3A1C-4A8F-A253-6123C1FF5B7A}" type="pres">
      <dgm:prSet presAssocID="{28D1C52C-995D-4EA1-9510-C70025F9680A}" presName="space" presStyleCnt="0"/>
      <dgm:spPr/>
    </dgm:pt>
    <dgm:pt modelId="{84153584-4E8A-4097-9128-124D3C4527A4}" type="pres">
      <dgm:prSet presAssocID="{3264DC6D-19C1-4F6A-8190-764840DF9D39}" presName="composite" presStyleCnt="0"/>
      <dgm:spPr/>
    </dgm:pt>
    <dgm:pt modelId="{B2B4D77E-698D-4D58-AB01-02A9801B4361}" type="pres">
      <dgm:prSet presAssocID="{3264DC6D-19C1-4F6A-8190-764840DF9D3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C24F7F8-2622-4D41-95C3-5EAC411E3000}" type="pres">
      <dgm:prSet presAssocID="{3264DC6D-19C1-4F6A-8190-764840DF9D39}" presName="desTx" presStyleLbl="revTx" presStyleIdx="3" presStyleCnt="5">
        <dgm:presLayoutVars>
          <dgm:bulletEnabled val="1"/>
        </dgm:presLayoutVars>
      </dgm:prSet>
      <dgm:spPr/>
    </dgm:pt>
    <dgm:pt modelId="{21005B52-FB8D-4B05-9AF0-B0E7DC3A16ED}" type="pres">
      <dgm:prSet presAssocID="{CA05E7CD-5015-484D-BD5E-B6A52F70F1B1}" presName="space" presStyleCnt="0"/>
      <dgm:spPr/>
    </dgm:pt>
    <dgm:pt modelId="{69779879-F1A4-4819-80DB-D3901F452DD9}" type="pres">
      <dgm:prSet presAssocID="{23D7E58E-2706-40C0-82B0-40BFCA338B66}" presName="composite" presStyleCnt="0"/>
      <dgm:spPr/>
    </dgm:pt>
    <dgm:pt modelId="{07B354CA-2D80-426F-BD7B-5934AE256B14}" type="pres">
      <dgm:prSet presAssocID="{23D7E58E-2706-40C0-82B0-40BFCA338B66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64080D48-D400-4563-9E78-D059268D2702}" type="pres">
      <dgm:prSet presAssocID="{23D7E58E-2706-40C0-82B0-40BFCA338B66}" presName="desTx" presStyleLbl="revTx" presStyleIdx="4" presStyleCnt="5">
        <dgm:presLayoutVars>
          <dgm:bulletEnabled val="1"/>
        </dgm:presLayoutVars>
      </dgm:prSet>
      <dgm:spPr/>
    </dgm:pt>
  </dgm:ptLst>
  <dgm:cxnLst>
    <dgm:cxn modelId="{FE7D3600-69AB-409B-B3A1-4C3D5D6796B3}" type="presOf" srcId="{4E91585B-FD9B-4FDC-940E-F16B188611DF}" destId="{E132AA7F-EB7D-4F09-842A-875F32E83D5A}" srcOrd="0" destOrd="0" presId="urn:microsoft.com/office/officeart/2005/8/layout/chevron1"/>
    <dgm:cxn modelId="{2674740B-1F70-4F58-A14C-B592F2C0EE4B}" type="presOf" srcId="{67040AB3-FFAE-4F9D-A494-933DAFCE19DC}" destId="{3C24F7F8-2622-4D41-95C3-5EAC411E3000}" srcOrd="0" destOrd="0" presId="urn:microsoft.com/office/officeart/2005/8/layout/chevron1"/>
    <dgm:cxn modelId="{48ED5D0F-DF77-48D7-A642-5DA9D4EE69D1}" srcId="{4E91585B-FD9B-4FDC-940E-F16B188611DF}" destId="{A586056B-591A-4353-9831-A0B56CA92C91}" srcOrd="1" destOrd="0" parTransId="{9B370FEA-9972-4400-8806-3359F66B626D}" sibTransId="{83AF0601-ABF7-40A7-954B-69EB105E0E3D}"/>
    <dgm:cxn modelId="{4FA49019-9348-4C56-8140-448C8B024D68}" srcId="{3264DC6D-19C1-4F6A-8190-764840DF9D39}" destId="{3A33F746-A71E-49BB-A05F-2AE7FCE0CF5F}" srcOrd="1" destOrd="0" parTransId="{CAD51894-C273-43C7-933D-CAEB0ED98FD0}" sibTransId="{8194465F-7DFD-471F-9F59-207B41959BC1}"/>
    <dgm:cxn modelId="{CF7BB82C-9F27-438B-836F-D4C11B923385}" srcId="{23D7E58E-2706-40C0-82B0-40BFCA338B66}" destId="{D6AD8C2D-5A38-4EE0-A2F0-7E84876D10F0}" srcOrd="2" destOrd="0" parTransId="{D3276599-181F-4DF7-9CC6-D239C6E809AB}" sibTransId="{DCB85A7F-7F2A-469C-B865-F2CF9794679F}"/>
    <dgm:cxn modelId="{FCCE7F32-5A93-4C93-B8A8-14F260FCD2A5}" srcId="{58C19EC4-A508-444D-B00E-FFB2B0487880}" destId="{E6D1AAAD-5029-4A4F-8FA8-ED98D667359A}" srcOrd="0" destOrd="0" parTransId="{6C3BD641-5FE5-4869-A2EE-E2B151485471}" sibTransId="{65CB6CF9-7561-40D1-8DB0-B411036AF4C1}"/>
    <dgm:cxn modelId="{9474E246-C91B-4AE9-84CC-678F26ABBD43}" srcId="{4E91585B-FD9B-4FDC-940E-F16B188611DF}" destId="{58C19EC4-A508-444D-B00E-FFB2B0487880}" srcOrd="2" destOrd="0" parTransId="{F43C4ACB-0514-44C4-B7DD-A645512961EB}" sibTransId="{28D1C52C-995D-4EA1-9510-C70025F9680A}"/>
    <dgm:cxn modelId="{E9EF486A-35F1-49C2-B654-D133E88A1E48}" srcId="{4E91585B-FD9B-4FDC-940E-F16B188611DF}" destId="{23D7E58E-2706-40C0-82B0-40BFCA338B66}" srcOrd="4" destOrd="0" parTransId="{B6CB1E2E-1994-48E0-8252-FBB843C8739B}" sibTransId="{A1B5ADB9-1A41-4713-9ACE-4DA89C68B682}"/>
    <dgm:cxn modelId="{41C3326F-7037-4A13-81A3-978EDF054D05}" type="presOf" srcId="{7EE14639-5500-4694-98B5-23FE518DEC56}" destId="{64080D48-D400-4563-9E78-D059268D2702}" srcOrd="0" destOrd="0" presId="urn:microsoft.com/office/officeart/2005/8/layout/chevron1"/>
    <dgm:cxn modelId="{608AE06F-E705-4E9D-9FCF-D7B1B144D0B3}" type="presOf" srcId="{384BCB27-F6E3-4F5E-B987-6F979FA93687}" destId="{8C6DCCD2-F538-44C7-A1DD-931C8940F6BF}" srcOrd="0" destOrd="1" presId="urn:microsoft.com/office/officeart/2005/8/layout/chevron1"/>
    <dgm:cxn modelId="{BA7A0651-CB9D-4A5E-8D12-52E5478C4276}" srcId="{23D7E58E-2706-40C0-82B0-40BFCA338B66}" destId="{34D9DA76-971F-4F8E-9D8B-8ACADC4BAEDF}" srcOrd="1" destOrd="0" parTransId="{F6E65BBB-2EC4-4AFF-B229-70DA84066402}" sibTransId="{6D4A7C31-3999-4D52-B08F-B7BFEBB1744A}"/>
    <dgm:cxn modelId="{F79F6D81-9F44-49C9-9AF6-20EE1659C0CD}" type="presOf" srcId="{58C19EC4-A508-444D-B00E-FFB2B0487880}" destId="{9D6BFBF7-DBF9-4885-AB36-FF1D720A5459}" srcOrd="0" destOrd="0" presId="urn:microsoft.com/office/officeart/2005/8/layout/chevron1"/>
    <dgm:cxn modelId="{89C7FB91-11AA-40CB-BC19-19372157CFB3}" type="presOf" srcId="{633A7DFA-BC2B-4F63-88C9-959252D81336}" destId="{15902C12-D0C2-4E79-83B9-80D7F28F0B85}" srcOrd="0" destOrd="0" presId="urn:microsoft.com/office/officeart/2005/8/layout/chevron1"/>
    <dgm:cxn modelId="{84CAC194-94BE-49F3-826A-46B78172697F}" type="presOf" srcId="{D6AD8C2D-5A38-4EE0-A2F0-7E84876D10F0}" destId="{64080D48-D400-4563-9E78-D059268D2702}" srcOrd="0" destOrd="2" presId="urn:microsoft.com/office/officeart/2005/8/layout/chevron1"/>
    <dgm:cxn modelId="{50A87698-1AC5-4FFF-A239-187FB74D48BA}" srcId="{3264DC6D-19C1-4F6A-8190-764840DF9D39}" destId="{67040AB3-FFAE-4F9D-A494-933DAFCE19DC}" srcOrd="0" destOrd="0" parTransId="{E223AC4C-A77D-4A99-9042-8AD0B72F378B}" sibTransId="{CEDEFFFE-09F4-4DF8-89B3-4CE1AADED6B6}"/>
    <dgm:cxn modelId="{7F2CF8A2-51A7-4275-9943-488EEA349BC1}" type="presOf" srcId="{E6D1AAAD-5029-4A4F-8FA8-ED98D667359A}" destId="{8C6DCCD2-F538-44C7-A1DD-931C8940F6BF}" srcOrd="0" destOrd="0" presId="urn:microsoft.com/office/officeart/2005/8/layout/chevron1"/>
    <dgm:cxn modelId="{C4CBFBA2-897A-46E1-8C68-23E296D6AFA0}" type="presOf" srcId="{3264DC6D-19C1-4F6A-8190-764840DF9D39}" destId="{B2B4D77E-698D-4D58-AB01-02A9801B4361}" srcOrd="0" destOrd="0" presId="urn:microsoft.com/office/officeart/2005/8/layout/chevron1"/>
    <dgm:cxn modelId="{44A219B0-F6EE-49BD-BDCC-AE8EA2975214}" type="presOf" srcId="{249DA171-C0FE-441C-B8F2-136AB9EF717C}" destId="{68DAEB9B-6BF1-46E9-9E69-02C18F324588}" srcOrd="0" destOrd="0" presId="urn:microsoft.com/office/officeart/2005/8/layout/chevron1"/>
    <dgm:cxn modelId="{84142BBE-F6B7-4695-8656-8C5674586F26}" type="presOf" srcId="{3A33F746-A71E-49BB-A05F-2AE7FCE0CF5F}" destId="{3C24F7F8-2622-4D41-95C3-5EAC411E3000}" srcOrd="0" destOrd="1" presId="urn:microsoft.com/office/officeart/2005/8/layout/chevron1"/>
    <dgm:cxn modelId="{621CC1C7-8950-4716-87C6-242C7B0ADC7C}" srcId="{58C19EC4-A508-444D-B00E-FFB2B0487880}" destId="{384BCB27-F6E3-4F5E-B987-6F979FA93687}" srcOrd="1" destOrd="0" parTransId="{E573C607-285F-479C-AF2A-1664C75F1DEB}" sibTransId="{E90712BC-C443-4AA6-A160-4E7E64FFAB9C}"/>
    <dgm:cxn modelId="{DE4BACCB-47DD-496F-B651-A0661A05DB3B}" srcId="{A586056B-591A-4353-9831-A0B56CA92C91}" destId="{249DA171-C0FE-441C-B8F2-136AB9EF717C}" srcOrd="0" destOrd="0" parTransId="{3F79875C-90C4-41A6-8BB2-1F4AB580E374}" sibTransId="{18AEB68D-1F51-4063-87D4-D8EABE75DAD9}"/>
    <dgm:cxn modelId="{B44803CE-C628-4783-95DD-5F863ABD538C}" type="presOf" srcId="{A586056B-591A-4353-9831-A0B56CA92C91}" destId="{1F0EA30A-52E4-45A3-BF69-8E519AFEAA10}" srcOrd="0" destOrd="0" presId="urn:microsoft.com/office/officeart/2005/8/layout/chevron1"/>
    <dgm:cxn modelId="{222A5FCE-9D81-4038-BE72-2822DE6AA29E}" type="presOf" srcId="{C5DC54A0-DF7B-424B-A369-2B4BC8715DD4}" destId="{BA384783-3D27-45A1-B2E7-F0E378D15257}" srcOrd="0" destOrd="0" presId="urn:microsoft.com/office/officeart/2005/8/layout/chevron1"/>
    <dgm:cxn modelId="{CC556CCE-4794-4026-923A-6B3C1FB0B2A8}" type="presOf" srcId="{34D9DA76-971F-4F8E-9D8B-8ACADC4BAEDF}" destId="{64080D48-D400-4563-9E78-D059268D2702}" srcOrd="0" destOrd="1" presId="urn:microsoft.com/office/officeart/2005/8/layout/chevron1"/>
    <dgm:cxn modelId="{B54A67D2-DB5D-4A66-BB21-3872DEE0336D}" srcId="{4E91585B-FD9B-4FDC-940E-F16B188611DF}" destId="{3264DC6D-19C1-4F6A-8190-764840DF9D39}" srcOrd="3" destOrd="0" parTransId="{DF43146A-E565-4929-91A6-6301BD3CEF0C}" sibTransId="{CA05E7CD-5015-484D-BD5E-B6A52F70F1B1}"/>
    <dgm:cxn modelId="{124377E5-115C-4E3D-9973-FE8E76B9847A}" srcId="{4E91585B-FD9B-4FDC-940E-F16B188611DF}" destId="{633A7DFA-BC2B-4F63-88C9-959252D81336}" srcOrd="0" destOrd="0" parTransId="{F5F3A806-A123-4C2C-8F25-6FEB51E8DAB2}" sibTransId="{67FB080A-7ED3-49DE-97EF-892DBA37A386}"/>
    <dgm:cxn modelId="{698ED7EC-4C05-4362-B4FD-0F01988CB132}" type="presOf" srcId="{23D7E58E-2706-40C0-82B0-40BFCA338B66}" destId="{07B354CA-2D80-426F-BD7B-5934AE256B14}" srcOrd="0" destOrd="0" presId="urn:microsoft.com/office/officeart/2005/8/layout/chevron1"/>
    <dgm:cxn modelId="{433B1EF3-FF45-408C-9494-D2876A0A45B1}" srcId="{633A7DFA-BC2B-4F63-88C9-959252D81336}" destId="{C5DC54A0-DF7B-424B-A369-2B4BC8715DD4}" srcOrd="0" destOrd="0" parTransId="{54E67D6D-A506-4725-9729-EB15B4A59D0F}" sibTransId="{290262ED-D3A9-4963-9661-023A23EE3FEF}"/>
    <dgm:cxn modelId="{006B66FF-1C2A-414F-AF75-374275755ECF}" srcId="{23D7E58E-2706-40C0-82B0-40BFCA338B66}" destId="{7EE14639-5500-4694-98B5-23FE518DEC56}" srcOrd="0" destOrd="0" parTransId="{5E4CE8F3-C8A2-4D8D-B478-E12BB784203A}" sibTransId="{E5001622-DF0A-4242-9CA8-7065F49A4BF8}"/>
    <dgm:cxn modelId="{99DD7801-F606-459B-AE47-251034394112}" type="presParOf" srcId="{E132AA7F-EB7D-4F09-842A-875F32E83D5A}" destId="{DA4808A6-766C-4B50-B3B3-D495FF9F2687}" srcOrd="0" destOrd="0" presId="urn:microsoft.com/office/officeart/2005/8/layout/chevron1"/>
    <dgm:cxn modelId="{A105D551-66BF-4366-8AAD-A1116FF099EB}" type="presParOf" srcId="{DA4808A6-766C-4B50-B3B3-D495FF9F2687}" destId="{15902C12-D0C2-4E79-83B9-80D7F28F0B85}" srcOrd="0" destOrd="0" presId="urn:microsoft.com/office/officeart/2005/8/layout/chevron1"/>
    <dgm:cxn modelId="{C3ADBA63-9139-47AF-AF64-E17518122261}" type="presParOf" srcId="{DA4808A6-766C-4B50-B3B3-D495FF9F2687}" destId="{BA384783-3D27-45A1-B2E7-F0E378D15257}" srcOrd="1" destOrd="0" presId="urn:microsoft.com/office/officeart/2005/8/layout/chevron1"/>
    <dgm:cxn modelId="{BCBE6E6E-18D3-424A-ABD0-61409365E87B}" type="presParOf" srcId="{E132AA7F-EB7D-4F09-842A-875F32E83D5A}" destId="{91B1D04D-1811-4CD0-95F0-231DEFD32099}" srcOrd="1" destOrd="0" presId="urn:microsoft.com/office/officeart/2005/8/layout/chevron1"/>
    <dgm:cxn modelId="{919387D8-73C6-4B4C-AF38-6F97F67D73DE}" type="presParOf" srcId="{E132AA7F-EB7D-4F09-842A-875F32E83D5A}" destId="{17732F84-4A1D-4984-B463-EAC074A3341A}" srcOrd="2" destOrd="0" presId="urn:microsoft.com/office/officeart/2005/8/layout/chevron1"/>
    <dgm:cxn modelId="{EE258271-5C7D-4CAA-BC41-B119A20F69F6}" type="presParOf" srcId="{17732F84-4A1D-4984-B463-EAC074A3341A}" destId="{1F0EA30A-52E4-45A3-BF69-8E519AFEAA10}" srcOrd="0" destOrd="0" presId="urn:microsoft.com/office/officeart/2005/8/layout/chevron1"/>
    <dgm:cxn modelId="{2B18199B-1A37-4678-8618-7CCDD8CBE668}" type="presParOf" srcId="{17732F84-4A1D-4984-B463-EAC074A3341A}" destId="{68DAEB9B-6BF1-46E9-9E69-02C18F324588}" srcOrd="1" destOrd="0" presId="urn:microsoft.com/office/officeart/2005/8/layout/chevron1"/>
    <dgm:cxn modelId="{2B7E025B-ED8D-46AF-B29C-F2699B4839E5}" type="presParOf" srcId="{E132AA7F-EB7D-4F09-842A-875F32E83D5A}" destId="{F71A3000-3E3A-4801-84B4-DC080F2FABED}" srcOrd="3" destOrd="0" presId="urn:microsoft.com/office/officeart/2005/8/layout/chevron1"/>
    <dgm:cxn modelId="{25C3002F-2039-453D-A4F3-BA8207844194}" type="presParOf" srcId="{E132AA7F-EB7D-4F09-842A-875F32E83D5A}" destId="{24470F0A-1CAB-4D9D-B8CC-10E69DDFD671}" srcOrd="4" destOrd="0" presId="urn:microsoft.com/office/officeart/2005/8/layout/chevron1"/>
    <dgm:cxn modelId="{7F8C2566-BA30-4BF3-A2B1-EDA9CD1A4AE8}" type="presParOf" srcId="{24470F0A-1CAB-4D9D-B8CC-10E69DDFD671}" destId="{9D6BFBF7-DBF9-4885-AB36-FF1D720A5459}" srcOrd="0" destOrd="0" presId="urn:microsoft.com/office/officeart/2005/8/layout/chevron1"/>
    <dgm:cxn modelId="{7A0875D8-6783-4B83-9D01-0BA8F9271F0C}" type="presParOf" srcId="{24470F0A-1CAB-4D9D-B8CC-10E69DDFD671}" destId="{8C6DCCD2-F538-44C7-A1DD-931C8940F6BF}" srcOrd="1" destOrd="0" presId="urn:microsoft.com/office/officeart/2005/8/layout/chevron1"/>
    <dgm:cxn modelId="{D1F74F06-4B8C-4723-80CE-BF104C6E0445}" type="presParOf" srcId="{E132AA7F-EB7D-4F09-842A-875F32E83D5A}" destId="{3B32C50A-3A1C-4A8F-A253-6123C1FF5B7A}" srcOrd="5" destOrd="0" presId="urn:microsoft.com/office/officeart/2005/8/layout/chevron1"/>
    <dgm:cxn modelId="{43B4C92E-F790-4452-9241-E5EBD18AE392}" type="presParOf" srcId="{E132AA7F-EB7D-4F09-842A-875F32E83D5A}" destId="{84153584-4E8A-4097-9128-124D3C4527A4}" srcOrd="6" destOrd="0" presId="urn:microsoft.com/office/officeart/2005/8/layout/chevron1"/>
    <dgm:cxn modelId="{BF88A7DB-0414-4AD6-93D1-48199BC6B02B}" type="presParOf" srcId="{84153584-4E8A-4097-9128-124D3C4527A4}" destId="{B2B4D77E-698D-4D58-AB01-02A9801B4361}" srcOrd="0" destOrd="0" presId="urn:microsoft.com/office/officeart/2005/8/layout/chevron1"/>
    <dgm:cxn modelId="{E1878D4D-C037-465C-AFBE-529563237AEE}" type="presParOf" srcId="{84153584-4E8A-4097-9128-124D3C4527A4}" destId="{3C24F7F8-2622-4D41-95C3-5EAC411E3000}" srcOrd="1" destOrd="0" presId="urn:microsoft.com/office/officeart/2005/8/layout/chevron1"/>
    <dgm:cxn modelId="{64D84C80-3F1B-415B-9926-FF1C8F8BEAE7}" type="presParOf" srcId="{E132AA7F-EB7D-4F09-842A-875F32E83D5A}" destId="{21005B52-FB8D-4B05-9AF0-B0E7DC3A16ED}" srcOrd="7" destOrd="0" presId="urn:microsoft.com/office/officeart/2005/8/layout/chevron1"/>
    <dgm:cxn modelId="{8574E1F9-B8FB-455A-82A2-C379412BDE60}" type="presParOf" srcId="{E132AA7F-EB7D-4F09-842A-875F32E83D5A}" destId="{69779879-F1A4-4819-80DB-D3901F452DD9}" srcOrd="8" destOrd="0" presId="urn:microsoft.com/office/officeart/2005/8/layout/chevron1"/>
    <dgm:cxn modelId="{614ABDA0-F5A0-4739-A798-E56CB487C511}" type="presParOf" srcId="{69779879-F1A4-4819-80DB-D3901F452DD9}" destId="{07B354CA-2D80-426F-BD7B-5934AE256B14}" srcOrd="0" destOrd="0" presId="urn:microsoft.com/office/officeart/2005/8/layout/chevron1"/>
    <dgm:cxn modelId="{EA6EB2E5-6977-44F6-96FA-54DE561B2350}" type="presParOf" srcId="{69779879-F1A4-4819-80DB-D3901F452DD9}" destId="{64080D48-D400-4563-9E78-D059268D270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C3E90A-0D72-4876-B5FC-0CD2C359B5F9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 phldr="1"/>
      <dgm:spPr/>
    </dgm:pt>
    <dgm:pt modelId="{CA87A04A-659D-4648-B870-2FD55740E201}">
      <dgm:prSet/>
      <dgm:spPr/>
      <dgm:t>
        <a:bodyPr/>
        <a:lstStyle/>
        <a:p>
          <a:r>
            <a:rPr lang="it-IT"/>
            <a:t>17/1</a:t>
          </a:r>
        </a:p>
      </dgm:t>
    </dgm:pt>
    <dgm:pt modelId="{14C004B5-09F4-49F2-B03B-F57C133F63B1}" type="parTrans" cxnId="{43D6CD7F-1122-4F9C-BCF7-02B527AECAD4}">
      <dgm:prSet/>
      <dgm:spPr/>
      <dgm:t>
        <a:bodyPr/>
        <a:lstStyle/>
        <a:p>
          <a:endParaRPr lang="it-IT"/>
        </a:p>
      </dgm:t>
    </dgm:pt>
    <dgm:pt modelId="{FAF1FBA1-D848-4FC2-8373-BED9AF5C0306}" type="sibTrans" cxnId="{43D6CD7F-1122-4F9C-BCF7-02B527AECAD4}">
      <dgm:prSet/>
      <dgm:spPr/>
      <dgm:t>
        <a:bodyPr/>
        <a:lstStyle/>
        <a:p>
          <a:endParaRPr lang="it-IT"/>
        </a:p>
      </dgm:t>
    </dgm:pt>
    <dgm:pt modelId="{60D193B1-AAF2-4C12-927F-A3F346FA96E0}">
      <dgm:prSet/>
      <dgm:spPr/>
      <dgm:t>
        <a:bodyPr/>
        <a:lstStyle/>
        <a:p>
          <a:r>
            <a:rPr lang="it-IT" dirty="0"/>
            <a:t>Studio integrazione con sito VEM; bot servizio clienti con tutti I casi d'uso, testato</a:t>
          </a:r>
        </a:p>
      </dgm:t>
    </dgm:pt>
    <dgm:pt modelId="{37A002BE-4E74-4D98-87E9-24B24608679C}" type="parTrans" cxnId="{8B06C2CB-E727-4EAA-8E0B-18D9B1DFB292}">
      <dgm:prSet/>
      <dgm:spPr/>
      <dgm:t>
        <a:bodyPr/>
        <a:lstStyle/>
        <a:p>
          <a:endParaRPr lang="it-IT"/>
        </a:p>
      </dgm:t>
    </dgm:pt>
    <dgm:pt modelId="{DEEB29B8-9741-40B0-8DE2-6831A16260B7}" type="sibTrans" cxnId="{8B06C2CB-E727-4EAA-8E0B-18D9B1DFB292}">
      <dgm:prSet/>
      <dgm:spPr/>
      <dgm:t>
        <a:bodyPr/>
        <a:lstStyle/>
        <a:p>
          <a:endParaRPr lang="it-IT"/>
        </a:p>
      </dgm:t>
    </dgm:pt>
    <dgm:pt modelId="{60803F01-A4D3-4E2A-A200-F99084CE57DC}">
      <dgm:prSet/>
      <dgm:spPr/>
      <dgm:t>
        <a:bodyPr/>
        <a:lstStyle/>
        <a:p>
          <a:r>
            <a:rPr lang="it-IT" dirty="0"/>
            <a:t>31/1</a:t>
          </a:r>
        </a:p>
      </dgm:t>
    </dgm:pt>
    <dgm:pt modelId="{B68649F4-C9E1-4B3B-8197-FBA7AE312755}" type="parTrans" cxnId="{8963FFC6-CEFD-4245-AFB1-3374E0FE12AB}">
      <dgm:prSet/>
      <dgm:spPr/>
      <dgm:t>
        <a:bodyPr/>
        <a:lstStyle/>
        <a:p>
          <a:endParaRPr lang="it-IT"/>
        </a:p>
      </dgm:t>
    </dgm:pt>
    <dgm:pt modelId="{2FDF5BF4-120A-4146-A32C-894D15649FB5}" type="sibTrans" cxnId="{8963FFC6-CEFD-4245-AFB1-3374E0FE12AB}">
      <dgm:prSet/>
      <dgm:spPr/>
      <dgm:t>
        <a:bodyPr/>
        <a:lstStyle/>
        <a:p>
          <a:endParaRPr lang="it-IT"/>
        </a:p>
      </dgm:t>
    </dgm:pt>
    <dgm:pt modelId="{A6BB6B27-580C-4FF2-BC04-5E503E4F56C8}">
      <dgm:prSet/>
      <dgm:spPr/>
      <dgm:t>
        <a:bodyPr/>
        <a:lstStyle/>
        <a:p>
          <a:r>
            <a:rPr lang="it-IT" dirty="0"/>
            <a:t>Integrazione con sito VEM; studio notifiche del bot (</a:t>
          </a:r>
          <a:r>
            <a:rPr lang="it-IT" dirty="0" err="1"/>
            <a:t>webhooks</a:t>
          </a:r>
          <a:r>
            <a:rPr lang="it-IT" dirty="0"/>
            <a:t>, </a:t>
          </a:r>
          <a:r>
            <a:rPr lang="it-IT" dirty="0" err="1"/>
            <a:t>event</a:t>
          </a:r>
          <a:r>
            <a:rPr lang="it-IT" dirty="0"/>
            <a:t> </a:t>
          </a:r>
          <a:r>
            <a:rPr lang="it-IT" dirty="0" err="1"/>
            <a:t>triggers</a:t>
          </a:r>
          <a:r>
            <a:rPr lang="it-IT" dirty="0"/>
            <a:t>)</a:t>
          </a:r>
        </a:p>
      </dgm:t>
    </dgm:pt>
    <dgm:pt modelId="{6F906C72-F012-4FE9-96A3-1A561E88DD28}" type="parTrans" cxnId="{DECCBFFC-4234-4053-940E-7B2A96700837}">
      <dgm:prSet/>
      <dgm:spPr/>
      <dgm:t>
        <a:bodyPr/>
        <a:lstStyle/>
        <a:p>
          <a:endParaRPr lang="it-IT"/>
        </a:p>
      </dgm:t>
    </dgm:pt>
    <dgm:pt modelId="{9E216D0D-C0E8-494C-BBB8-0415CDFBF934}" type="sibTrans" cxnId="{DECCBFFC-4234-4053-940E-7B2A96700837}">
      <dgm:prSet/>
      <dgm:spPr/>
      <dgm:t>
        <a:bodyPr/>
        <a:lstStyle/>
        <a:p>
          <a:endParaRPr lang="it-IT"/>
        </a:p>
      </dgm:t>
    </dgm:pt>
    <dgm:pt modelId="{B19D14AF-2A01-48AD-BB61-6B85959FABA0}">
      <dgm:prSet/>
      <dgm:spPr/>
      <dgm:t>
        <a:bodyPr/>
        <a:lstStyle/>
        <a:p>
          <a:r>
            <a:rPr lang="it-IT" dirty="0"/>
            <a:t>14/2</a:t>
          </a:r>
        </a:p>
      </dgm:t>
    </dgm:pt>
    <dgm:pt modelId="{7D60FB29-5387-46A7-B84E-6D95BE30E1C8}" type="parTrans" cxnId="{7ECFE85E-9216-4934-8F6D-4B0E1505C3C4}">
      <dgm:prSet/>
      <dgm:spPr/>
      <dgm:t>
        <a:bodyPr/>
        <a:lstStyle/>
        <a:p>
          <a:endParaRPr lang="it-IT"/>
        </a:p>
      </dgm:t>
    </dgm:pt>
    <dgm:pt modelId="{08AE492A-7BB2-428E-B97E-21549C5C1E67}" type="sibTrans" cxnId="{7ECFE85E-9216-4934-8F6D-4B0E1505C3C4}">
      <dgm:prSet/>
      <dgm:spPr/>
      <dgm:t>
        <a:bodyPr/>
        <a:lstStyle/>
        <a:p>
          <a:endParaRPr lang="it-IT"/>
        </a:p>
      </dgm:t>
    </dgm:pt>
    <dgm:pt modelId="{C0166E53-5096-44F6-8898-45960CD74E12}">
      <dgm:prSet/>
      <dgm:spPr/>
      <dgm:t>
        <a:bodyPr/>
        <a:lstStyle/>
        <a:p>
          <a:r>
            <a:rPr lang="it-IT" dirty="0"/>
            <a:t>Realizzazione sito VEM, riconoscimento vocale, bot servizio clienti tecnicamente completo</a:t>
          </a:r>
        </a:p>
      </dgm:t>
    </dgm:pt>
    <dgm:pt modelId="{321F230B-D468-483D-B1EA-CAFB05335A73}" type="parTrans" cxnId="{8B24DE0B-6A41-405E-8125-4FF284529238}">
      <dgm:prSet/>
      <dgm:spPr/>
      <dgm:t>
        <a:bodyPr/>
        <a:lstStyle/>
        <a:p>
          <a:endParaRPr lang="it-IT"/>
        </a:p>
      </dgm:t>
    </dgm:pt>
    <dgm:pt modelId="{0DDAAE19-1F99-4871-9790-C88F8851D6CB}" type="sibTrans" cxnId="{8B24DE0B-6A41-405E-8125-4FF284529238}">
      <dgm:prSet/>
      <dgm:spPr/>
      <dgm:t>
        <a:bodyPr/>
        <a:lstStyle/>
        <a:p>
          <a:endParaRPr lang="it-IT"/>
        </a:p>
      </dgm:t>
    </dgm:pt>
    <dgm:pt modelId="{6928C250-3176-4CA8-A6BC-BB69CE3D965E}">
      <dgm:prSet/>
      <dgm:spPr/>
      <dgm:t>
        <a:bodyPr/>
        <a:lstStyle/>
        <a:p>
          <a:r>
            <a:rPr lang="it-IT" dirty="0"/>
            <a:t>27/2</a:t>
          </a:r>
        </a:p>
      </dgm:t>
    </dgm:pt>
    <dgm:pt modelId="{2BA31F6E-993A-46B9-AE61-3703FE6C2107}" type="parTrans" cxnId="{35EB1D5A-36A4-4E6D-BCD9-903896B11C83}">
      <dgm:prSet/>
      <dgm:spPr/>
      <dgm:t>
        <a:bodyPr/>
        <a:lstStyle/>
        <a:p>
          <a:endParaRPr lang="it-IT"/>
        </a:p>
      </dgm:t>
    </dgm:pt>
    <dgm:pt modelId="{73C065D3-BE84-479F-8B78-B0D737A6BEBB}" type="sibTrans" cxnId="{35EB1D5A-36A4-4E6D-BCD9-903896B11C83}">
      <dgm:prSet/>
      <dgm:spPr/>
      <dgm:t>
        <a:bodyPr/>
        <a:lstStyle/>
        <a:p>
          <a:endParaRPr lang="it-IT"/>
        </a:p>
      </dgm:t>
    </dgm:pt>
    <dgm:pt modelId="{65DAFA88-BC37-40F9-BB5F-BDB0BB846409}">
      <dgm:prSet/>
      <dgm:spPr/>
      <dgm:t>
        <a:bodyPr/>
        <a:lstStyle/>
        <a:p>
          <a:r>
            <a:rPr lang="it-IT" dirty="0"/>
            <a:t>Documentazione, </a:t>
          </a:r>
          <a:r>
            <a:rPr lang="it-IT" dirty="0" err="1"/>
            <a:t>tests</a:t>
          </a:r>
          <a:r>
            <a:rPr lang="it-IT" dirty="0"/>
            <a:t> di stabilità, presentazione</a:t>
          </a:r>
        </a:p>
      </dgm:t>
    </dgm:pt>
    <dgm:pt modelId="{9DBE3D79-FA03-4589-8A86-22F058F3EB5E}" type="parTrans" cxnId="{616FF949-DC83-4874-9319-C463ECE171CD}">
      <dgm:prSet/>
      <dgm:spPr/>
      <dgm:t>
        <a:bodyPr/>
        <a:lstStyle/>
        <a:p>
          <a:endParaRPr lang="it-IT"/>
        </a:p>
      </dgm:t>
    </dgm:pt>
    <dgm:pt modelId="{7B1B1FE5-4C99-4C07-87AC-08882EA424CB}" type="sibTrans" cxnId="{616FF949-DC83-4874-9319-C463ECE171CD}">
      <dgm:prSet/>
      <dgm:spPr/>
      <dgm:t>
        <a:bodyPr/>
        <a:lstStyle/>
        <a:p>
          <a:endParaRPr lang="it-IT"/>
        </a:p>
      </dgm:t>
    </dgm:pt>
    <dgm:pt modelId="{5D329408-A334-485A-B304-4A1667AC5751}">
      <dgm:prSet/>
      <dgm:spPr/>
      <dgm:t>
        <a:bodyPr/>
        <a:lstStyle/>
        <a:p>
          <a:r>
            <a:rPr lang="en-US" dirty="0"/>
            <a:t>15/3</a:t>
          </a:r>
          <a:endParaRPr lang="it-IT" dirty="0"/>
        </a:p>
      </dgm:t>
    </dgm:pt>
    <dgm:pt modelId="{BF25C35F-FC99-4FF7-94B3-4FAF7AE857F1}" type="parTrans" cxnId="{E8973665-519C-4F92-8BDE-6D8F38EC350F}">
      <dgm:prSet/>
      <dgm:spPr/>
      <dgm:t>
        <a:bodyPr/>
        <a:lstStyle/>
        <a:p>
          <a:endParaRPr lang="it-IT"/>
        </a:p>
      </dgm:t>
    </dgm:pt>
    <dgm:pt modelId="{B9583ACB-06DA-4272-984F-05503F3AFE76}" type="sibTrans" cxnId="{E8973665-519C-4F92-8BDE-6D8F38EC350F}">
      <dgm:prSet/>
      <dgm:spPr/>
      <dgm:t>
        <a:bodyPr/>
        <a:lstStyle/>
        <a:p>
          <a:endParaRPr lang="it-IT"/>
        </a:p>
      </dgm:t>
    </dgm:pt>
    <dgm:pt modelId="{D854470B-3FC7-4003-A2CF-1F1CE938DC59}">
      <dgm:prSet/>
      <dgm:spPr/>
      <dgm:t>
        <a:bodyPr/>
        <a:lstStyle/>
        <a:p>
          <a:r>
            <a:rPr lang="en-US" dirty="0" err="1"/>
            <a:t>Presentazione</a:t>
          </a:r>
          <a:r>
            <a:rPr lang="en-US" dirty="0"/>
            <a:t> </a:t>
          </a:r>
          <a:r>
            <a:rPr lang="en-US" dirty="0" err="1"/>
            <a:t>ufficiale</a:t>
          </a:r>
          <a:endParaRPr lang="it-IT" dirty="0"/>
        </a:p>
      </dgm:t>
    </dgm:pt>
    <dgm:pt modelId="{3B8FBFA9-CCB5-4CBB-AC39-381CDF515207}" type="parTrans" cxnId="{CF58783F-A7D7-40C6-95EA-34F173DC26BF}">
      <dgm:prSet/>
      <dgm:spPr/>
      <dgm:t>
        <a:bodyPr/>
        <a:lstStyle/>
        <a:p>
          <a:endParaRPr lang="it-IT"/>
        </a:p>
      </dgm:t>
    </dgm:pt>
    <dgm:pt modelId="{26FECB13-A69E-4E4F-88AC-B10738895ED3}" type="sibTrans" cxnId="{CF58783F-A7D7-40C6-95EA-34F173DC26BF}">
      <dgm:prSet/>
      <dgm:spPr/>
      <dgm:t>
        <a:bodyPr/>
        <a:lstStyle/>
        <a:p>
          <a:endParaRPr lang="it-IT"/>
        </a:p>
      </dgm:t>
    </dgm:pt>
    <dgm:pt modelId="{7CB0F93D-4B3C-4AEE-9B55-D048AB0D871C}" type="pres">
      <dgm:prSet presAssocID="{59C3E90A-0D72-4876-B5FC-0CD2C359B5F9}" presName="Name0" presStyleCnt="0">
        <dgm:presLayoutVars>
          <dgm:dir/>
          <dgm:animLvl val="lvl"/>
          <dgm:resizeHandles val="exact"/>
        </dgm:presLayoutVars>
      </dgm:prSet>
      <dgm:spPr/>
    </dgm:pt>
    <dgm:pt modelId="{EF347AE7-C589-477F-A90F-EB0D922A6E51}" type="pres">
      <dgm:prSet presAssocID="{CA87A04A-659D-4648-B870-2FD55740E201}" presName="composite" presStyleCnt="0"/>
      <dgm:spPr/>
    </dgm:pt>
    <dgm:pt modelId="{20AAE23F-F69E-4E7B-8541-E8A0E7776080}" type="pres">
      <dgm:prSet presAssocID="{CA87A04A-659D-4648-B870-2FD55740E20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FF216CC-1F77-4D7F-873D-5949404679E9}" type="pres">
      <dgm:prSet presAssocID="{CA87A04A-659D-4648-B870-2FD55740E201}" presName="desTx" presStyleLbl="revTx" presStyleIdx="0" presStyleCnt="5">
        <dgm:presLayoutVars>
          <dgm:bulletEnabled val="1"/>
        </dgm:presLayoutVars>
      </dgm:prSet>
      <dgm:spPr/>
    </dgm:pt>
    <dgm:pt modelId="{F3807283-B2F1-43E0-A787-DD3A587343E8}" type="pres">
      <dgm:prSet presAssocID="{FAF1FBA1-D848-4FC2-8373-BED9AF5C0306}" presName="space" presStyleCnt="0"/>
      <dgm:spPr/>
    </dgm:pt>
    <dgm:pt modelId="{8FB2332F-9DD9-4516-8C31-5F1049FD1349}" type="pres">
      <dgm:prSet presAssocID="{60803F01-A4D3-4E2A-A200-F99084CE57DC}" presName="composite" presStyleCnt="0"/>
      <dgm:spPr/>
    </dgm:pt>
    <dgm:pt modelId="{3B35E8BE-FFF1-41FC-8F90-6DD02225142F}" type="pres">
      <dgm:prSet presAssocID="{60803F01-A4D3-4E2A-A200-F99084CE57DC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11F6E87-8CDF-482D-931B-E04DF9960E25}" type="pres">
      <dgm:prSet presAssocID="{60803F01-A4D3-4E2A-A200-F99084CE57DC}" presName="desTx" presStyleLbl="revTx" presStyleIdx="1" presStyleCnt="5">
        <dgm:presLayoutVars>
          <dgm:bulletEnabled val="1"/>
        </dgm:presLayoutVars>
      </dgm:prSet>
      <dgm:spPr/>
    </dgm:pt>
    <dgm:pt modelId="{1D1F6706-E8E9-44E6-989A-56C0E807DE2B}" type="pres">
      <dgm:prSet presAssocID="{2FDF5BF4-120A-4146-A32C-894D15649FB5}" presName="space" presStyleCnt="0"/>
      <dgm:spPr/>
    </dgm:pt>
    <dgm:pt modelId="{B08D0812-5AF9-43A4-9B7B-C67309C126FA}" type="pres">
      <dgm:prSet presAssocID="{B19D14AF-2A01-48AD-BB61-6B85959FABA0}" presName="composite" presStyleCnt="0"/>
      <dgm:spPr/>
    </dgm:pt>
    <dgm:pt modelId="{5F28410C-910C-49AB-8A87-11C40A0C04F3}" type="pres">
      <dgm:prSet presAssocID="{B19D14AF-2A01-48AD-BB61-6B85959FABA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FDF4E0C-8A40-4FAC-843C-31442905EC71}" type="pres">
      <dgm:prSet presAssocID="{B19D14AF-2A01-48AD-BB61-6B85959FABA0}" presName="desTx" presStyleLbl="revTx" presStyleIdx="2" presStyleCnt="5">
        <dgm:presLayoutVars>
          <dgm:bulletEnabled val="1"/>
        </dgm:presLayoutVars>
      </dgm:prSet>
      <dgm:spPr/>
    </dgm:pt>
    <dgm:pt modelId="{AB44AF8C-770C-4449-94DF-F5C077298468}" type="pres">
      <dgm:prSet presAssocID="{08AE492A-7BB2-428E-B97E-21549C5C1E67}" presName="space" presStyleCnt="0"/>
      <dgm:spPr/>
    </dgm:pt>
    <dgm:pt modelId="{1EF75CE4-748C-4EAC-9B66-D606BD1AB42F}" type="pres">
      <dgm:prSet presAssocID="{6928C250-3176-4CA8-A6BC-BB69CE3D965E}" presName="composite" presStyleCnt="0"/>
      <dgm:spPr/>
    </dgm:pt>
    <dgm:pt modelId="{5DC37A14-FAAC-426D-8A83-7052EB627A74}" type="pres">
      <dgm:prSet presAssocID="{6928C250-3176-4CA8-A6BC-BB69CE3D965E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C489D10-E835-49A9-BC32-0FFB82892FE1}" type="pres">
      <dgm:prSet presAssocID="{6928C250-3176-4CA8-A6BC-BB69CE3D965E}" presName="desTx" presStyleLbl="revTx" presStyleIdx="3" presStyleCnt="5">
        <dgm:presLayoutVars>
          <dgm:bulletEnabled val="1"/>
        </dgm:presLayoutVars>
      </dgm:prSet>
      <dgm:spPr/>
    </dgm:pt>
    <dgm:pt modelId="{D8A0EDF8-67D9-448B-8144-A5A1266B6CCB}" type="pres">
      <dgm:prSet presAssocID="{73C065D3-BE84-479F-8B78-B0D737A6BEBB}" presName="space" presStyleCnt="0"/>
      <dgm:spPr/>
    </dgm:pt>
    <dgm:pt modelId="{02867A11-B7E2-4C00-A5BC-6949A81F07A8}" type="pres">
      <dgm:prSet presAssocID="{5D329408-A334-485A-B304-4A1667AC5751}" presName="composite" presStyleCnt="0"/>
      <dgm:spPr/>
    </dgm:pt>
    <dgm:pt modelId="{0493CA3D-B943-455D-A58E-581A6EB5D033}" type="pres">
      <dgm:prSet presAssocID="{5D329408-A334-485A-B304-4A1667AC5751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32D6B9B0-ED8D-47EE-8F81-AA2FAAC5C4AC}" type="pres">
      <dgm:prSet presAssocID="{5D329408-A334-485A-B304-4A1667AC5751}" presName="desTx" presStyleLbl="revTx" presStyleIdx="4" presStyleCnt="5">
        <dgm:presLayoutVars>
          <dgm:bulletEnabled val="1"/>
        </dgm:presLayoutVars>
      </dgm:prSet>
      <dgm:spPr/>
    </dgm:pt>
  </dgm:ptLst>
  <dgm:cxnLst>
    <dgm:cxn modelId="{8B24DE0B-6A41-405E-8125-4FF284529238}" srcId="{B19D14AF-2A01-48AD-BB61-6B85959FABA0}" destId="{C0166E53-5096-44F6-8898-45960CD74E12}" srcOrd="0" destOrd="0" parTransId="{321F230B-D468-483D-B1EA-CAFB05335A73}" sibTransId="{0DDAAE19-1F99-4871-9790-C88F8851D6CB}"/>
    <dgm:cxn modelId="{A4307338-9606-435A-9D9A-4678888CD858}" type="presOf" srcId="{65DAFA88-BC37-40F9-BB5F-BDB0BB846409}" destId="{6C489D10-E835-49A9-BC32-0FFB82892FE1}" srcOrd="0" destOrd="0" presId="urn:microsoft.com/office/officeart/2005/8/layout/chevron1"/>
    <dgm:cxn modelId="{CF58783F-A7D7-40C6-95EA-34F173DC26BF}" srcId="{5D329408-A334-485A-B304-4A1667AC5751}" destId="{D854470B-3FC7-4003-A2CF-1F1CE938DC59}" srcOrd="0" destOrd="0" parTransId="{3B8FBFA9-CCB5-4CBB-AC39-381CDF515207}" sibTransId="{26FECB13-A69E-4E4F-88AC-B10738895ED3}"/>
    <dgm:cxn modelId="{7ECFE85E-9216-4934-8F6D-4B0E1505C3C4}" srcId="{59C3E90A-0D72-4876-B5FC-0CD2C359B5F9}" destId="{B19D14AF-2A01-48AD-BB61-6B85959FABA0}" srcOrd="2" destOrd="0" parTransId="{7D60FB29-5387-46A7-B84E-6D95BE30E1C8}" sibTransId="{08AE492A-7BB2-428E-B97E-21549C5C1E67}"/>
    <dgm:cxn modelId="{FA555C64-0DF3-4D60-8C6A-4D4012E6EE5A}" type="presOf" srcId="{D854470B-3FC7-4003-A2CF-1F1CE938DC59}" destId="{32D6B9B0-ED8D-47EE-8F81-AA2FAAC5C4AC}" srcOrd="0" destOrd="0" presId="urn:microsoft.com/office/officeart/2005/8/layout/chevron1"/>
    <dgm:cxn modelId="{E8973665-519C-4F92-8BDE-6D8F38EC350F}" srcId="{59C3E90A-0D72-4876-B5FC-0CD2C359B5F9}" destId="{5D329408-A334-485A-B304-4A1667AC5751}" srcOrd="4" destOrd="0" parTransId="{BF25C35F-FC99-4FF7-94B3-4FAF7AE857F1}" sibTransId="{B9583ACB-06DA-4272-984F-05503F3AFE76}"/>
    <dgm:cxn modelId="{616FF949-DC83-4874-9319-C463ECE171CD}" srcId="{6928C250-3176-4CA8-A6BC-BB69CE3D965E}" destId="{65DAFA88-BC37-40F9-BB5F-BDB0BB846409}" srcOrd="0" destOrd="0" parTransId="{9DBE3D79-FA03-4589-8A86-22F058F3EB5E}" sibTransId="{7B1B1FE5-4C99-4C07-87AC-08882EA424CB}"/>
    <dgm:cxn modelId="{9729FE54-BCEC-426E-AE16-42A02733AF7D}" type="presOf" srcId="{CA87A04A-659D-4648-B870-2FD55740E201}" destId="{20AAE23F-F69E-4E7B-8541-E8A0E7776080}" srcOrd="0" destOrd="0" presId="urn:microsoft.com/office/officeart/2005/8/layout/chevron1"/>
    <dgm:cxn modelId="{35EB1D5A-36A4-4E6D-BCD9-903896B11C83}" srcId="{59C3E90A-0D72-4876-B5FC-0CD2C359B5F9}" destId="{6928C250-3176-4CA8-A6BC-BB69CE3D965E}" srcOrd="3" destOrd="0" parTransId="{2BA31F6E-993A-46B9-AE61-3703FE6C2107}" sibTransId="{73C065D3-BE84-479F-8B78-B0D737A6BEBB}"/>
    <dgm:cxn modelId="{43D6CD7F-1122-4F9C-BCF7-02B527AECAD4}" srcId="{59C3E90A-0D72-4876-B5FC-0CD2C359B5F9}" destId="{CA87A04A-659D-4648-B870-2FD55740E201}" srcOrd="0" destOrd="0" parTransId="{14C004B5-09F4-49F2-B03B-F57C133F63B1}" sibTransId="{FAF1FBA1-D848-4FC2-8373-BED9AF5C0306}"/>
    <dgm:cxn modelId="{300D7793-249A-4A61-A490-3927393C5513}" type="presOf" srcId="{60D193B1-AAF2-4C12-927F-A3F346FA96E0}" destId="{BFF216CC-1F77-4D7F-873D-5949404679E9}" srcOrd="0" destOrd="0" presId="urn:microsoft.com/office/officeart/2005/8/layout/chevron1"/>
    <dgm:cxn modelId="{DC4F9693-A670-4002-9E1B-556FC635BCF0}" type="presOf" srcId="{5D329408-A334-485A-B304-4A1667AC5751}" destId="{0493CA3D-B943-455D-A58E-581A6EB5D033}" srcOrd="0" destOrd="0" presId="urn:microsoft.com/office/officeart/2005/8/layout/chevron1"/>
    <dgm:cxn modelId="{43B16CB9-F0C3-4BBD-9409-84C1078D4E50}" type="presOf" srcId="{60803F01-A4D3-4E2A-A200-F99084CE57DC}" destId="{3B35E8BE-FFF1-41FC-8F90-6DD02225142F}" srcOrd="0" destOrd="0" presId="urn:microsoft.com/office/officeart/2005/8/layout/chevron1"/>
    <dgm:cxn modelId="{3E8A60C0-15A2-4F3E-A5B0-5F2BDD7902FA}" type="presOf" srcId="{59C3E90A-0D72-4876-B5FC-0CD2C359B5F9}" destId="{7CB0F93D-4B3C-4AEE-9B55-D048AB0D871C}" srcOrd="0" destOrd="0" presId="urn:microsoft.com/office/officeart/2005/8/layout/chevron1"/>
    <dgm:cxn modelId="{75162CC6-211E-43DE-8144-6BE57856B4D4}" type="presOf" srcId="{6928C250-3176-4CA8-A6BC-BB69CE3D965E}" destId="{5DC37A14-FAAC-426D-8A83-7052EB627A74}" srcOrd="0" destOrd="0" presId="urn:microsoft.com/office/officeart/2005/8/layout/chevron1"/>
    <dgm:cxn modelId="{8963FFC6-CEFD-4245-AFB1-3374E0FE12AB}" srcId="{59C3E90A-0D72-4876-B5FC-0CD2C359B5F9}" destId="{60803F01-A4D3-4E2A-A200-F99084CE57DC}" srcOrd="1" destOrd="0" parTransId="{B68649F4-C9E1-4B3B-8197-FBA7AE312755}" sibTransId="{2FDF5BF4-120A-4146-A32C-894D15649FB5}"/>
    <dgm:cxn modelId="{8B06C2CB-E727-4EAA-8E0B-18D9B1DFB292}" srcId="{CA87A04A-659D-4648-B870-2FD55740E201}" destId="{60D193B1-AAF2-4C12-927F-A3F346FA96E0}" srcOrd="0" destOrd="0" parTransId="{37A002BE-4E74-4D98-87E9-24B24608679C}" sibTransId="{DEEB29B8-9741-40B0-8DE2-6831A16260B7}"/>
    <dgm:cxn modelId="{31EC9BCC-8EBB-4A1E-AB68-4629A4956F7F}" type="presOf" srcId="{A6BB6B27-580C-4FF2-BC04-5E503E4F56C8}" destId="{111F6E87-8CDF-482D-931B-E04DF9960E25}" srcOrd="0" destOrd="0" presId="urn:microsoft.com/office/officeart/2005/8/layout/chevron1"/>
    <dgm:cxn modelId="{6A3D1CCD-F5CF-43B0-A1D7-90E0296F2F25}" type="presOf" srcId="{B19D14AF-2A01-48AD-BB61-6B85959FABA0}" destId="{5F28410C-910C-49AB-8A87-11C40A0C04F3}" srcOrd="0" destOrd="0" presId="urn:microsoft.com/office/officeart/2005/8/layout/chevron1"/>
    <dgm:cxn modelId="{B58194E4-31D3-4E69-974D-1E8EA6F6AAF9}" type="presOf" srcId="{C0166E53-5096-44F6-8898-45960CD74E12}" destId="{BFDF4E0C-8A40-4FAC-843C-31442905EC71}" srcOrd="0" destOrd="0" presId="urn:microsoft.com/office/officeart/2005/8/layout/chevron1"/>
    <dgm:cxn modelId="{DECCBFFC-4234-4053-940E-7B2A96700837}" srcId="{60803F01-A4D3-4E2A-A200-F99084CE57DC}" destId="{A6BB6B27-580C-4FF2-BC04-5E503E4F56C8}" srcOrd="0" destOrd="0" parTransId="{6F906C72-F012-4FE9-96A3-1A561E88DD28}" sibTransId="{9E216D0D-C0E8-494C-BBB8-0415CDFBF934}"/>
    <dgm:cxn modelId="{987D1D29-A40A-43E3-813F-4A18D07263F7}" type="presParOf" srcId="{7CB0F93D-4B3C-4AEE-9B55-D048AB0D871C}" destId="{EF347AE7-C589-477F-A90F-EB0D922A6E51}" srcOrd="0" destOrd="0" presId="urn:microsoft.com/office/officeart/2005/8/layout/chevron1"/>
    <dgm:cxn modelId="{B19D5F95-F847-42EF-920C-78B78E5DC541}" type="presParOf" srcId="{EF347AE7-C589-477F-A90F-EB0D922A6E51}" destId="{20AAE23F-F69E-4E7B-8541-E8A0E7776080}" srcOrd="0" destOrd="0" presId="urn:microsoft.com/office/officeart/2005/8/layout/chevron1"/>
    <dgm:cxn modelId="{7B44A157-F12D-4627-B581-A2194C15B91C}" type="presParOf" srcId="{EF347AE7-C589-477F-A90F-EB0D922A6E51}" destId="{BFF216CC-1F77-4D7F-873D-5949404679E9}" srcOrd="1" destOrd="0" presId="urn:microsoft.com/office/officeart/2005/8/layout/chevron1"/>
    <dgm:cxn modelId="{7978295F-566B-4D32-945C-40DCEE749636}" type="presParOf" srcId="{7CB0F93D-4B3C-4AEE-9B55-D048AB0D871C}" destId="{F3807283-B2F1-43E0-A787-DD3A587343E8}" srcOrd="1" destOrd="0" presId="urn:microsoft.com/office/officeart/2005/8/layout/chevron1"/>
    <dgm:cxn modelId="{5783620B-C0F4-41C6-B05F-4A9522D5CB46}" type="presParOf" srcId="{7CB0F93D-4B3C-4AEE-9B55-D048AB0D871C}" destId="{8FB2332F-9DD9-4516-8C31-5F1049FD1349}" srcOrd="2" destOrd="0" presId="urn:microsoft.com/office/officeart/2005/8/layout/chevron1"/>
    <dgm:cxn modelId="{91282C82-3456-4753-86F1-42A67C56B447}" type="presParOf" srcId="{8FB2332F-9DD9-4516-8C31-5F1049FD1349}" destId="{3B35E8BE-FFF1-41FC-8F90-6DD02225142F}" srcOrd="0" destOrd="0" presId="urn:microsoft.com/office/officeart/2005/8/layout/chevron1"/>
    <dgm:cxn modelId="{E33C3F7C-2B7A-4578-8180-136F05354F26}" type="presParOf" srcId="{8FB2332F-9DD9-4516-8C31-5F1049FD1349}" destId="{111F6E87-8CDF-482D-931B-E04DF9960E25}" srcOrd="1" destOrd="0" presId="urn:microsoft.com/office/officeart/2005/8/layout/chevron1"/>
    <dgm:cxn modelId="{FC06C79D-102D-4AEC-9CAD-A927259448D1}" type="presParOf" srcId="{7CB0F93D-4B3C-4AEE-9B55-D048AB0D871C}" destId="{1D1F6706-E8E9-44E6-989A-56C0E807DE2B}" srcOrd="3" destOrd="0" presId="urn:microsoft.com/office/officeart/2005/8/layout/chevron1"/>
    <dgm:cxn modelId="{F5ED6935-7ABE-48B8-ABE0-7D9A5A1723F3}" type="presParOf" srcId="{7CB0F93D-4B3C-4AEE-9B55-D048AB0D871C}" destId="{B08D0812-5AF9-43A4-9B7B-C67309C126FA}" srcOrd="4" destOrd="0" presId="urn:microsoft.com/office/officeart/2005/8/layout/chevron1"/>
    <dgm:cxn modelId="{63F1FA03-219E-43B7-9EBB-8222FBA1B7D8}" type="presParOf" srcId="{B08D0812-5AF9-43A4-9B7B-C67309C126FA}" destId="{5F28410C-910C-49AB-8A87-11C40A0C04F3}" srcOrd="0" destOrd="0" presId="urn:microsoft.com/office/officeart/2005/8/layout/chevron1"/>
    <dgm:cxn modelId="{8AE21ACA-417F-4F10-AB00-249DC198D2C5}" type="presParOf" srcId="{B08D0812-5AF9-43A4-9B7B-C67309C126FA}" destId="{BFDF4E0C-8A40-4FAC-843C-31442905EC71}" srcOrd="1" destOrd="0" presId="urn:microsoft.com/office/officeart/2005/8/layout/chevron1"/>
    <dgm:cxn modelId="{4D49E06C-9883-4EAD-ACEC-B9F9CAF1587D}" type="presParOf" srcId="{7CB0F93D-4B3C-4AEE-9B55-D048AB0D871C}" destId="{AB44AF8C-770C-4449-94DF-F5C077298468}" srcOrd="5" destOrd="0" presId="urn:microsoft.com/office/officeart/2005/8/layout/chevron1"/>
    <dgm:cxn modelId="{C2EB349D-FDE5-49E2-811F-363EA3D7CADE}" type="presParOf" srcId="{7CB0F93D-4B3C-4AEE-9B55-D048AB0D871C}" destId="{1EF75CE4-748C-4EAC-9B66-D606BD1AB42F}" srcOrd="6" destOrd="0" presId="urn:microsoft.com/office/officeart/2005/8/layout/chevron1"/>
    <dgm:cxn modelId="{5A9644A0-7304-47BB-9116-CCDA6961078E}" type="presParOf" srcId="{1EF75CE4-748C-4EAC-9B66-D606BD1AB42F}" destId="{5DC37A14-FAAC-426D-8A83-7052EB627A74}" srcOrd="0" destOrd="0" presId="urn:microsoft.com/office/officeart/2005/8/layout/chevron1"/>
    <dgm:cxn modelId="{7DC10051-A7E2-4D99-BF0D-80901B83F9BD}" type="presParOf" srcId="{1EF75CE4-748C-4EAC-9B66-D606BD1AB42F}" destId="{6C489D10-E835-49A9-BC32-0FFB82892FE1}" srcOrd="1" destOrd="0" presId="urn:microsoft.com/office/officeart/2005/8/layout/chevron1"/>
    <dgm:cxn modelId="{1678240B-5E41-4BF5-A8AF-25F857A57142}" type="presParOf" srcId="{7CB0F93D-4B3C-4AEE-9B55-D048AB0D871C}" destId="{D8A0EDF8-67D9-448B-8144-A5A1266B6CCB}" srcOrd="7" destOrd="0" presId="urn:microsoft.com/office/officeart/2005/8/layout/chevron1"/>
    <dgm:cxn modelId="{54F6C245-4550-477D-BE2C-532DF38744CA}" type="presParOf" srcId="{7CB0F93D-4B3C-4AEE-9B55-D048AB0D871C}" destId="{02867A11-B7E2-4C00-A5BC-6949A81F07A8}" srcOrd="8" destOrd="0" presId="urn:microsoft.com/office/officeart/2005/8/layout/chevron1"/>
    <dgm:cxn modelId="{CD0058F2-A798-41B8-B9FE-F478DCE2FFC0}" type="presParOf" srcId="{02867A11-B7E2-4C00-A5BC-6949A81F07A8}" destId="{0493CA3D-B943-455D-A58E-581A6EB5D033}" srcOrd="0" destOrd="0" presId="urn:microsoft.com/office/officeart/2005/8/layout/chevron1"/>
    <dgm:cxn modelId="{15493342-5806-4E68-B487-2C8591F66939}" type="presParOf" srcId="{02867A11-B7E2-4C00-A5BC-6949A81F07A8}" destId="{32D6B9B0-ED8D-47EE-8F81-AA2FAAC5C4A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392DE-3683-4C60-9A87-307A31F08B01}">
      <dsp:nvSpPr>
        <dsp:cNvPr id="0" name=""/>
        <dsp:cNvSpPr/>
      </dsp:nvSpPr>
      <dsp:spPr>
        <a:xfrm>
          <a:off x="3575" y="79249"/>
          <a:ext cx="2149768" cy="345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/>
            <a:t>Core</a:t>
          </a:r>
          <a:endParaRPr lang="en-US" sz="1200" kern="1200" dirty="0"/>
        </a:p>
      </dsp:txBody>
      <dsp:txXfrm>
        <a:off x="3575" y="79249"/>
        <a:ext cx="2149768" cy="345600"/>
      </dsp:txXfrm>
    </dsp:sp>
    <dsp:sp modelId="{0AB673E9-DDDB-4A54-9A9D-D6A34E16B121}">
      <dsp:nvSpPr>
        <dsp:cNvPr id="0" name=""/>
        <dsp:cNvSpPr/>
      </dsp:nvSpPr>
      <dsp:spPr>
        <a:xfrm>
          <a:off x="3575" y="424849"/>
          <a:ext cx="2149768" cy="3623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Architettura del bot, definizione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Setup del bot basilare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Integrazione con Cisco </a:t>
          </a:r>
          <a:r>
            <a:rPr lang="it-IT" sz="1200" kern="1200" dirty="0" err="1"/>
            <a:t>Spark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Definizione delle risposte dal sito web (link semplici)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Risposte come </a:t>
          </a:r>
          <a:r>
            <a:rPr lang="it-IT" sz="1200" kern="1200" dirty="0" err="1"/>
            <a:t>buttons</a:t>
          </a:r>
          <a:r>
            <a:rPr lang="it-IT" sz="1200" kern="1200" dirty="0"/>
            <a:t> dal sito web (</a:t>
          </a:r>
          <a:r>
            <a:rPr lang="it-IT" sz="1200" kern="1200" dirty="0" err="1"/>
            <a:t>buttons</a:t>
          </a:r>
          <a:r>
            <a:rPr lang="it-IT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 err="1"/>
            <a:t>Cards</a:t>
          </a:r>
          <a:r>
            <a:rPr lang="it-IT" sz="1200" kern="1200" dirty="0"/>
            <a:t> dal sito web - definizione, test interno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Informazioni su indirizzo e recapiti - definizione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Indirizzo e recapiti - realizzazione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Riconoscimento vocale - integrazione base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Riconoscimento vocale - integrazione con tutti gli scenari</a:t>
          </a:r>
        </a:p>
      </dsp:txBody>
      <dsp:txXfrm>
        <a:off x="3575" y="424849"/>
        <a:ext cx="2149768" cy="3623400"/>
      </dsp:txXfrm>
    </dsp:sp>
    <dsp:sp modelId="{1C46B416-FDA6-451F-B8D4-8528A396964E}">
      <dsp:nvSpPr>
        <dsp:cNvPr id="0" name=""/>
        <dsp:cNvSpPr/>
      </dsp:nvSpPr>
      <dsp:spPr>
        <a:xfrm>
          <a:off x="2454310" y="79249"/>
          <a:ext cx="2149768" cy="345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/>
            <a:t>UX</a:t>
          </a:r>
          <a:endParaRPr lang="it-IT" sz="1200" kern="1200" dirty="0"/>
        </a:p>
      </dsp:txBody>
      <dsp:txXfrm>
        <a:off x="2454310" y="79249"/>
        <a:ext cx="2149768" cy="345600"/>
      </dsp:txXfrm>
    </dsp:sp>
    <dsp:sp modelId="{0E1757F1-7BD3-4EA4-8581-09F30320218A}">
      <dsp:nvSpPr>
        <dsp:cNvPr id="0" name=""/>
        <dsp:cNvSpPr/>
      </dsp:nvSpPr>
      <dsp:spPr>
        <a:xfrm>
          <a:off x="2454310" y="424849"/>
          <a:ext cx="2149768" cy="3623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Integrazione come web part sul sito - definizione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Integrazione come web part sul sito - realizzazione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 err="1"/>
            <a:t>Cards</a:t>
          </a:r>
          <a:r>
            <a:rPr lang="it-IT" sz="1200" kern="1200" dirty="0"/>
            <a:t> dal sito web - realizzazione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Abbellimento UI della web part - stile e avatar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Avatar animato per 'sentimenti' diversi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Integrazione sul vero sito VEM - studio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Integrazione sul vero sito VEM - realizzazione</a:t>
          </a:r>
        </a:p>
      </dsp:txBody>
      <dsp:txXfrm>
        <a:off x="2454310" y="424849"/>
        <a:ext cx="2149768" cy="3623400"/>
      </dsp:txXfrm>
    </dsp:sp>
    <dsp:sp modelId="{98C65F63-7404-482F-95F3-BD8B65013AA1}">
      <dsp:nvSpPr>
        <dsp:cNvPr id="0" name=""/>
        <dsp:cNvSpPr/>
      </dsp:nvSpPr>
      <dsp:spPr>
        <a:xfrm>
          <a:off x="4905046" y="79249"/>
          <a:ext cx="2149768" cy="345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 err="1"/>
            <a:t>ChatBot</a:t>
          </a:r>
          <a:r>
            <a:rPr lang="it-IT" sz="1200" b="1" kern="1200" dirty="0"/>
            <a:t> Services</a:t>
          </a:r>
          <a:endParaRPr lang="it-IT" sz="1200" kern="1200" dirty="0"/>
        </a:p>
      </dsp:txBody>
      <dsp:txXfrm>
        <a:off x="4905046" y="79249"/>
        <a:ext cx="2149768" cy="345600"/>
      </dsp:txXfrm>
    </dsp:sp>
    <dsp:sp modelId="{F55BFBBE-6A8A-4163-8627-1D85E68CA11E}">
      <dsp:nvSpPr>
        <dsp:cNvPr id="0" name=""/>
        <dsp:cNvSpPr/>
      </dsp:nvSpPr>
      <dsp:spPr>
        <a:xfrm>
          <a:off x="4905046" y="424849"/>
          <a:ext cx="2149768" cy="3623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Definizione del database dei servizi clienti VEM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Interrogazione del </a:t>
          </a:r>
          <a:r>
            <a:rPr lang="it-IT" sz="1200" kern="1200" dirty="0" err="1"/>
            <a:t>db</a:t>
          </a:r>
          <a:r>
            <a:rPr lang="it-IT" sz="1200" kern="1200" dirty="0"/>
            <a:t>: entità e intenti - interfaccia </a:t>
          </a:r>
          <a:r>
            <a:rPr lang="it-IT" sz="1200" kern="1200" dirty="0" err="1"/>
            <a:t>sql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interrogazione del </a:t>
          </a:r>
          <a:r>
            <a:rPr lang="it-IT" sz="1200" kern="1200" dirty="0" err="1"/>
            <a:t>db</a:t>
          </a:r>
          <a:r>
            <a:rPr lang="it-IT" sz="1200" kern="1200" dirty="0"/>
            <a:t>: entità e intenti - training del bot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Prototipo del chatbot educato a riconoscere servizio clienti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Riconoscimento codice cliente e memorizzazione nella sessione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Possibili notifiche o interazioni 'spontanee' del bot - definizione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Possibili notifiche o interazioni 'spontanee' del bot - implementazione</a:t>
          </a:r>
        </a:p>
      </dsp:txBody>
      <dsp:txXfrm>
        <a:off x="4905046" y="424849"/>
        <a:ext cx="2149768" cy="3623400"/>
      </dsp:txXfrm>
    </dsp:sp>
    <dsp:sp modelId="{CA24AD78-D095-448F-9149-7E5461D2E595}">
      <dsp:nvSpPr>
        <dsp:cNvPr id="0" name=""/>
        <dsp:cNvSpPr/>
      </dsp:nvSpPr>
      <dsp:spPr>
        <a:xfrm>
          <a:off x="7355781" y="79249"/>
          <a:ext cx="2149768" cy="345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/>
            <a:t>QA (</a:t>
          </a:r>
          <a:r>
            <a:rPr lang="it-IT" sz="1200" b="1" kern="1200" dirty="0" err="1"/>
            <a:t>Testing</a:t>
          </a:r>
          <a:r>
            <a:rPr lang="it-IT" sz="1200" b="1" kern="1200" dirty="0"/>
            <a:t>)</a:t>
          </a:r>
          <a:endParaRPr lang="it-IT" sz="1200" kern="1200" dirty="0"/>
        </a:p>
      </dsp:txBody>
      <dsp:txXfrm>
        <a:off x="7355781" y="79249"/>
        <a:ext cx="2149768" cy="345600"/>
      </dsp:txXfrm>
    </dsp:sp>
    <dsp:sp modelId="{9A1DE35C-89EE-4A3E-B7FA-13D4164C7069}">
      <dsp:nvSpPr>
        <dsp:cNvPr id="0" name=""/>
        <dsp:cNvSpPr/>
      </dsp:nvSpPr>
      <dsp:spPr>
        <a:xfrm>
          <a:off x="7355781" y="424849"/>
          <a:ext cx="2149768" cy="3623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Dialoghi di test finale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dialoghi di test iniziale - definizione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Chatbot di test - definizione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Chatbot di test - implementazione e cattura dell'output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Casi di test automatici e punteggio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Casi di test automatici per bot servizio clienti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Database di risultati di test con pubblicazione su web interno dei risultati</a:t>
          </a:r>
        </a:p>
      </dsp:txBody>
      <dsp:txXfrm>
        <a:off x="7355781" y="424849"/>
        <a:ext cx="2149768" cy="362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02C12-D0C2-4E79-83B9-80D7F28F0B85}">
      <dsp:nvSpPr>
        <dsp:cNvPr id="0" name=""/>
        <dsp:cNvSpPr/>
      </dsp:nvSpPr>
      <dsp:spPr>
        <a:xfrm>
          <a:off x="4565" y="18533"/>
          <a:ext cx="2121693" cy="84867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24/10</a:t>
          </a:r>
        </a:p>
      </dsp:txBody>
      <dsp:txXfrm>
        <a:off x="428904" y="18533"/>
        <a:ext cx="1273016" cy="848677"/>
      </dsp:txXfrm>
    </dsp:sp>
    <dsp:sp modelId="{BA384783-3D27-45A1-B2E7-F0E378D15257}">
      <dsp:nvSpPr>
        <dsp:cNvPr id="0" name=""/>
        <dsp:cNvSpPr/>
      </dsp:nvSpPr>
      <dsp:spPr>
        <a:xfrm>
          <a:off x="4565" y="973295"/>
          <a:ext cx="1697354" cy="144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Definizione del problema e prima implementazione scheletrica</a:t>
          </a:r>
          <a:endParaRPr lang="en-US" sz="1600" kern="1200" dirty="0"/>
        </a:p>
      </dsp:txBody>
      <dsp:txXfrm>
        <a:off x="4565" y="973295"/>
        <a:ext cx="1697354" cy="1446569"/>
      </dsp:txXfrm>
    </dsp:sp>
    <dsp:sp modelId="{1F0EA30A-52E4-45A3-BF69-8E519AFEAA10}">
      <dsp:nvSpPr>
        <dsp:cNvPr id="0" name=""/>
        <dsp:cNvSpPr/>
      </dsp:nvSpPr>
      <dsp:spPr>
        <a:xfrm>
          <a:off x="1910259" y="18533"/>
          <a:ext cx="2121693" cy="848677"/>
        </a:xfrm>
        <a:prstGeom prst="chevron">
          <a:avLst/>
        </a:prstGeom>
        <a:solidFill>
          <a:schemeClr val="accent3">
            <a:hueOff val="882691"/>
            <a:satOff val="-17200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8/11</a:t>
          </a:r>
          <a:endParaRPr lang="it-IT" sz="1600" kern="1200" dirty="0"/>
        </a:p>
      </dsp:txBody>
      <dsp:txXfrm>
        <a:off x="2334598" y="18533"/>
        <a:ext cx="1273016" cy="848677"/>
      </dsp:txXfrm>
    </dsp:sp>
    <dsp:sp modelId="{68DAEB9B-6BF1-46E9-9E69-02C18F324588}">
      <dsp:nvSpPr>
        <dsp:cNvPr id="0" name=""/>
        <dsp:cNvSpPr/>
      </dsp:nvSpPr>
      <dsp:spPr>
        <a:xfrm>
          <a:off x="1910259" y="973295"/>
          <a:ext cx="1697354" cy="144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Bot con risposte dal sito web (</a:t>
          </a:r>
          <a:r>
            <a:rPr lang="it-IT" sz="1600" kern="1200" dirty="0" err="1"/>
            <a:t>links</a:t>
          </a:r>
          <a:r>
            <a:rPr lang="it-IT" sz="1600" kern="1200" dirty="0"/>
            <a:t>) e test iniziale</a:t>
          </a:r>
        </a:p>
      </dsp:txBody>
      <dsp:txXfrm>
        <a:off x="1910259" y="973295"/>
        <a:ext cx="1697354" cy="1446569"/>
      </dsp:txXfrm>
    </dsp:sp>
    <dsp:sp modelId="{9D6BFBF7-DBF9-4885-AB36-FF1D720A5459}">
      <dsp:nvSpPr>
        <dsp:cNvPr id="0" name=""/>
        <dsp:cNvSpPr/>
      </dsp:nvSpPr>
      <dsp:spPr>
        <a:xfrm>
          <a:off x="3815953" y="18533"/>
          <a:ext cx="2121693" cy="848677"/>
        </a:xfrm>
        <a:prstGeom prst="chevron">
          <a:avLst/>
        </a:prstGeom>
        <a:solidFill>
          <a:schemeClr val="accent3">
            <a:hueOff val="1765383"/>
            <a:satOff val="-34400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22/11</a:t>
          </a:r>
        </a:p>
      </dsp:txBody>
      <dsp:txXfrm>
        <a:off x="4240292" y="18533"/>
        <a:ext cx="1273016" cy="848677"/>
      </dsp:txXfrm>
    </dsp:sp>
    <dsp:sp modelId="{8C6DCCD2-F538-44C7-A1DD-931C8940F6BF}">
      <dsp:nvSpPr>
        <dsp:cNvPr id="0" name=""/>
        <dsp:cNvSpPr/>
      </dsp:nvSpPr>
      <dsp:spPr>
        <a:xfrm>
          <a:off x="3815953" y="973295"/>
          <a:ext cx="1697354" cy="144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Bot con risposte dal sito grafiche e test iniziale,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Definizione del bot servizio clienti</a:t>
          </a:r>
        </a:p>
      </dsp:txBody>
      <dsp:txXfrm>
        <a:off x="3815953" y="973295"/>
        <a:ext cx="1697354" cy="1446569"/>
      </dsp:txXfrm>
    </dsp:sp>
    <dsp:sp modelId="{B2B4D77E-698D-4D58-AB01-02A9801B4361}">
      <dsp:nvSpPr>
        <dsp:cNvPr id="0" name=""/>
        <dsp:cNvSpPr/>
      </dsp:nvSpPr>
      <dsp:spPr>
        <a:xfrm>
          <a:off x="5721646" y="18533"/>
          <a:ext cx="2121693" cy="848677"/>
        </a:xfrm>
        <a:prstGeom prst="chevron">
          <a:avLst/>
        </a:prstGeom>
        <a:solidFill>
          <a:schemeClr val="accent3">
            <a:hueOff val="2648074"/>
            <a:satOff val="-51600"/>
            <a:lumOff val="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6/12</a:t>
          </a:r>
        </a:p>
      </dsp:txBody>
      <dsp:txXfrm>
        <a:off x="6145985" y="18533"/>
        <a:ext cx="1273016" cy="848677"/>
      </dsp:txXfrm>
    </dsp:sp>
    <dsp:sp modelId="{3C24F7F8-2622-4D41-95C3-5EAC411E3000}">
      <dsp:nvSpPr>
        <dsp:cNvPr id="0" name=""/>
        <dsp:cNvSpPr/>
      </dsp:nvSpPr>
      <dsp:spPr>
        <a:xfrm>
          <a:off x="5721646" y="973295"/>
          <a:ext cx="1697354" cy="144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Bot con risposte sito, che gira su sito custom, testabile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Prototipo bot servizio clienti</a:t>
          </a:r>
        </a:p>
      </dsp:txBody>
      <dsp:txXfrm>
        <a:off x="5721646" y="973295"/>
        <a:ext cx="1697354" cy="1446569"/>
      </dsp:txXfrm>
    </dsp:sp>
    <dsp:sp modelId="{07B354CA-2D80-426F-BD7B-5934AE256B14}">
      <dsp:nvSpPr>
        <dsp:cNvPr id="0" name=""/>
        <dsp:cNvSpPr/>
      </dsp:nvSpPr>
      <dsp:spPr>
        <a:xfrm>
          <a:off x="7627340" y="18533"/>
          <a:ext cx="2121693" cy="848677"/>
        </a:xfrm>
        <a:prstGeom prst="chevron">
          <a:avLst/>
        </a:prstGeom>
        <a:solidFill>
          <a:schemeClr val="accent3">
            <a:hueOff val="3530765"/>
            <a:satOff val="-68800"/>
            <a:lumOff val="1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20/12</a:t>
          </a:r>
        </a:p>
      </dsp:txBody>
      <dsp:txXfrm>
        <a:off x="8051679" y="18533"/>
        <a:ext cx="1273016" cy="848677"/>
      </dsp:txXfrm>
    </dsp:sp>
    <dsp:sp modelId="{64080D48-D400-4563-9E78-D059268D2702}">
      <dsp:nvSpPr>
        <dsp:cNvPr id="0" name=""/>
        <dsp:cNvSpPr/>
      </dsp:nvSpPr>
      <dsp:spPr>
        <a:xfrm>
          <a:off x="7627340" y="973295"/>
          <a:ext cx="1697354" cy="144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Beta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Bot con sito ben personalizzato e finito;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bot servizio clienti usabile e testabile</a:t>
          </a:r>
        </a:p>
      </dsp:txBody>
      <dsp:txXfrm>
        <a:off x="7627340" y="973295"/>
        <a:ext cx="1697354" cy="1446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AE23F-F69E-4E7B-8541-E8A0E7776080}">
      <dsp:nvSpPr>
        <dsp:cNvPr id="0" name=""/>
        <dsp:cNvSpPr/>
      </dsp:nvSpPr>
      <dsp:spPr>
        <a:xfrm>
          <a:off x="4565" y="254645"/>
          <a:ext cx="2121693" cy="75600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17/1</a:t>
          </a:r>
        </a:p>
      </dsp:txBody>
      <dsp:txXfrm>
        <a:off x="382565" y="254645"/>
        <a:ext cx="1365693" cy="756000"/>
      </dsp:txXfrm>
    </dsp:sp>
    <dsp:sp modelId="{BFF216CC-1F77-4D7F-873D-5949404679E9}">
      <dsp:nvSpPr>
        <dsp:cNvPr id="0" name=""/>
        <dsp:cNvSpPr/>
      </dsp:nvSpPr>
      <dsp:spPr>
        <a:xfrm>
          <a:off x="4565" y="1105145"/>
          <a:ext cx="1697354" cy="99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Studio integrazione con sito VEM; bot servizio clienti con tutti I casi d'uso, testato</a:t>
          </a:r>
        </a:p>
      </dsp:txBody>
      <dsp:txXfrm>
        <a:off x="4565" y="1105145"/>
        <a:ext cx="1697354" cy="992250"/>
      </dsp:txXfrm>
    </dsp:sp>
    <dsp:sp modelId="{3B35E8BE-FFF1-41FC-8F90-6DD02225142F}">
      <dsp:nvSpPr>
        <dsp:cNvPr id="0" name=""/>
        <dsp:cNvSpPr/>
      </dsp:nvSpPr>
      <dsp:spPr>
        <a:xfrm>
          <a:off x="1910259" y="254645"/>
          <a:ext cx="2121693" cy="756000"/>
        </a:xfrm>
        <a:prstGeom prst="chevron">
          <a:avLst/>
        </a:prstGeom>
        <a:solidFill>
          <a:schemeClr val="accent3">
            <a:shade val="80000"/>
            <a:hueOff val="198024"/>
            <a:satOff val="-14054"/>
            <a:lumOff val="92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31/1</a:t>
          </a:r>
        </a:p>
      </dsp:txBody>
      <dsp:txXfrm>
        <a:off x="2288259" y="254645"/>
        <a:ext cx="1365693" cy="756000"/>
      </dsp:txXfrm>
    </dsp:sp>
    <dsp:sp modelId="{111F6E87-8CDF-482D-931B-E04DF9960E25}">
      <dsp:nvSpPr>
        <dsp:cNvPr id="0" name=""/>
        <dsp:cNvSpPr/>
      </dsp:nvSpPr>
      <dsp:spPr>
        <a:xfrm>
          <a:off x="1910259" y="1105145"/>
          <a:ext cx="1697354" cy="99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Integrazione con sito VEM; studio notifiche del bot (</a:t>
          </a:r>
          <a:r>
            <a:rPr lang="it-IT" sz="1400" kern="1200" dirty="0" err="1"/>
            <a:t>webhooks</a:t>
          </a:r>
          <a:r>
            <a:rPr lang="it-IT" sz="1400" kern="1200" dirty="0"/>
            <a:t>, </a:t>
          </a:r>
          <a:r>
            <a:rPr lang="it-IT" sz="1400" kern="1200" dirty="0" err="1"/>
            <a:t>event</a:t>
          </a:r>
          <a:r>
            <a:rPr lang="it-IT" sz="1400" kern="1200" dirty="0"/>
            <a:t> </a:t>
          </a:r>
          <a:r>
            <a:rPr lang="it-IT" sz="1400" kern="1200" dirty="0" err="1"/>
            <a:t>triggers</a:t>
          </a:r>
          <a:r>
            <a:rPr lang="it-IT" sz="1400" kern="1200" dirty="0"/>
            <a:t>)</a:t>
          </a:r>
        </a:p>
      </dsp:txBody>
      <dsp:txXfrm>
        <a:off x="1910259" y="1105145"/>
        <a:ext cx="1697354" cy="992250"/>
      </dsp:txXfrm>
    </dsp:sp>
    <dsp:sp modelId="{5F28410C-910C-49AB-8A87-11C40A0C04F3}">
      <dsp:nvSpPr>
        <dsp:cNvPr id="0" name=""/>
        <dsp:cNvSpPr/>
      </dsp:nvSpPr>
      <dsp:spPr>
        <a:xfrm>
          <a:off x="3815953" y="254645"/>
          <a:ext cx="2121693" cy="756000"/>
        </a:xfrm>
        <a:prstGeom prst="chevron">
          <a:avLst/>
        </a:prstGeom>
        <a:solidFill>
          <a:schemeClr val="accent3">
            <a:shade val="80000"/>
            <a:hueOff val="396048"/>
            <a:satOff val="-28108"/>
            <a:lumOff val="184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14/2</a:t>
          </a:r>
        </a:p>
      </dsp:txBody>
      <dsp:txXfrm>
        <a:off x="4193953" y="254645"/>
        <a:ext cx="1365693" cy="756000"/>
      </dsp:txXfrm>
    </dsp:sp>
    <dsp:sp modelId="{BFDF4E0C-8A40-4FAC-843C-31442905EC71}">
      <dsp:nvSpPr>
        <dsp:cNvPr id="0" name=""/>
        <dsp:cNvSpPr/>
      </dsp:nvSpPr>
      <dsp:spPr>
        <a:xfrm>
          <a:off x="3815953" y="1105145"/>
          <a:ext cx="1697354" cy="99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Realizzazione sito VEM, riconoscimento vocale, bot servizio clienti tecnicamente completo</a:t>
          </a:r>
        </a:p>
      </dsp:txBody>
      <dsp:txXfrm>
        <a:off x="3815953" y="1105145"/>
        <a:ext cx="1697354" cy="992250"/>
      </dsp:txXfrm>
    </dsp:sp>
    <dsp:sp modelId="{5DC37A14-FAAC-426D-8A83-7052EB627A74}">
      <dsp:nvSpPr>
        <dsp:cNvPr id="0" name=""/>
        <dsp:cNvSpPr/>
      </dsp:nvSpPr>
      <dsp:spPr>
        <a:xfrm>
          <a:off x="5721646" y="254645"/>
          <a:ext cx="2121693" cy="756000"/>
        </a:xfrm>
        <a:prstGeom prst="chevron">
          <a:avLst/>
        </a:prstGeom>
        <a:solidFill>
          <a:schemeClr val="accent3">
            <a:shade val="80000"/>
            <a:hueOff val="594073"/>
            <a:satOff val="-42161"/>
            <a:lumOff val="27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27/2</a:t>
          </a:r>
        </a:p>
      </dsp:txBody>
      <dsp:txXfrm>
        <a:off x="6099646" y="254645"/>
        <a:ext cx="1365693" cy="756000"/>
      </dsp:txXfrm>
    </dsp:sp>
    <dsp:sp modelId="{6C489D10-E835-49A9-BC32-0FFB82892FE1}">
      <dsp:nvSpPr>
        <dsp:cNvPr id="0" name=""/>
        <dsp:cNvSpPr/>
      </dsp:nvSpPr>
      <dsp:spPr>
        <a:xfrm>
          <a:off x="5721646" y="1105145"/>
          <a:ext cx="1697354" cy="99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Documentazione, </a:t>
          </a:r>
          <a:r>
            <a:rPr lang="it-IT" sz="1400" kern="1200" dirty="0" err="1"/>
            <a:t>tests</a:t>
          </a:r>
          <a:r>
            <a:rPr lang="it-IT" sz="1400" kern="1200" dirty="0"/>
            <a:t> di stabilità, presentazione</a:t>
          </a:r>
        </a:p>
      </dsp:txBody>
      <dsp:txXfrm>
        <a:off x="5721646" y="1105145"/>
        <a:ext cx="1697354" cy="992250"/>
      </dsp:txXfrm>
    </dsp:sp>
    <dsp:sp modelId="{0493CA3D-B943-455D-A58E-581A6EB5D033}">
      <dsp:nvSpPr>
        <dsp:cNvPr id="0" name=""/>
        <dsp:cNvSpPr/>
      </dsp:nvSpPr>
      <dsp:spPr>
        <a:xfrm>
          <a:off x="7627340" y="254645"/>
          <a:ext cx="2121693" cy="756000"/>
        </a:xfrm>
        <a:prstGeom prst="chevron">
          <a:avLst/>
        </a:prstGeom>
        <a:solidFill>
          <a:schemeClr val="accent3">
            <a:shade val="80000"/>
            <a:hueOff val="792097"/>
            <a:satOff val="-56215"/>
            <a:lumOff val="369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15/3</a:t>
          </a:r>
          <a:endParaRPr lang="it-IT" sz="1400" kern="1200" dirty="0"/>
        </a:p>
      </dsp:txBody>
      <dsp:txXfrm>
        <a:off x="8005340" y="254645"/>
        <a:ext cx="1365693" cy="756000"/>
      </dsp:txXfrm>
    </dsp:sp>
    <dsp:sp modelId="{32D6B9B0-ED8D-47EE-8F81-AA2FAAC5C4AC}">
      <dsp:nvSpPr>
        <dsp:cNvPr id="0" name=""/>
        <dsp:cNvSpPr/>
      </dsp:nvSpPr>
      <dsp:spPr>
        <a:xfrm>
          <a:off x="7627340" y="1105145"/>
          <a:ext cx="1697354" cy="99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Presentazione</a:t>
          </a:r>
          <a:r>
            <a:rPr lang="en-US" sz="1400" kern="1200" dirty="0"/>
            <a:t> </a:t>
          </a:r>
          <a:r>
            <a:rPr lang="en-US" sz="1400" kern="1200" dirty="0" err="1"/>
            <a:t>ufficiale</a:t>
          </a:r>
          <a:endParaRPr lang="it-IT" sz="1400" kern="1200" dirty="0"/>
        </a:p>
      </dsp:txBody>
      <dsp:txXfrm>
        <a:off x="7627340" y="1105145"/>
        <a:ext cx="1697354" cy="992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Usiamo il Botkit.ai, che include 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err="1"/>
              <a:t>Botkit</a:t>
            </a:r>
            <a:r>
              <a:rPr lang="it-IT" sz="1200" dirty="0"/>
              <a:t> Starter Kit for Cisco </a:t>
            </a:r>
            <a:r>
              <a:rPr lang="it-IT" sz="1200" dirty="0" err="1"/>
              <a:t>Spark</a:t>
            </a:r>
            <a:r>
              <a:rPr lang="it-IT" sz="1200" dirty="0"/>
              <a:t> </a:t>
            </a:r>
            <a:r>
              <a:rPr lang="it-IT" sz="1200" dirty="0" err="1"/>
              <a:t>Bots</a:t>
            </a:r>
            <a:r>
              <a:rPr lang="it-IT" sz="1200" dirty="0"/>
              <a:t> ( https://github.com/howdyai</a:t>
            </a:r>
            <a:r>
              <a:rPr lang="it-IT" sz="1200"/>
              <a:t>/botkit-starter-ciscospark </a:t>
            </a:r>
            <a:r>
              <a:rPr lang="it-IT" sz="1200" dirty="0"/>
              <a:t>) </a:t>
            </a:r>
            <a:r>
              <a:rPr lang="it-IT" sz="1200"/>
              <a:t>e per </a:t>
            </a:r>
            <a:r>
              <a:rPr lang="it-IT" sz="1200" dirty="0" err="1"/>
              <a:t>Webex</a:t>
            </a:r>
            <a:r>
              <a:rPr lang="it-IT" sz="1200" dirty="0"/>
              <a:t> Teams (https://github.com/CiscoDevNet/botkit-webex-samples 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Per i visitatori del sito vem.com, possiamo creare un Bot su pagina web utilizzando la variante </a:t>
            </a:r>
            <a:r>
              <a:rPr lang="it-IT" sz="1200" dirty="0" err="1"/>
              <a:t>Botkit</a:t>
            </a:r>
            <a:r>
              <a:rPr lang="it-IT" sz="1200" dirty="0"/>
              <a:t> </a:t>
            </a:r>
            <a:r>
              <a:rPr lang="it-IT" sz="1200" dirty="0" err="1"/>
              <a:t>Anywhere</a:t>
            </a:r>
            <a:r>
              <a:rPr lang="it-IT" sz="1200" dirty="0"/>
              <a:t> ( https://github.com/howdyai/botkit-starter-web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Per i clienti dei Services, possiamo definire un Cisco </a:t>
            </a:r>
            <a:r>
              <a:rPr lang="it-IT" sz="1200" dirty="0" err="1"/>
              <a:t>Spark</a:t>
            </a:r>
            <a:r>
              <a:rPr lang="it-IT" sz="1200" dirty="0"/>
              <a:t> Bot, se conviene.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Il bot si </a:t>
            </a:r>
            <a:r>
              <a:rPr lang="it-IT" sz="1200" dirty="0" err="1"/>
              <a:t>puo'</a:t>
            </a:r>
            <a:r>
              <a:rPr lang="it-IT" sz="1200" dirty="0"/>
              <a:t> interfacciare con Google </a:t>
            </a:r>
            <a:r>
              <a:rPr lang="it-IT" sz="1200" dirty="0" err="1"/>
              <a:t>DialogFlow</a:t>
            </a:r>
            <a:r>
              <a:rPr lang="it-IT" sz="1200" dirty="0"/>
              <a:t> o MS Luis per imparare a dialogare meglio con l'utente, i.e. per rispondere a domande poste con linguaggio naturale, invece che schematico.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( https://botkit.ai/docs/readme-middlewares.html#natural-language-processing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Possiamo costruire un modello per </a:t>
            </a:r>
            <a:r>
              <a:rPr lang="it-IT" sz="1200" dirty="0" err="1"/>
              <a:t>DialogFlow</a:t>
            </a:r>
            <a:r>
              <a:rPr lang="it-IT" sz="1200" dirty="0"/>
              <a:t> utilizzando il meccanismo di ML incluso in DF, allegando 20+ frasi di esempio per ogni intento -- non </a:t>
            </a:r>
            <a:r>
              <a:rPr lang="it-IT" sz="1200" dirty="0" err="1"/>
              <a:t>c'e'</a:t>
            </a:r>
            <a:r>
              <a:rPr lang="it-IT" sz="1200" dirty="0"/>
              <a:t> bisogno di fare un addestramento esplicito di ML.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Possiamo anche fare un esperimento con il </a:t>
            </a:r>
            <a:r>
              <a:rPr lang="it-IT" sz="1200" dirty="0" err="1"/>
              <a:t>cosidetto</a:t>
            </a:r>
            <a:r>
              <a:rPr lang="it-IT" sz="1200" dirty="0"/>
              <a:t> Knowledge Connector (FAQ), che si auto-addestra in base a contenuti (pagine del sito web). Disponibile solo in inglese.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98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25" y="0"/>
            <a:ext cx="7198950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9/11/2018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hyperlink" Target="https://botkit.ai/docs/readme-middlewares.html#natural-language-process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Chatbots per VEM </a:t>
            </a:r>
            <a:r>
              <a:rPr lang="en-US" dirty="0" err="1"/>
              <a:t>Sistemi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Work 2018/19 – </a:t>
            </a:r>
            <a:r>
              <a:rPr lang="en-US" dirty="0" err="1"/>
              <a:t>Fitstic</a:t>
            </a:r>
            <a:r>
              <a:rPr lang="en-US" dirty="0"/>
              <a:t>, </a:t>
            </a:r>
            <a:r>
              <a:rPr lang="en-US" dirty="0" err="1"/>
              <a:t>corso</a:t>
            </a:r>
            <a:r>
              <a:rPr lang="en-US" dirty="0"/>
              <a:t> Alan Turing  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per gli studenti del corso Alan </a:t>
            </a:r>
            <a:r>
              <a:rPr lang="it-IT" dirty="0" err="1"/>
              <a:t>Turing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>
                <a:latin typeface="Bahnschrift" panose="020B0502040204020203" pitchFamily="34" charset="0"/>
              </a:rPr>
              <a:t>Costruire due chatbot per VEM Sistemi</a:t>
            </a:r>
          </a:p>
          <a:p>
            <a:pPr lvl="1"/>
            <a:r>
              <a:rPr lang="it-IT" dirty="0">
                <a:latin typeface="Bahnschrift" panose="020B0502040204020203" pitchFamily="34" charset="0"/>
              </a:rPr>
              <a:t>Chatbot per aiutare i visitatori del sito e rispondere a domande sull’azienda e le sue attività</a:t>
            </a:r>
          </a:p>
          <a:p>
            <a:pPr lvl="1"/>
            <a:r>
              <a:rPr lang="it-IT" dirty="0">
                <a:latin typeface="Bahnschrift" panose="020B0502040204020203" pitchFamily="34" charset="0"/>
              </a:rPr>
              <a:t>Chatbot per aiutare i clienti dei Services per conoscere lo stato dei propri servizi, con possibile  notifica su chat sulla piattaforma </a:t>
            </a:r>
            <a:r>
              <a:rPr lang="it-IT" dirty="0" err="1">
                <a:latin typeface="Bahnschrift" panose="020B0502040204020203" pitchFamily="34" charset="0"/>
              </a:rPr>
              <a:t>Spark</a:t>
            </a:r>
            <a:endParaRPr lang="it-IT" dirty="0">
              <a:latin typeface="Bahnschrift" panose="020B0502040204020203" pitchFamily="34" charset="0"/>
            </a:endParaRPr>
          </a:p>
          <a:p>
            <a:r>
              <a:rPr lang="it-IT" dirty="0">
                <a:latin typeface="Bahnschrift" panose="020B0502040204020203" pitchFamily="34" charset="0"/>
              </a:rPr>
              <a:t>Durata: da ottobre 2018 a marzo 2019</a:t>
            </a:r>
          </a:p>
          <a:p>
            <a:pPr lvl="1"/>
            <a:r>
              <a:rPr lang="it-IT" dirty="0">
                <a:latin typeface="Bahnschrift" panose="020B0502040204020203" pitchFamily="34" charset="0"/>
              </a:rPr>
              <a:t>consegna e demo finale prevista il 15/03/2019</a:t>
            </a:r>
          </a:p>
          <a:p>
            <a:pPr lvl="1"/>
            <a:r>
              <a:rPr lang="it-IT" dirty="0">
                <a:latin typeface="Bahnschrift" panose="020B0502040204020203" pitchFamily="34" charset="0"/>
              </a:rPr>
              <a:t>Sprint intermedie ogni due settimane circa (9 totali)</a:t>
            </a:r>
          </a:p>
          <a:p>
            <a:r>
              <a:rPr lang="it-IT" dirty="0">
                <a:latin typeface="Bahnschrift" panose="020B0502040204020203" pitchFamily="34" charset="0"/>
              </a:rPr>
              <a:t>Risorse umane:</a:t>
            </a:r>
          </a:p>
          <a:p>
            <a:pPr lvl="1"/>
            <a:r>
              <a:rPr lang="it-IT" dirty="0">
                <a:latin typeface="Bahnschrift" panose="020B0502040204020203" pitchFamily="34" charset="0"/>
              </a:rPr>
              <a:t>Docenti FITSTIC:  Luca Arcangeli (coordinatore interno), Federico Garcea (tutor)</a:t>
            </a:r>
          </a:p>
          <a:p>
            <a:pPr lvl="1"/>
            <a:r>
              <a:rPr lang="it-IT" dirty="0">
                <a:latin typeface="Bahnschrift" panose="020B0502040204020203" pitchFamily="34" charset="0"/>
              </a:rPr>
              <a:t>Studenti FITSTIC: 19 studenti, divisi in 4 gruppi di lavoro</a:t>
            </a:r>
          </a:p>
          <a:p>
            <a:pPr lvl="1"/>
            <a:r>
              <a:rPr lang="it-IT" dirty="0">
                <a:latin typeface="Bahnschrift" panose="020B0502040204020203" pitchFamily="34" charset="0"/>
              </a:rPr>
              <a:t>Responsabili VEM: Giacomo </a:t>
            </a:r>
            <a:r>
              <a:rPr lang="it-IT" dirty="0" err="1">
                <a:latin typeface="Bahnschrift" panose="020B0502040204020203" pitchFamily="34" charset="0"/>
              </a:rPr>
              <a:t>Dradi</a:t>
            </a:r>
            <a:r>
              <a:rPr lang="it-IT" dirty="0">
                <a:latin typeface="Bahnschrift" panose="020B0502040204020203" pitchFamily="34" charset="0"/>
              </a:rPr>
              <a:t> (referente generale), Erika </a:t>
            </a:r>
            <a:r>
              <a:rPr lang="it-IT" dirty="0" err="1">
                <a:latin typeface="Bahnschrift" panose="020B0502040204020203" pitchFamily="34" charset="0"/>
              </a:rPr>
              <a:t>Nannetti</a:t>
            </a:r>
            <a:r>
              <a:rPr lang="it-IT" dirty="0">
                <a:latin typeface="Bahnschrift" panose="020B0502040204020203" pitchFamily="34" charset="0"/>
              </a:rPr>
              <a:t> (requisiti)</a:t>
            </a:r>
          </a:p>
          <a:p>
            <a:pPr lvl="1"/>
            <a:endParaRPr lang="it-I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 e risultati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>
                <a:latin typeface="Bahnschrift" panose="020B0502040204020203" pitchFamily="34" charset="0"/>
              </a:rPr>
              <a:t>Obiettivo minimo:</a:t>
            </a:r>
          </a:p>
          <a:p>
            <a:pPr lvl="1"/>
            <a:r>
              <a:rPr lang="it-IT" dirty="0">
                <a:latin typeface="Bahnschrift" panose="020B0502040204020203" pitchFamily="34" charset="0"/>
              </a:rPr>
              <a:t>Chatbot sito capace di rispondere a 10 domande base sull’azienda, i servizi offerti, i partners, le opportunità di lavoro.</a:t>
            </a:r>
          </a:p>
          <a:p>
            <a:pPr lvl="1"/>
            <a:r>
              <a:rPr lang="it-IT" dirty="0">
                <a:latin typeface="Bahnschrift" panose="020B0502040204020203" pitchFamily="34" charset="0"/>
              </a:rPr>
              <a:t>Chatbot servizi capace di rispondere a 5-10 domande sullo stato del proprio servizio, anche solo con un link alla pagina corrispondente sul portale dedicato</a:t>
            </a:r>
          </a:p>
          <a:p>
            <a:r>
              <a:rPr lang="it-IT" dirty="0">
                <a:latin typeface="Bahnschrift" panose="020B0502040204020203" pitchFamily="34" charset="0"/>
              </a:rPr>
              <a:t>Funzionalità aggiuntive: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P</a:t>
            </a:r>
            <a:r>
              <a:rPr lang="it-IT" dirty="0" err="1">
                <a:latin typeface="Bahnschrift" panose="020B0502040204020203" pitchFamily="34" charset="0"/>
              </a:rPr>
              <a:t>er</a:t>
            </a:r>
            <a:r>
              <a:rPr lang="it-IT" dirty="0">
                <a:latin typeface="Bahnschrift" panose="020B0502040204020203" pitchFamily="34" charset="0"/>
              </a:rPr>
              <a:t> entrambi</a:t>
            </a:r>
          </a:p>
          <a:p>
            <a:pPr lvl="2"/>
            <a:r>
              <a:rPr lang="it-IT" dirty="0">
                <a:latin typeface="Bahnschrift" panose="020B0502040204020203" pitchFamily="34" charset="0"/>
              </a:rPr>
              <a:t>Integrazione nel sito specifico, soddisfacendo i requisiti di usabilità, sicurezza, modularità.</a:t>
            </a:r>
          </a:p>
          <a:p>
            <a:pPr lvl="1"/>
            <a:r>
              <a:rPr lang="it-IT" dirty="0">
                <a:latin typeface="Bahnschrift" panose="020B0502040204020203" pitchFamily="34" charset="0"/>
              </a:rPr>
              <a:t>Chatbot sito</a:t>
            </a:r>
          </a:p>
          <a:p>
            <a:pPr lvl="2"/>
            <a:r>
              <a:rPr lang="it-IT" dirty="0">
                <a:latin typeface="Bahnschrift" panose="020B0502040204020203" pitchFamily="34" charset="0"/>
              </a:rPr>
              <a:t>Interazione ‘naturale’ attraverso un modello costruito sul contenuto del sito in inglese</a:t>
            </a:r>
          </a:p>
          <a:p>
            <a:pPr lvl="2"/>
            <a:r>
              <a:rPr lang="it-IT" dirty="0">
                <a:latin typeface="Bahnschrift" panose="020B0502040204020203" pitchFamily="34" charset="0"/>
              </a:rPr>
              <a:t>Interazione quasi-naturale sul contenuto del sito in italiano</a:t>
            </a:r>
          </a:p>
          <a:p>
            <a:pPr lvl="2"/>
            <a:r>
              <a:rPr lang="it-IT" dirty="0">
                <a:latin typeface="Bahnschrift" panose="020B0502040204020203" pitchFamily="34" charset="0"/>
              </a:rPr>
              <a:t>Interazione vocale (riconoscimento vocale per le domande e sintesi audio per le risposte)</a:t>
            </a:r>
          </a:p>
          <a:p>
            <a:pPr lvl="1"/>
            <a:r>
              <a:rPr lang="it-IT" dirty="0">
                <a:latin typeface="Bahnschrift" panose="020B0502040204020203" pitchFamily="34" charset="0"/>
              </a:rPr>
              <a:t>Chatbot servizi</a:t>
            </a:r>
          </a:p>
          <a:p>
            <a:pPr lvl="2"/>
            <a:r>
              <a:rPr lang="it-IT" dirty="0">
                <a:latin typeface="Bahnschrift" panose="020B0502040204020203" pitchFamily="34" charset="0"/>
              </a:rPr>
              <a:t>Notifica automatica su chat di allarmi, possibilmente configurabile</a:t>
            </a:r>
          </a:p>
          <a:p>
            <a:pPr lvl="2"/>
            <a:r>
              <a:rPr lang="it-IT" dirty="0">
                <a:latin typeface="Bahnschrift" panose="020B0502040204020203" pitchFamily="34" charset="0"/>
              </a:rPr>
              <a:t>Configurazione dell’accesso a determinati servizi e funzionalità, con possibilità di due livelli – cliente e amministratore / impiegato </a:t>
            </a:r>
            <a:r>
              <a:rPr lang="it-IT" dirty="0" err="1">
                <a:latin typeface="Bahnschrift" panose="020B0502040204020203" pitchFamily="34" charset="0"/>
              </a:rPr>
              <a:t>Vem</a:t>
            </a:r>
            <a:r>
              <a:rPr lang="it-IT" dirty="0">
                <a:latin typeface="Bahnschrift" panose="020B0502040204020203" pitchFamily="34" charset="0"/>
              </a:rPr>
              <a:t> Services</a:t>
            </a:r>
          </a:p>
          <a:p>
            <a:pPr lvl="1"/>
            <a:endParaRPr lang="it-I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2860FE-B597-4B7E-98AE-86BEDBF66330}"/>
              </a:ext>
            </a:extLst>
          </p:cNvPr>
          <p:cNvSpPr/>
          <p:nvPr/>
        </p:nvSpPr>
        <p:spPr>
          <a:xfrm>
            <a:off x="3155028" y="3251046"/>
            <a:ext cx="1340772" cy="59705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BotKit.ai</a:t>
            </a:r>
            <a:endParaRPr lang="it-IT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E4A669-0C75-40D0-8F21-F0F56800DE95}"/>
              </a:ext>
            </a:extLst>
          </p:cNvPr>
          <p:cNvSpPr/>
          <p:nvPr/>
        </p:nvSpPr>
        <p:spPr>
          <a:xfrm>
            <a:off x="1355785" y="1828800"/>
            <a:ext cx="1752600" cy="2019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Public web site</a:t>
            </a:r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8723-5DD9-4699-B498-D20066BA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/>
              <a:t>proposta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88FE2E-BCB7-48A5-B9DA-A9804ACBC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91" y="2217606"/>
            <a:ext cx="1321388" cy="381000"/>
          </a:xfrm>
        </p:spPr>
      </p:pic>
      <p:pic>
        <p:nvPicPr>
          <p:cNvPr id="8" name="Picture 7" descr="A blue and white sign&#10;&#10;Description generated with very high confidence">
            <a:extLst>
              <a:ext uri="{FF2B5EF4-FFF2-40B4-BE49-F238E27FC236}">
                <a16:creationId xmlns:a16="http://schemas.microsoft.com/office/drawing/2014/main" id="{30FF9DEF-CC0B-45BB-9471-C17FDE4D8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72809"/>
            <a:ext cx="311337" cy="31238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EE92F-1626-43A6-BD20-727D792ADCF0}"/>
              </a:ext>
            </a:extLst>
          </p:cNvPr>
          <p:cNvSpPr/>
          <p:nvPr/>
        </p:nvSpPr>
        <p:spPr>
          <a:xfrm>
            <a:off x="3155028" y="1834550"/>
            <a:ext cx="1340772" cy="1365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 custom code</a:t>
            </a:r>
            <a:endParaRPr lang="it-IT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D2602-7717-40CB-9181-09BB0E65695A}"/>
              </a:ext>
            </a:extLst>
          </p:cNvPr>
          <p:cNvSpPr/>
          <p:nvPr/>
        </p:nvSpPr>
        <p:spPr>
          <a:xfrm>
            <a:off x="6781800" y="1905000"/>
            <a:ext cx="1524000" cy="1219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257FD-C6C9-4B97-87C9-3EC60FF34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2" y="2362200"/>
            <a:ext cx="1171575" cy="3048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24BC8-A3A2-4CE8-87FF-FC9C0F23B1E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495800" y="2514600"/>
            <a:ext cx="2286000" cy="2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9F9049-3066-4A50-8A37-301DDAEA0A54}"/>
              </a:ext>
            </a:extLst>
          </p:cNvPr>
          <p:cNvSpPr txBox="1"/>
          <p:nvPr/>
        </p:nvSpPr>
        <p:spPr>
          <a:xfrm>
            <a:off x="5105400" y="2198915"/>
            <a:ext cx="1340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NLP + custom ML</a:t>
            </a:r>
            <a:endParaRPr lang="it-IT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1A6278-BA0F-464C-9514-B34D0128BE1E}"/>
              </a:ext>
            </a:extLst>
          </p:cNvPr>
          <p:cNvSpPr/>
          <p:nvPr/>
        </p:nvSpPr>
        <p:spPr>
          <a:xfrm>
            <a:off x="6781800" y="3174846"/>
            <a:ext cx="1524000" cy="7113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E89CDC-B07A-41EF-8C5C-BFEAA00FA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03" y="3448049"/>
            <a:ext cx="1354597" cy="209551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F19D6DC-0D94-4257-8CB0-44B82C30E268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4495800" y="2517475"/>
            <a:ext cx="2286000" cy="10130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7AF460-5027-4F55-8795-D8A943760C5A}"/>
              </a:ext>
            </a:extLst>
          </p:cNvPr>
          <p:cNvSpPr txBox="1"/>
          <p:nvPr/>
        </p:nvSpPr>
        <p:spPr>
          <a:xfrm>
            <a:off x="5351003" y="356986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Speech </a:t>
            </a:r>
            <a:r>
              <a:rPr lang="en-US" sz="1200" dirty="0" err="1"/>
              <a:t>reco</a:t>
            </a:r>
            <a:r>
              <a:rPr lang="en-US" sz="1200" dirty="0"/>
              <a:t> / synth.</a:t>
            </a:r>
            <a:endParaRPr lang="it-IT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28BA0F-9B87-44B3-80E5-DD6CBB063A84}"/>
              </a:ext>
            </a:extLst>
          </p:cNvPr>
          <p:cNvSpPr/>
          <p:nvPr/>
        </p:nvSpPr>
        <p:spPr>
          <a:xfrm>
            <a:off x="3033622" y="5105400"/>
            <a:ext cx="1854677" cy="4822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BotKit.ai</a:t>
            </a:r>
            <a:endParaRPr lang="it-IT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3C7524-5D8D-4692-8DDE-98D6932CC08F}"/>
              </a:ext>
            </a:extLst>
          </p:cNvPr>
          <p:cNvSpPr/>
          <p:nvPr/>
        </p:nvSpPr>
        <p:spPr>
          <a:xfrm>
            <a:off x="1355785" y="4162511"/>
            <a:ext cx="1308339" cy="2019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Services API</a:t>
            </a:r>
            <a:endParaRPr lang="it-IT" dirty="0"/>
          </a:p>
        </p:txBody>
      </p:sp>
      <p:pic>
        <p:nvPicPr>
          <p:cNvPr id="26" name="Picture 25" descr="A blue and white sign&#10;&#10;Description generated with very high confidence">
            <a:extLst>
              <a:ext uri="{FF2B5EF4-FFF2-40B4-BE49-F238E27FC236}">
                <a16:creationId xmlns:a16="http://schemas.microsoft.com/office/drawing/2014/main" id="{D4BC5F35-854A-45BB-A5D8-6F1864137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85" y="5213752"/>
            <a:ext cx="311337" cy="312382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273674-178C-4306-9718-CA0F7F1479F5}"/>
              </a:ext>
            </a:extLst>
          </p:cNvPr>
          <p:cNvSpPr/>
          <p:nvPr/>
        </p:nvSpPr>
        <p:spPr>
          <a:xfrm>
            <a:off x="3014931" y="4191000"/>
            <a:ext cx="1873367" cy="8690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 custom code</a:t>
            </a:r>
            <a:endParaRPr lang="it-IT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99C915-D972-4CCF-97B0-E78AFC21FC05}"/>
              </a:ext>
            </a:extLst>
          </p:cNvPr>
          <p:cNvSpPr/>
          <p:nvPr/>
        </p:nvSpPr>
        <p:spPr>
          <a:xfrm>
            <a:off x="6796177" y="4230571"/>
            <a:ext cx="1524000" cy="1219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637680D-DA84-4E2B-9C83-E7457ADFA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89" y="4687771"/>
            <a:ext cx="1171575" cy="304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9F01F5-EE3E-456C-AE5E-D55423B15585}"/>
              </a:ext>
            </a:extLst>
          </p:cNvPr>
          <p:cNvSpPr txBox="1"/>
          <p:nvPr/>
        </p:nvSpPr>
        <p:spPr>
          <a:xfrm>
            <a:off x="5464032" y="4405632"/>
            <a:ext cx="1340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NLP + custom ML</a:t>
            </a:r>
            <a:endParaRPr lang="it-IT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B2F6590-A066-4DAC-8DE2-A3ECF5945A99}"/>
              </a:ext>
            </a:extLst>
          </p:cNvPr>
          <p:cNvSpPr/>
          <p:nvPr/>
        </p:nvSpPr>
        <p:spPr>
          <a:xfrm>
            <a:off x="6796177" y="5500417"/>
            <a:ext cx="1524000" cy="7113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A8E79AC-BDF8-4122-9152-2EEA42D26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80" y="5773620"/>
            <a:ext cx="1354597" cy="209551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183D464-0526-492A-922C-C312ED7A4797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4888298" y="4625540"/>
            <a:ext cx="1907879" cy="12305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24B12E-183F-4720-ABD4-9854C9B93986}"/>
              </a:ext>
            </a:extLst>
          </p:cNvPr>
          <p:cNvSpPr txBox="1"/>
          <p:nvPr/>
        </p:nvSpPr>
        <p:spPr>
          <a:xfrm>
            <a:off x="5365380" y="5895433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Speech </a:t>
            </a:r>
            <a:r>
              <a:rPr lang="en-US" sz="1200" dirty="0" err="1"/>
              <a:t>reco</a:t>
            </a:r>
            <a:r>
              <a:rPr lang="en-US" sz="1200" dirty="0"/>
              <a:t> / synth.</a:t>
            </a:r>
            <a:endParaRPr lang="it-IT" sz="12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DBDB2258-F667-4AB7-AE23-DA69A08BFBBC}"/>
              </a:ext>
            </a:extLst>
          </p:cNvPr>
          <p:cNvSpPr/>
          <p:nvPr/>
        </p:nvSpPr>
        <p:spPr>
          <a:xfrm>
            <a:off x="152400" y="4724400"/>
            <a:ext cx="914400" cy="888846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Services state store</a:t>
            </a:r>
            <a:endParaRPr lang="it-IT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A80193-B401-4688-91AD-7796A4DAF2A0}"/>
              </a:ext>
            </a:extLst>
          </p:cNvPr>
          <p:cNvCxnSpPr>
            <a:stCxn id="36" idx="4"/>
            <a:endCxn id="24" idx="1"/>
          </p:cNvCxnSpPr>
          <p:nvPr/>
        </p:nvCxnSpPr>
        <p:spPr>
          <a:xfrm>
            <a:off x="1066800" y="5168823"/>
            <a:ext cx="288985" cy="3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DE3653A-C4AC-41FC-9F34-499BB56F94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92" y="4419600"/>
            <a:ext cx="924616" cy="460184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BAB4CF7-B821-4DC7-8C3D-40552BEF1B26}"/>
              </a:ext>
            </a:extLst>
          </p:cNvPr>
          <p:cNvSpPr/>
          <p:nvPr/>
        </p:nvSpPr>
        <p:spPr>
          <a:xfrm>
            <a:off x="3014931" y="5632945"/>
            <a:ext cx="1873369" cy="4822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  <a:r>
              <a:rPr lang="en-US" dirty="0" err="1"/>
              <a:t>Webex</a:t>
            </a:r>
            <a:r>
              <a:rPr lang="en-US" dirty="0"/>
              <a:t> Teams</a:t>
            </a:r>
            <a:endParaRPr lang="it-IT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43BAC60-2608-433C-B2A9-C8023C6672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31" y="5645462"/>
            <a:ext cx="525922" cy="525922"/>
          </a:xfrm>
          <a:prstGeom prst="rect">
            <a:avLst/>
          </a:prstGeom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D163225-CCFB-4E80-95A7-D8F41D1B434E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rot="10800000" flipV="1">
            <a:off x="2664125" y="4625539"/>
            <a:ext cx="350807" cy="5466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9006861-625D-454D-8BF6-F76A6350E018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88298" y="4625540"/>
            <a:ext cx="1907879" cy="2146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46139B14-1459-4A26-9F44-84BF3C797CAF}"/>
              </a:ext>
            </a:extLst>
          </p:cNvPr>
          <p:cNvSpPr txBox="1">
            <a:spLocks/>
          </p:cNvSpPr>
          <p:nvPr/>
        </p:nvSpPr>
        <p:spPr>
          <a:xfrm>
            <a:off x="8517846" y="1700784"/>
            <a:ext cx="3140754" cy="4689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err="1"/>
              <a:t>Linguaggi</a:t>
            </a:r>
            <a:r>
              <a:rPr lang="en-US" sz="1200" dirty="0"/>
              <a:t> e </a:t>
            </a:r>
            <a:r>
              <a:rPr lang="en-US" sz="1200" dirty="0" err="1"/>
              <a:t>piattaforma</a:t>
            </a:r>
            <a:r>
              <a:rPr lang="en-US" sz="1200" dirty="0"/>
              <a:t> </a:t>
            </a:r>
            <a:r>
              <a:rPr lang="en-US" sz="1200" dirty="0" err="1"/>
              <a:t>utilizzati</a:t>
            </a:r>
            <a:r>
              <a:rPr lang="en-US" sz="1200" dirty="0"/>
              <a:t>: </a:t>
            </a:r>
            <a:r>
              <a:rPr lang="en-US" sz="1200" dirty="0" err="1"/>
              <a:t>Node.Js</a:t>
            </a:r>
            <a:endParaRPr lang="en-US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Project management: ?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1200" dirty="0"/>
              <a:t>Libreria base per </a:t>
            </a:r>
            <a:r>
              <a:rPr lang="it-IT" sz="1200" dirty="0" err="1"/>
              <a:t>bots</a:t>
            </a:r>
            <a:r>
              <a:rPr lang="it-IT" sz="1200" dirty="0"/>
              <a:t>: Botkit.ai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it-IT" sz="1200" dirty="0" err="1"/>
              <a:t>Botkit</a:t>
            </a:r>
            <a:r>
              <a:rPr lang="it-IT" sz="1200" dirty="0"/>
              <a:t> Starter Kit for Cisco </a:t>
            </a:r>
            <a:r>
              <a:rPr lang="it-IT" sz="1200" dirty="0" err="1"/>
              <a:t>Spark</a:t>
            </a:r>
            <a:r>
              <a:rPr lang="it-IT" sz="1200" dirty="0"/>
              <a:t> </a:t>
            </a:r>
            <a:r>
              <a:rPr lang="it-IT" sz="1200" dirty="0" err="1"/>
              <a:t>Bots</a:t>
            </a:r>
            <a:endParaRPr lang="it-IT" sz="1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it-IT" sz="1200" dirty="0" err="1"/>
              <a:t>Botkit</a:t>
            </a:r>
            <a:r>
              <a:rPr lang="it-IT" sz="1200" dirty="0"/>
              <a:t> </a:t>
            </a:r>
            <a:r>
              <a:rPr lang="it-IT" sz="1200" dirty="0" err="1"/>
              <a:t>Anywhere</a:t>
            </a:r>
            <a:r>
              <a:rPr lang="it-IT" sz="1200" dirty="0"/>
              <a:t> (web </a:t>
            </a:r>
            <a:r>
              <a:rPr lang="it-IT" sz="1200" dirty="0" err="1"/>
              <a:t>based</a:t>
            </a:r>
            <a:r>
              <a:rPr lang="it-IT" sz="12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it-IT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1200" dirty="0"/>
              <a:t>Il bot si </a:t>
            </a:r>
            <a:r>
              <a:rPr lang="it-IT" sz="1200" dirty="0" err="1"/>
              <a:t>puo'</a:t>
            </a:r>
            <a:r>
              <a:rPr lang="it-IT" sz="1200" dirty="0"/>
              <a:t> interfacciare con Google </a:t>
            </a:r>
            <a:r>
              <a:rPr lang="it-IT" sz="1200" dirty="0" err="1"/>
              <a:t>DialogFlow</a:t>
            </a:r>
            <a:r>
              <a:rPr lang="it-IT" sz="1200" dirty="0"/>
              <a:t> o MS Luis per rispondere a domande poste con </a:t>
            </a:r>
            <a:r>
              <a:rPr lang="it-IT" sz="1200" dirty="0">
                <a:hlinkClick r:id="rId9"/>
              </a:rPr>
              <a:t>linguaggio naturale</a:t>
            </a:r>
            <a:endParaRPr lang="it-IT" sz="1200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1200" dirty="0"/>
              <a:t>Possiamo sperimentare con il Knowledge Connector (FAQ), </a:t>
            </a:r>
            <a:r>
              <a:rPr lang="it-IT" sz="1200" b="1" i="1" dirty="0"/>
              <a:t>solo in inglese</a:t>
            </a:r>
            <a:r>
              <a:rPr lang="it-IT" sz="1200" dirty="0"/>
              <a:t>.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1200" dirty="0"/>
              <a:t>Sicurezza: da studiare come fare hosting e gestire segreti (es. password di connessione).</a:t>
            </a:r>
          </a:p>
        </p:txBody>
      </p:sp>
    </p:spTree>
    <p:extLst>
      <p:ext uri="{BB962C8B-B14F-4D97-AF65-F5344CB8AC3E}">
        <p14:creationId xmlns:p14="http://schemas.microsoft.com/office/powerpoint/2010/main" val="361049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Gruppi di lavoro (teams)</a:t>
            </a:r>
          </a:p>
        </p:txBody>
      </p:sp>
      <p:graphicFrame>
        <p:nvGraphicFramePr>
          <p:cNvPr id="4" name="Content Placeholder 3" descr="Grouped List diagram showing six groups from left to right: People, Equipment, Locations, Outside Services, Manufacturing and Sales. Under each group are boxes for 4 resources and under those, a box for Not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763693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 and Milestones</a:t>
            </a:r>
          </a:p>
        </p:txBody>
      </p:sp>
      <p:graphicFrame>
        <p:nvGraphicFramePr>
          <p:cNvPr id="4" name="Content Placeholder 3" descr="Chevron Access Process diagram showing 4 milestones from left to right with bullet points inside each milestone box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215819"/>
              </p:ext>
            </p:extLst>
          </p:nvPr>
        </p:nvGraphicFramePr>
        <p:xfrm>
          <a:off x="990600" y="1752601"/>
          <a:ext cx="9753600" cy="243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5D1E04F-92FB-4697-B7DC-9F33E1D89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768830"/>
              </p:ext>
            </p:extLst>
          </p:nvPr>
        </p:nvGraphicFramePr>
        <p:xfrm>
          <a:off x="1026543" y="4267200"/>
          <a:ext cx="9753600" cy="235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1124-97B2-49BD-BD16-E96B83EA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Prossimi passi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97FE-CD09-4EB8-BD4F-60AAB685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Prototipo chatbot con link al sito, ospitato su un sito autonomo</a:t>
            </a:r>
          </a:p>
          <a:p>
            <a:r>
              <a:rPr lang="it-IT" dirty="0">
                <a:latin typeface="Bahnschrift" panose="020B0502040204020203" pitchFamily="34" charset="0"/>
              </a:rPr>
              <a:t>Stesura dei requisiti da parte di </a:t>
            </a:r>
            <a:r>
              <a:rPr lang="it-IT" dirty="0" err="1">
                <a:latin typeface="Bahnschrift" panose="020B0502040204020203" pitchFamily="34" charset="0"/>
              </a:rPr>
              <a:t>Vem</a:t>
            </a:r>
            <a:r>
              <a:rPr lang="it-IT" dirty="0">
                <a:latin typeface="Bahnschrift" panose="020B0502040204020203" pitchFamily="34" charset="0"/>
              </a:rPr>
              <a:t>, esempio di interazioni bot-utente</a:t>
            </a:r>
          </a:p>
          <a:p>
            <a:r>
              <a:rPr lang="it-IT" dirty="0">
                <a:latin typeface="Bahnschrift" panose="020B0502040204020203" pitchFamily="34" charset="0"/>
              </a:rPr>
              <a:t>Formazione dei gruppi e presentazione agli studenti (3 ottobre)</a:t>
            </a:r>
          </a:p>
          <a:p>
            <a:pPr marL="45720" indent="0">
              <a:buNone/>
            </a:pPr>
            <a:endParaRPr lang="it-IT" dirty="0">
              <a:latin typeface="Bahnschrift" panose="020B0502040204020203" pitchFamily="34" charset="0"/>
            </a:endParaRPr>
          </a:p>
          <a:p>
            <a:endParaRPr lang="it-I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1038</Words>
  <Application>Microsoft Office PowerPoint</Application>
  <PresentationFormat>Widescreen</PresentationFormat>
  <Paragraphs>135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Corbel</vt:lpstr>
      <vt:lpstr>Euphemia</vt:lpstr>
      <vt:lpstr>Wingdings</vt:lpstr>
      <vt:lpstr>Banded Design Blue 16x9</vt:lpstr>
      <vt:lpstr>Chatbots per VEM Sistemi</vt:lpstr>
      <vt:lpstr>Project Work per gli studenti del corso Alan Turing</vt:lpstr>
      <vt:lpstr>Obiettivi e risultati</vt:lpstr>
      <vt:lpstr>Architettura proposta</vt:lpstr>
      <vt:lpstr>Gruppi di lavoro (teams)</vt:lpstr>
      <vt:lpstr>Project Schedule and Milestones</vt:lpstr>
      <vt:lpstr>Prossimi passi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 per VEM Sistemi</dc:title>
  <dc:creator>Federico Garcea</dc:creator>
  <cp:lastModifiedBy>Federico Garcea</cp:lastModifiedBy>
  <cp:revision>7</cp:revision>
  <dcterms:created xsi:type="dcterms:W3CDTF">2018-09-10T08:20:55Z</dcterms:created>
  <dcterms:modified xsi:type="dcterms:W3CDTF">2018-09-11T16:04:19Z</dcterms:modified>
</cp:coreProperties>
</file>