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9" r:id="rId6"/>
    <p:sldId id="260" r:id="rId7"/>
    <p:sldId id="265" r:id="rId8"/>
    <p:sldId id="263" r:id="rId9"/>
    <p:sldId id="289" r:id="rId10"/>
    <p:sldId id="285" r:id="rId11"/>
    <p:sldId id="262" r:id="rId12"/>
    <p:sldId id="290" r:id="rId13"/>
    <p:sldId id="291" r:id="rId14"/>
    <p:sldId id="270" r:id="rId15"/>
    <p:sldId id="277" r:id="rId16"/>
    <p:sldId id="287"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BBB"/>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C5623-02EB-4A51-88F4-E9106062C625}" v="24" dt="2021-01-18T07:57:16.971"/>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0" d="100"/>
          <a:sy n="80" d="100"/>
        </p:scale>
        <p:origin x="58" y="182"/>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ikh Adib" userId="cc72b85b3cb90e54" providerId="LiveId" clId="{3DDC5623-02EB-4A51-88F4-E9106062C625}"/>
    <pc:docChg chg="undo custSel addSld delSld modSld sldOrd">
      <pc:chgData name="Sheikh Adib" userId="cc72b85b3cb90e54" providerId="LiveId" clId="{3DDC5623-02EB-4A51-88F4-E9106062C625}" dt="2021-01-18T07:57:49.009" v="276" actId="47"/>
      <pc:docMkLst>
        <pc:docMk/>
      </pc:docMkLst>
      <pc:sldChg chg="addSp modSp del mod">
        <pc:chgData name="Sheikh Adib" userId="cc72b85b3cb90e54" providerId="LiveId" clId="{3DDC5623-02EB-4A51-88F4-E9106062C625}" dt="2021-01-18T07:57:43.747" v="275" actId="47"/>
        <pc:sldMkLst>
          <pc:docMk/>
          <pc:sldMk cId="2982231551" sldId="257"/>
        </pc:sldMkLst>
        <pc:spChg chg="add mod">
          <ac:chgData name="Sheikh Adib" userId="cc72b85b3cb90e54" providerId="LiveId" clId="{3DDC5623-02EB-4A51-88F4-E9106062C625}" dt="2021-01-18T07:53:16.596" v="186" actId="20577"/>
          <ac:spMkLst>
            <pc:docMk/>
            <pc:sldMk cId="2982231551" sldId="257"/>
            <ac:spMk id="7" creationId="{B49E8908-E0A2-451A-8DB7-D75AE10E1719}"/>
          </ac:spMkLst>
        </pc:spChg>
        <pc:picChg chg="mod ord">
          <ac:chgData name="Sheikh Adib" userId="cc72b85b3cb90e54" providerId="LiveId" clId="{3DDC5623-02EB-4A51-88F4-E9106062C625}" dt="2021-01-18T07:54:57.494" v="209" actId="1076"/>
          <ac:picMkLst>
            <pc:docMk/>
            <pc:sldMk cId="2982231551" sldId="257"/>
            <ac:picMk id="12" creationId="{403E5740-1FF0-42AF-A459-70BE0BD24FDC}"/>
          </ac:picMkLst>
        </pc:picChg>
      </pc:sldChg>
      <pc:sldChg chg="addSp delSp modSp mod">
        <pc:chgData name="Sheikh Adib" userId="cc72b85b3cb90e54" providerId="LiveId" clId="{3DDC5623-02EB-4A51-88F4-E9106062C625}" dt="2021-01-18T07:51:58.953" v="154" actId="20577"/>
        <pc:sldMkLst>
          <pc:docMk/>
          <pc:sldMk cId="764296182" sldId="259"/>
        </pc:sldMkLst>
        <pc:spChg chg="mod">
          <ac:chgData name="Sheikh Adib" userId="cc72b85b3cb90e54" providerId="LiveId" clId="{3DDC5623-02EB-4A51-88F4-E9106062C625}" dt="2021-01-18T07:40:08.047" v="46" actId="20577"/>
          <ac:spMkLst>
            <pc:docMk/>
            <pc:sldMk cId="764296182" sldId="259"/>
            <ac:spMk id="6" creationId="{F62CA978-7F10-45ED-A5E7-73BCC796D219}"/>
          </ac:spMkLst>
        </pc:spChg>
        <pc:spChg chg="mod">
          <ac:chgData name="Sheikh Adib" userId="cc72b85b3cb90e54" providerId="LiveId" clId="{3DDC5623-02EB-4A51-88F4-E9106062C625}" dt="2021-01-18T07:39:47.146" v="40" actId="20577"/>
          <ac:spMkLst>
            <pc:docMk/>
            <pc:sldMk cId="764296182" sldId="259"/>
            <ac:spMk id="8" creationId="{1C19D996-1EAD-4EC5-92CC-5A60F9A9E91F}"/>
          </ac:spMkLst>
        </pc:spChg>
        <pc:spChg chg="add del mod">
          <ac:chgData name="Sheikh Adib" userId="cc72b85b3cb90e54" providerId="LiveId" clId="{3DDC5623-02EB-4A51-88F4-E9106062C625}" dt="2021-01-18T07:51:58.953" v="154" actId="20577"/>
          <ac:spMkLst>
            <pc:docMk/>
            <pc:sldMk cId="764296182" sldId="259"/>
            <ac:spMk id="9" creationId="{AFA7EE07-05FF-4105-8443-546A3257B510}"/>
          </ac:spMkLst>
        </pc:spChg>
      </pc:sldChg>
      <pc:sldChg chg="addSp modSp mod">
        <pc:chgData name="Sheikh Adib" userId="cc72b85b3cb90e54" providerId="LiveId" clId="{3DDC5623-02EB-4A51-88F4-E9106062C625}" dt="2021-01-18T07:52:08.333" v="162" actId="20577"/>
        <pc:sldMkLst>
          <pc:docMk/>
          <pc:sldMk cId="2149445884" sldId="260"/>
        </pc:sldMkLst>
        <pc:spChg chg="mod">
          <ac:chgData name="Sheikh Adib" userId="cc72b85b3cb90e54" providerId="LiveId" clId="{3DDC5623-02EB-4A51-88F4-E9106062C625}" dt="2021-01-18T07:41:30.161" v="50" actId="14100"/>
          <ac:spMkLst>
            <pc:docMk/>
            <pc:sldMk cId="2149445884" sldId="260"/>
            <ac:spMk id="7" creationId="{1EBE5B37-5B62-411B-BD45-E04DD958A3F9}"/>
          </ac:spMkLst>
        </pc:spChg>
        <pc:spChg chg="add mod">
          <ac:chgData name="Sheikh Adib" userId="cc72b85b3cb90e54" providerId="LiveId" clId="{3DDC5623-02EB-4A51-88F4-E9106062C625}" dt="2021-01-18T07:52:08.333" v="162" actId="20577"/>
          <ac:spMkLst>
            <pc:docMk/>
            <pc:sldMk cId="2149445884" sldId="260"/>
            <ac:spMk id="11" creationId="{D28FA7AC-5913-4302-B108-18DAE9C95A8D}"/>
          </ac:spMkLst>
        </pc:spChg>
      </pc:sldChg>
      <pc:sldChg chg="addSp modSp mod">
        <pc:chgData name="Sheikh Adib" userId="cc72b85b3cb90e54" providerId="LiveId" clId="{3DDC5623-02EB-4A51-88F4-E9106062C625}" dt="2021-01-18T07:57:13.915" v="270" actId="20577"/>
        <pc:sldMkLst>
          <pc:docMk/>
          <pc:sldMk cId="4080312334" sldId="262"/>
        </pc:sldMkLst>
        <pc:spChg chg="add mod">
          <ac:chgData name="Sheikh Adib" userId="cc72b85b3cb90e54" providerId="LiveId" clId="{3DDC5623-02EB-4A51-88F4-E9106062C625}" dt="2021-01-18T07:57:13.915" v="270" actId="20577"/>
          <ac:spMkLst>
            <pc:docMk/>
            <pc:sldMk cId="4080312334" sldId="262"/>
            <ac:spMk id="4" creationId="{C2CF4604-478C-45EF-9E6C-18D7788ED769}"/>
          </ac:spMkLst>
        </pc:spChg>
      </pc:sldChg>
      <pc:sldChg chg="addSp modSp mod">
        <pc:chgData name="Sheikh Adib" userId="cc72b85b3cb90e54" providerId="LiveId" clId="{3DDC5623-02EB-4A51-88F4-E9106062C625}" dt="2021-01-18T07:52:43.559" v="177" actId="20577"/>
        <pc:sldMkLst>
          <pc:docMk/>
          <pc:sldMk cId="3310176776" sldId="263"/>
        </pc:sldMkLst>
        <pc:spChg chg="add mod">
          <ac:chgData name="Sheikh Adib" userId="cc72b85b3cb90e54" providerId="LiveId" clId="{3DDC5623-02EB-4A51-88F4-E9106062C625}" dt="2021-01-18T07:52:43.559" v="177" actId="20577"/>
          <ac:spMkLst>
            <pc:docMk/>
            <pc:sldMk cId="3310176776" sldId="263"/>
            <ac:spMk id="18" creationId="{EA1B95FB-C989-4389-87D1-07C8E0BF410D}"/>
          </ac:spMkLst>
        </pc:spChg>
      </pc:sldChg>
      <pc:sldChg chg="addSp modSp mod">
        <pc:chgData name="Sheikh Adib" userId="cc72b85b3cb90e54" providerId="LiveId" clId="{3DDC5623-02EB-4A51-88F4-E9106062C625}" dt="2021-01-18T07:52:31.085" v="170" actId="20577"/>
        <pc:sldMkLst>
          <pc:docMk/>
          <pc:sldMk cId="3766803063" sldId="265"/>
        </pc:sldMkLst>
        <pc:spChg chg="mod">
          <ac:chgData name="Sheikh Adib" userId="cc72b85b3cb90e54" providerId="LiveId" clId="{3DDC5623-02EB-4A51-88F4-E9106062C625}" dt="2021-01-18T07:41:52.460" v="51" actId="33524"/>
          <ac:spMkLst>
            <pc:docMk/>
            <pc:sldMk cId="3766803063" sldId="265"/>
            <ac:spMk id="8" creationId="{EEA947F5-DD66-4D26-BA34-D1D8F7CE9010}"/>
          </ac:spMkLst>
        </pc:spChg>
        <pc:spChg chg="add mod">
          <ac:chgData name="Sheikh Adib" userId="cc72b85b3cb90e54" providerId="LiveId" clId="{3DDC5623-02EB-4A51-88F4-E9106062C625}" dt="2021-01-18T07:52:31.085" v="170" actId="20577"/>
          <ac:spMkLst>
            <pc:docMk/>
            <pc:sldMk cId="3766803063" sldId="265"/>
            <ac:spMk id="9" creationId="{46FD2324-EEEB-45A8-8173-8DD691BB2D09}"/>
          </ac:spMkLst>
        </pc:spChg>
      </pc:sldChg>
      <pc:sldChg chg="addSp delSp del mod">
        <pc:chgData name="Sheikh Adib" userId="cc72b85b3cb90e54" providerId="LiveId" clId="{3DDC5623-02EB-4A51-88F4-E9106062C625}" dt="2021-01-18T07:47:54.444" v="109" actId="47"/>
        <pc:sldMkLst>
          <pc:docMk/>
          <pc:sldMk cId="4031850773" sldId="274"/>
        </pc:sldMkLst>
        <pc:picChg chg="add del">
          <ac:chgData name="Sheikh Adib" userId="cc72b85b3cb90e54" providerId="LiveId" clId="{3DDC5623-02EB-4A51-88F4-E9106062C625}" dt="2021-01-18T07:43:32.204" v="55" actId="478"/>
          <ac:picMkLst>
            <pc:docMk/>
            <pc:sldMk cId="4031850773" sldId="274"/>
            <ac:picMk id="36" creationId="{91C5462F-C880-4D11-8464-2302D247BED2}"/>
          </ac:picMkLst>
        </pc:picChg>
      </pc:sldChg>
      <pc:sldChg chg="modSp mod">
        <pc:chgData name="Sheikh Adib" userId="cc72b85b3cb90e54" providerId="LiveId" clId="{3DDC5623-02EB-4A51-88F4-E9106062C625}" dt="2021-01-18T07:51:24.799" v="136" actId="20577"/>
        <pc:sldMkLst>
          <pc:docMk/>
          <pc:sldMk cId="2695672276" sldId="277"/>
        </pc:sldMkLst>
        <pc:spChg chg="mod">
          <ac:chgData name="Sheikh Adib" userId="cc72b85b3cb90e54" providerId="LiveId" clId="{3DDC5623-02EB-4A51-88F4-E9106062C625}" dt="2021-01-18T07:51:24.799" v="136" actId="20577"/>
          <ac:spMkLst>
            <pc:docMk/>
            <pc:sldMk cId="2695672276" sldId="277"/>
            <ac:spMk id="11" creationId="{D8E60535-F276-49C5-9346-D536D6899F5C}"/>
          </ac:spMkLst>
        </pc:spChg>
      </pc:sldChg>
      <pc:sldChg chg="addSp delSp modSp del mod">
        <pc:chgData name="Sheikh Adib" userId="cc72b85b3cb90e54" providerId="LiveId" clId="{3DDC5623-02EB-4A51-88F4-E9106062C625}" dt="2021-01-18T07:52:55.416" v="178" actId="47"/>
        <pc:sldMkLst>
          <pc:docMk/>
          <pc:sldMk cId="3886935383" sldId="283"/>
        </pc:sldMkLst>
        <pc:spChg chg="add del">
          <ac:chgData name="Sheikh Adib" userId="cc72b85b3cb90e54" providerId="LiveId" clId="{3DDC5623-02EB-4A51-88F4-E9106062C625}" dt="2021-01-17T18:37:46.726" v="9" actId="478"/>
          <ac:spMkLst>
            <pc:docMk/>
            <pc:sldMk cId="3886935383" sldId="283"/>
            <ac:spMk id="2" creationId="{F73231F5-7799-454D-B38B-4272C5C69186}"/>
          </ac:spMkLst>
        </pc:spChg>
        <pc:spChg chg="del">
          <ac:chgData name="Sheikh Adib" userId="cc72b85b3cb90e54" providerId="LiveId" clId="{3DDC5623-02EB-4A51-88F4-E9106062C625}" dt="2021-01-17T18:37:03.175" v="0" actId="478"/>
          <ac:spMkLst>
            <pc:docMk/>
            <pc:sldMk cId="3886935383" sldId="283"/>
            <ac:spMk id="4" creationId="{3F5D3A24-92ED-4763-948C-18F952705010}"/>
          </ac:spMkLst>
        </pc:spChg>
        <pc:spChg chg="add del mod">
          <ac:chgData name="Sheikh Adib" userId="cc72b85b3cb90e54" providerId="LiveId" clId="{3DDC5623-02EB-4A51-88F4-E9106062C625}" dt="2021-01-17T18:37:49.145" v="10" actId="478"/>
          <ac:spMkLst>
            <pc:docMk/>
            <pc:sldMk cId="3886935383" sldId="283"/>
            <ac:spMk id="5" creationId="{8F822E31-534B-4546-ABF6-A672990E0D40}"/>
          </ac:spMkLst>
        </pc:spChg>
        <pc:spChg chg="add del mod">
          <ac:chgData name="Sheikh Adib" userId="cc72b85b3cb90e54" providerId="LiveId" clId="{3DDC5623-02EB-4A51-88F4-E9106062C625}" dt="2021-01-17T18:38:16.816" v="17" actId="478"/>
          <ac:spMkLst>
            <pc:docMk/>
            <pc:sldMk cId="3886935383" sldId="283"/>
            <ac:spMk id="11" creationId="{AFBEEF27-E286-4623-8195-50EFD7FEFEB8}"/>
          </ac:spMkLst>
        </pc:spChg>
        <pc:cxnChg chg="add del mod">
          <ac:chgData name="Sheikh Adib" userId="cc72b85b3cb90e54" providerId="LiveId" clId="{3DDC5623-02EB-4A51-88F4-E9106062C625}" dt="2021-01-17T18:37:50.001" v="11" actId="478"/>
          <ac:cxnSpMkLst>
            <pc:docMk/>
            <pc:sldMk cId="3886935383" sldId="283"/>
            <ac:cxnSpMk id="7" creationId="{671A9A42-8211-417B-835F-DFBD9084F34A}"/>
          </ac:cxnSpMkLst>
        </pc:cxnChg>
      </pc:sldChg>
      <pc:sldChg chg="addSp delSp modSp mod ord">
        <pc:chgData name="Sheikh Adib" userId="cc72b85b3cb90e54" providerId="LiveId" clId="{3DDC5623-02EB-4A51-88F4-E9106062C625}" dt="2021-01-18T07:55:22.557" v="218"/>
        <pc:sldMkLst>
          <pc:docMk/>
          <pc:sldMk cId="1353027072" sldId="285"/>
        </pc:sldMkLst>
        <pc:spChg chg="del">
          <ac:chgData name="Sheikh Adib" userId="cc72b85b3cb90e54" providerId="LiveId" clId="{3DDC5623-02EB-4A51-88F4-E9106062C625}" dt="2021-01-18T07:49:23.046" v="115" actId="478"/>
          <ac:spMkLst>
            <pc:docMk/>
            <pc:sldMk cId="1353027072" sldId="285"/>
            <ac:spMk id="4" creationId="{3F5D3A24-92ED-4763-948C-18F952705010}"/>
          </ac:spMkLst>
        </pc:spChg>
        <pc:spChg chg="add mod">
          <ac:chgData name="Sheikh Adib" userId="cc72b85b3cb90e54" providerId="LiveId" clId="{3DDC5623-02EB-4A51-88F4-E9106062C625}" dt="2021-01-18T07:55:22.557" v="218"/>
          <ac:spMkLst>
            <pc:docMk/>
            <pc:sldMk cId="1353027072" sldId="285"/>
            <ac:spMk id="10" creationId="{301D342C-B297-470F-8C59-4035F5578ADF}"/>
          </ac:spMkLst>
        </pc:spChg>
        <pc:grpChg chg="add del mod">
          <ac:chgData name="Sheikh Adib" userId="cc72b85b3cb90e54" providerId="LiveId" clId="{3DDC5623-02EB-4A51-88F4-E9106062C625}" dt="2021-01-18T07:55:18.379" v="217"/>
          <ac:grpSpMkLst>
            <pc:docMk/>
            <pc:sldMk cId="1353027072" sldId="285"/>
            <ac:grpSpMk id="7" creationId="{B2FF2ED4-7D23-4FB1-90D4-136B13D27F19}"/>
          </ac:grpSpMkLst>
        </pc:grpChg>
        <pc:picChg chg="add mod">
          <ac:chgData name="Sheikh Adib" userId="cc72b85b3cb90e54" providerId="LiveId" clId="{3DDC5623-02EB-4A51-88F4-E9106062C625}" dt="2021-01-18T07:50:39.194" v="119" actId="1440"/>
          <ac:picMkLst>
            <pc:docMk/>
            <pc:sldMk cId="1353027072" sldId="285"/>
            <ac:picMk id="3" creationId="{691D6EF4-D1EF-4A63-AC04-3A653C92BCF3}"/>
          </ac:picMkLst>
        </pc:picChg>
        <pc:picChg chg="mod">
          <ac:chgData name="Sheikh Adib" userId="cc72b85b3cb90e54" providerId="LiveId" clId="{3DDC5623-02EB-4A51-88F4-E9106062C625}" dt="2021-01-18T07:55:17.227" v="216"/>
          <ac:picMkLst>
            <pc:docMk/>
            <pc:sldMk cId="1353027072" sldId="285"/>
            <ac:picMk id="8" creationId="{4881AF3C-1A1D-4B90-913F-477103449114}"/>
          </ac:picMkLst>
        </pc:picChg>
        <pc:picChg chg="mod">
          <ac:chgData name="Sheikh Adib" userId="cc72b85b3cb90e54" providerId="LiveId" clId="{3DDC5623-02EB-4A51-88F4-E9106062C625}" dt="2021-01-18T07:55:17.227" v="216"/>
          <ac:picMkLst>
            <pc:docMk/>
            <pc:sldMk cId="1353027072" sldId="285"/>
            <ac:picMk id="9" creationId="{9C5315CC-8641-41C6-AFBB-458B957AD2C5}"/>
          </ac:picMkLst>
        </pc:picChg>
      </pc:sldChg>
      <pc:sldChg chg="del">
        <pc:chgData name="Sheikh Adib" userId="cc72b85b3cb90e54" providerId="LiveId" clId="{3DDC5623-02EB-4A51-88F4-E9106062C625}" dt="2021-01-18T07:57:35.812" v="274" actId="47"/>
        <pc:sldMkLst>
          <pc:docMk/>
          <pc:sldMk cId="3281669769" sldId="286"/>
        </pc:sldMkLst>
      </pc:sldChg>
      <pc:sldChg chg="addSp delSp modSp new mod">
        <pc:chgData name="Sheikh Adib" userId="cc72b85b3cb90e54" providerId="LiveId" clId="{3DDC5623-02EB-4A51-88F4-E9106062C625}" dt="2021-01-18T07:47:45.681" v="108" actId="478"/>
        <pc:sldMkLst>
          <pc:docMk/>
          <pc:sldMk cId="2037494049" sldId="287"/>
        </pc:sldMkLst>
        <pc:spChg chg="del">
          <ac:chgData name="Sheikh Adib" userId="cc72b85b3cb90e54" providerId="LiveId" clId="{3DDC5623-02EB-4A51-88F4-E9106062C625}" dt="2021-01-18T07:47:30.282" v="103" actId="478"/>
          <ac:spMkLst>
            <pc:docMk/>
            <pc:sldMk cId="2037494049" sldId="287"/>
            <ac:spMk id="2" creationId="{627A7A43-E281-4326-B5F9-4A026C8D6B6C}"/>
          </ac:spMkLst>
        </pc:spChg>
        <pc:spChg chg="del">
          <ac:chgData name="Sheikh Adib" userId="cc72b85b3cb90e54" providerId="LiveId" clId="{3DDC5623-02EB-4A51-88F4-E9106062C625}" dt="2021-01-18T07:47:34.021" v="104" actId="478"/>
          <ac:spMkLst>
            <pc:docMk/>
            <pc:sldMk cId="2037494049" sldId="287"/>
            <ac:spMk id="3" creationId="{99FB49B9-F301-47D4-87DA-D243DE9666B4}"/>
          </ac:spMkLst>
        </pc:spChg>
        <pc:spChg chg="del">
          <ac:chgData name="Sheikh Adib" userId="cc72b85b3cb90e54" providerId="LiveId" clId="{3DDC5623-02EB-4A51-88F4-E9106062C625}" dt="2021-01-18T07:46:56.165" v="93" actId="478"/>
          <ac:spMkLst>
            <pc:docMk/>
            <pc:sldMk cId="2037494049" sldId="287"/>
            <ac:spMk id="5" creationId="{F54780F7-C040-4BB3-B243-62A596200F9A}"/>
          </ac:spMkLst>
        </pc:spChg>
        <pc:spChg chg="del">
          <ac:chgData name="Sheikh Adib" userId="cc72b85b3cb90e54" providerId="LiveId" clId="{3DDC5623-02EB-4A51-88F4-E9106062C625}" dt="2021-01-18T07:47:21.147" v="101" actId="478"/>
          <ac:spMkLst>
            <pc:docMk/>
            <pc:sldMk cId="2037494049" sldId="287"/>
            <ac:spMk id="6" creationId="{4A1D8567-AD85-486A-A703-70A7D5480E29}"/>
          </ac:spMkLst>
        </pc:spChg>
        <pc:spChg chg="del">
          <ac:chgData name="Sheikh Adib" userId="cc72b85b3cb90e54" providerId="LiveId" clId="{3DDC5623-02EB-4A51-88F4-E9106062C625}" dt="2021-01-18T07:47:26.409" v="102" actId="478"/>
          <ac:spMkLst>
            <pc:docMk/>
            <pc:sldMk cId="2037494049" sldId="287"/>
            <ac:spMk id="7" creationId="{38C01250-CE15-4233-8E20-BFEA41B1D072}"/>
          </ac:spMkLst>
        </pc:spChg>
        <pc:spChg chg="del">
          <ac:chgData name="Sheikh Adib" userId="cc72b85b3cb90e54" providerId="LiveId" clId="{3DDC5623-02EB-4A51-88F4-E9106062C625}" dt="2021-01-18T07:45:06.476" v="63" actId="478"/>
          <ac:spMkLst>
            <pc:docMk/>
            <pc:sldMk cId="2037494049" sldId="287"/>
            <ac:spMk id="8" creationId="{72E99F1E-A812-4207-B7AF-13B8736710D6}"/>
          </ac:spMkLst>
        </pc:spChg>
        <pc:spChg chg="del">
          <ac:chgData name="Sheikh Adib" userId="cc72b85b3cb90e54" providerId="LiveId" clId="{3DDC5623-02EB-4A51-88F4-E9106062C625}" dt="2021-01-18T07:45:20.319" v="67" actId="478"/>
          <ac:spMkLst>
            <pc:docMk/>
            <pc:sldMk cId="2037494049" sldId="287"/>
            <ac:spMk id="9" creationId="{C75332C2-66AB-4A43-BDF8-B9BA101E23BC}"/>
          </ac:spMkLst>
        </pc:spChg>
        <pc:spChg chg="mod">
          <ac:chgData name="Sheikh Adib" userId="cc72b85b3cb90e54" providerId="LiveId" clId="{3DDC5623-02EB-4A51-88F4-E9106062C625}" dt="2021-01-18T07:44:20.583" v="60" actId="1076"/>
          <ac:spMkLst>
            <pc:docMk/>
            <pc:sldMk cId="2037494049" sldId="287"/>
            <ac:spMk id="10" creationId="{A80E45A1-5B52-426E-9B8B-680332A64E2F}"/>
          </ac:spMkLst>
        </pc:spChg>
        <pc:spChg chg="del">
          <ac:chgData name="Sheikh Adib" userId="cc72b85b3cb90e54" providerId="LiveId" clId="{3DDC5623-02EB-4A51-88F4-E9106062C625}" dt="2021-01-18T07:47:45.681" v="108" actId="478"/>
          <ac:spMkLst>
            <pc:docMk/>
            <pc:sldMk cId="2037494049" sldId="287"/>
            <ac:spMk id="11" creationId="{2335A558-D5B9-442A-AB8F-63914842D8C3}"/>
          </ac:spMkLst>
        </pc:spChg>
        <pc:spChg chg="del">
          <ac:chgData name="Sheikh Adib" userId="cc72b85b3cb90e54" providerId="LiveId" clId="{3DDC5623-02EB-4A51-88F4-E9106062C625}" dt="2021-01-18T07:45:29.589" v="69" actId="478"/>
          <ac:spMkLst>
            <pc:docMk/>
            <pc:sldMk cId="2037494049" sldId="287"/>
            <ac:spMk id="12" creationId="{38F34868-648C-479B-8215-1607EAF50ABD}"/>
          </ac:spMkLst>
        </pc:spChg>
        <pc:spChg chg="del">
          <ac:chgData name="Sheikh Adib" userId="cc72b85b3cb90e54" providerId="LiveId" clId="{3DDC5623-02EB-4A51-88F4-E9106062C625}" dt="2021-01-18T07:45:44.688" v="73" actId="478"/>
          <ac:spMkLst>
            <pc:docMk/>
            <pc:sldMk cId="2037494049" sldId="287"/>
            <ac:spMk id="14" creationId="{46F126C6-5844-4147-9593-3987F6EB031B}"/>
          </ac:spMkLst>
        </pc:spChg>
        <pc:spChg chg="del">
          <ac:chgData name="Sheikh Adib" userId="cc72b85b3cb90e54" providerId="LiveId" clId="{3DDC5623-02EB-4A51-88F4-E9106062C625}" dt="2021-01-18T07:45:46.218" v="74" actId="478"/>
          <ac:spMkLst>
            <pc:docMk/>
            <pc:sldMk cId="2037494049" sldId="287"/>
            <ac:spMk id="15" creationId="{55906837-0F4E-4E48-A890-DCB1F20C54F8}"/>
          </ac:spMkLst>
        </pc:spChg>
        <pc:spChg chg="del">
          <ac:chgData name="Sheikh Adib" userId="cc72b85b3cb90e54" providerId="LiveId" clId="{3DDC5623-02EB-4A51-88F4-E9106062C625}" dt="2021-01-18T07:45:34.381" v="71" actId="478"/>
          <ac:spMkLst>
            <pc:docMk/>
            <pc:sldMk cId="2037494049" sldId="287"/>
            <ac:spMk id="16" creationId="{56E50EC8-4393-4C07-8404-AC1948751E9C}"/>
          </ac:spMkLst>
        </pc:spChg>
        <pc:spChg chg="del">
          <ac:chgData name="Sheikh Adib" userId="cc72b85b3cb90e54" providerId="LiveId" clId="{3DDC5623-02EB-4A51-88F4-E9106062C625}" dt="2021-01-18T07:45:31.743" v="70" actId="478"/>
          <ac:spMkLst>
            <pc:docMk/>
            <pc:sldMk cId="2037494049" sldId="287"/>
            <ac:spMk id="17" creationId="{1D98E04A-EA3C-4DF2-8C92-A4AA6C1F20CA}"/>
          </ac:spMkLst>
        </pc:spChg>
        <pc:spChg chg="del">
          <ac:chgData name="Sheikh Adib" userId="cc72b85b3cb90e54" providerId="LiveId" clId="{3DDC5623-02EB-4A51-88F4-E9106062C625}" dt="2021-01-18T07:46:15.818" v="85" actId="478"/>
          <ac:spMkLst>
            <pc:docMk/>
            <pc:sldMk cId="2037494049" sldId="287"/>
            <ac:spMk id="18" creationId="{64DCEE72-841B-4D58-A1BE-F6664CBE62EB}"/>
          </ac:spMkLst>
        </pc:spChg>
        <pc:spChg chg="del">
          <ac:chgData name="Sheikh Adib" userId="cc72b85b3cb90e54" providerId="LiveId" clId="{3DDC5623-02EB-4A51-88F4-E9106062C625}" dt="2021-01-18T07:45:54.110" v="75" actId="478"/>
          <ac:spMkLst>
            <pc:docMk/>
            <pc:sldMk cId="2037494049" sldId="287"/>
            <ac:spMk id="19" creationId="{D2BB6AD9-DDE6-4450-BED1-9A89EC09F66C}"/>
          </ac:spMkLst>
        </pc:spChg>
        <pc:spChg chg="del">
          <ac:chgData name="Sheikh Adib" userId="cc72b85b3cb90e54" providerId="LiveId" clId="{3DDC5623-02EB-4A51-88F4-E9106062C625}" dt="2021-01-18T07:46:47.354" v="92" actId="478"/>
          <ac:spMkLst>
            <pc:docMk/>
            <pc:sldMk cId="2037494049" sldId="287"/>
            <ac:spMk id="20" creationId="{B58FEDA4-CFE8-44D7-A886-C1FC6D2C77EE}"/>
          </ac:spMkLst>
        </pc:spChg>
        <pc:spChg chg="del">
          <ac:chgData name="Sheikh Adib" userId="cc72b85b3cb90e54" providerId="LiveId" clId="{3DDC5623-02EB-4A51-88F4-E9106062C625}" dt="2021-01-18T07:46:32.664" v="90" actId="478"/>
          <ac:spMkLst>
            <pc:docMk/>
            <pc:sldMk cId="2037494049" sldId="287"/>
            <ac:spMk id="21" creationId="{B4BB2E57-E952-4E75-BC89-ED566FC7F388}"/>
          </ac:spMkLst>
        </pc:spChg>
        <pc:spChg chg="del">
          <ac:chgData name="Sheikh Adib" userId="cc72b85b3cb90e54" providerId="LiveId" clId="{3DDC5623-02EB-4A51-88F4-E9106062C625}" dt="2021-01-18T07:45:35.427" v="72" actId="478"/>
          <ac:spMkLst>
            <pc:docMk/>
            <pc:sldMk cId="2037494049" sldId="287"/>
            <ac:spMk id="22" creationId="{235AF75E-8A52-494D-B2ED-10687F2013D7}"/>
          </ac:spMkLst>
        </pc:spChg>
        <pc:spChg chg="add mod">
          <ac:chgData name="Sheikh Adib" userId="cc72b85b3cb90e54" providerId="LiveId" clId="{3DDC5623-02EB-4A51-88F4-E9106062C625}" dt="2021-01-18T07:45:03.390" v="62" actId="1076"/>
          <ac:spMkLst>
            <pc:docMk/>
            <pc:sldMk cId="2037494049" sldId="287"/>
            <ac:spMk id="26" creationId="{821BDB0C-A210-44AD-BB29-5B30B63635C5}"/>
          </ac:spMkLst>
        </pc:spChg>
        <pc:spChg chg="add del mod">
          <ac:chgData name="Sheikh Adib" userId="cc72b85b3cb90e54" providerId="LiveId" clId="{3DDC5623-02EB-4A51-88F4-E9106062C625}" dt="2021-01-18T07:47:18.908" v="100" actId="14100"/>
          <ac:spMkLst>
            <pc:docMk/>
            <pc:sldMk cId="2037494049" sldId="287"/>
            <ac:spMk id="27" creationId="{F368BB6A-A6FD-498C-A3DC-9E9ED1454C43}"/>
          </ac:spMkLst>
        </pc:spChg>
        <pc:spChg chg="add del mod">
          <ac:chgData name="Sheikh Adib" userId="cc72b85b3cb90e54" providerId="LiveId" clId="{3DDC5623-02EB-4A51-88F4-E9106062C625}" dt="2021-01-18T07:45:25.124" v="68" actId="1076"/>
          <ac:spMkLst>
            <pc:docMk/>
            <pc:sldMk cId="2037494049" sldId="287"/>
            <ac:spMk id="28" creationId="{69395ABF-649B-440E-8BE0-8AA34735D77E}"/>
          </ac:spMkLst>
        </pc:spChg>
        <pc:spChg chg="add mod">
          <ac:chgData name="Sheikh Adib" userId="cc72b85b3cb90e54" providerId="LiveId" clId="{3DDC5623-02EB-4A51-88F4-E9106062C625}" dt="2021-01-18T07:45:03.390" v="62" actId="1076"/>
          <ac:spMkLst>
            <pc:docMk/>
            <pc:sldMk cId="2037494049" sldId="287"/>
            <ac:spMk id="29" creationId="{FB2EBBAB-98B4-474D-A8D9-62EAB3C0B35E}"/>
          </ac:spMkLst>
        </pc:spChg>
        <pc:spChg chg="add mod">
          <ac:chgData name="Sheikh Adib" userId="cc72b85b3cb90e54" providerId="LiveId" clId="{3DDC5623-02EB-4A51-88F4-E9106062C625}" dt="2021-01-18T07:45:03.390" v="62" actId="1076"/>
          <ac:spMkLst>
            <pc:docMk/>
            <pc:sldMk cId="2037494049" sldId="287"/>
            <ac:spMk id="30" creationId="{56A80232-3CC7-46DE-80F9-E79F816C44AC}"/>
          </ac:spMkLst>
        </pc:spChg>
        <pc:spChg chg="add mod">
          <ac:chgData name="Sheikh Adib" userId="cc72b85b3cb90e54" providerId="LiveId" clId="{3DDC5623-02EB-4A51-88F4-E9106062C625}" dt="2021-01-18T07:45:03.390" v="62" actId="1076"/>
          <ac:spMkLst>
            <pc:docMk/>
            <pc:sldMk cId="2037494049" sldId="287"/>
            <ac:spMk id="31" creationId="{FEABD3BB-CDA7-4885-8002-88226DC9DC5D}"/>
          </ac:spMkLst>
        </pc:spChg>
        <pc:spChg chg="add mod">
          <ac:chgData name="Sheikh Adib" userId="cc72b85b3cb90e54" providerId="LiveId" clId="{3DDC5623-02EB-4A51-88F4-E9106062C625}" dt="2021-01-18T07:45:03.390" v="62" actId="1076"/>
          <ac:spMkLst>
            <pc:docMk/>
            <pc:sldMk cId="2037494049" sldId="287"/>
            <ac:spMk id="32" creationId="{E09A6B1A-F8DA-4DBA-B02B-93D7156CDCDA}"/>
          </ac:spMkLst>
        </pc:spChg>
        <pc:spChg chg="add del mod">
          <ac:chgData name="Sheikh Adib" userId="cc72b85b3cb90e54" providerId="LiveId" clId="{3DDC5623-02EB-4A51-88F4-E9106062C625}" dt="2021-01-18T07:46:24.559" v="86" actId="1076"/>
          <ac:spMkLst>
            <pc:docMk/>
            <pc:sldMk cId="2037494049" sldId="287"/>
            <ac:spMk id="33" creationId="{B4850796-5585-473A-8874-7C4CC93FFA12}"/>
          </ac:spMkLst>
        </pc:spChg>
        <pc:spChg chg="add mod">
          <ac:chgData name="Sheikh Adib" userId="cc72b85b3cb90e54" providerId="LiveId" clId="{3DDC5623-02EB-4A51-88F4-E9106062C625}" dt="2021-01-18T07:45:03.390" v="62" actId="1076"/>
          <ac:spMkLst>
            <pc:docMk/>
            <pc:sldMk cId="2037494049" sldId="287"/>
            <ac:spMk id="34" creationId="{BB9BCE8C-6123-48B1-B23B-2FD3FE7561DC}"/>
          </ac:spMkLst>
        </pc:spChg>
        <pc:spChg chg="add del mod">
          <ac:chgData name="Sheikh Adib" userId="cc72b85b3cb90e54" providerId="LiveId" clId="{3DDC5623-02EB-4A51-88F4-E9106062C625}" dt="2021-01-18T07:47:42.767" v="107" actId="14100"/>
          <ac:spMkLst>
            <pc:docMk/>
            <pc:sldMk cId="2037494049" sldId="287"/>
            <ac:spMk id="35" creationId="{1AFA6BCF-8590-4639-AA76-771205B1C9F8}"/>
          </ac:spMkLst>
        </pc:spChg>
        <pc:spChg chg="add del mod">
          <ac:chgData name="Sheikh Adib" userId="cc72b85b3cb90e54" providerId="LiveId" clId="{3DDC5623-02EB-4A51-88F4-E9106062C625}" dt="2021-01-18T07:46:38.321" v="91" actId="1076"/>
          <ac:spMkLst>
            <pc:docMk/>
            <pc:sldMk cId="2037494049" sldId="287"/>
            <ac:spMk id="36" creationId="{1F956EFC-54F8-41B2-9005-865792EC56B1}"/>
          </ac:spMkLst>
        </pc:spChg>
        <pc:spChg chg="add mod">
          <ac:chgData name="Sheikh Adib" userId="cc72b85b3cb90e54" providerId="LiveId" clId="{3DDC5623-02EB-4A51-88F4-E9106062C625}" dt="2021-01-18T07:45:03.390" v="62" actId="1076"/>
          <ac:spMkLst>
            <pc:docMk/>
            <pc:sldMk cId="2037494049" sldId="287"/>
            <ac:spMk id="37" creationId="{B0E50BCB-8B06-4FB6-BAB6-075C029C4655}"/>
          </ac:spMkLst>
        </pc:spChg>
      </pc:sldChg>
      <pc:sldChg chg="new del">
        <pc:chgData name="Sheikh Adib" userId="cc72b85b3cb90e54" providerId="LiveId" clId="{3DDC5623-02EB-4A51-88F4-E9106062C625}" dt="2021-01-18T07:57:49.009" v="276" actId="47"/>
        <pc:sldMkLst>
          <pc:docMk/>
          <pc:sldMk cId="3649322527" sldId="288"/>
        </pc:sldMkLst>
      </pc:sldChg>
      <pc:sldChg chg="addSp delSp modSp new mod ord modClrScheme chgLayout">
        <pc:chgData name="Sheikh Adib" userId="cc72b85b3cb90e54" providerId="LiveId" clId="{3DDC5623-02EB-4A51-88F4-E9106062C625}" dt="2021-01-18T07:55:08.663" v="215" actId="20577"/>
        <pc:sldMkLst>
          <pc:docMk/>
          <pc:sldMk cId="2524414711" sldId="289"/>
        </pc:sldMkLst>
        <pc:spChg chg="del mod ord">
          <ac:chgData name="Sheikh Adib" userId="cc72b85b3cb90e54" providerId="LiveId" clId="{3DDC5623-02EB-4A51-88F4-E9106062C625}" dt="2021-01-18T07:54:54.133" v="207" actId="478"/>
          <ac:spMkLst>
            <pc:docMk/>
            <pc:sldMk cId="2524414711" sldId="289"/>
            <ac:spMk id="2" creationId="{9195C408-E2B2-4C62-B3CB-5E4A6CDBF2CB}"/>
          </ac:spMkLst>
        </pc:spChg>
        <pc:spChg chg="mod ord">
          <ac:chgData name="Sheikh Adib" userId="cc72b85b3cb90e54" providerId="LiveId" clId="{3DDC5623-02EB-4A51-88F4-E9106062C625}" dt="2021-01-18T07:55:08.663" v="215" actId="20577"/>
          <ac:spMkLst>
            <pc:docMk/>
            <pc:sldMk cId="2524414711" sldId="289"/>
            <ac:spMk id="3" creationId="{0958D591-5DF3-4972-B407-BC05B04BBFEA}"/>
          </ac:spMkLst>
        </pc:spChg>
        <pc:spChg chg="mod ord">
          <ac:chgData name="Sheikh Adib" userId="cc72b85b3cb90e54" providerId="LiveId" clId="{3DDC5623-02EB-4A51-88F4-E9106062C625}" dt="2021-01-18T07:54:08.593" v="194" actId="700"/>
          <ac:spMkLst>
            <pc:docMk/>
            <pc:sldMk cId="2524414711" sldId="289"/>
            <ac:spMk id="4" creationId="{D1C64246-0F36-4405-B1F1-52A6CF775B0B}"/>
          </ac:spMkLst>
        </pc:spChg>
        <pc:spChg chg="add mod ord">
          <ac:chgData name="Sheikh Adib" userId="cc72b85b3cb90e54" providerId="LiveId" clId="{3DDC5623-02EB-4A51-88F4-E9106062C625}" dt="2021-01-18T07:54:48.797" v="205" actId="14100"/>
          <ac:spMkLst>
            <pc:docMk/>
            <pc:sldMk cId="2524414711" sldId="289"/>
            <ac:spMk id="5" creationId="{0A157CED-A559-4BE2-A985-D2640D0B3884}"/>
          </ac:spMkLst>
        </pc:spChg>
        <pc:spChg chg="add del mod ord">
          <ac:chgData name="Sheikh Adib" userId="cc72b85b3cb90e54" providerId="LiveId" clId="{3DDC5623-02EB-4A51-88F4-E9106062C625}" dt="2021-01-18T07:54:52.351" v="206" actId="478"/>
          <ac:spMkLst>
            <pc:docMk/>
            <pc:sldMk cId="2524414711" sldId="289"/>
            <ac:spMk id="6" creationId="{19B3A2BB-1852-4FF8-82C7-EE250D95940C}"/>
          </ac:spMkLst>
        </pc:spChg>
        <pc:grpChg chg="add mod">
          <ac:chgData name="Sheikh Adib" userId="cc72b85b3cb90e54" providerId="LiveId" clId="{3DDC5623-02EB-4A51-88F4-E9106062C625}" dt="2021-01-18T07:55:00.929" v="210"/>
          <ac:grpSpMkLst>
            <pc:docMk/>
            <pc:sldMk cId="2524414711" sldId="289"/>
            <ac:grpSpMk id="7" creationId="{6023B2E1-E7A3-4828-BF98-CE3B24CDC148}"/>
          </ac:grpSpMkLst>
        </pc:grpChg>
        <pc:picChg chg="mod">
          <ac:chgData name="Sheikh Adib" userId="cc72b85b3cb90e54" providerId="LiveId" clId="{3DDC5623-02EB-4A51-88F4-E9106062C625}" dt="2021-01-18T07:55:00.929" v="210"/>
          <ac:picMkLst>
            <pc:docMk/>
            <pc:sldMk cId="2524414711" sldId="289"/>
            <ac:picMk id="8" creationId="{D267D1C2-AA9F-414F-BEAC-8D36366C6C4D}"/>
          </ac:picMkLst>
        </pc:picChg>
        <pc:picChg chg="mod">
          <ac:chgData name="Sheikh Adib" userId="cc72b85b3cb90e54" providerId="LiveId" clId="{3DDC5623-02EB-4A51-88F4-E9106062C625}" dt="2021-01-18T07:55:00.929" v="210"/>
          <ac:picMkLst>
            <pc:docMk/>
            <pc:sldMk cId="2524414711" sldId="289"/>
            <ac:picMk id="9" creationId="{C152DB3E-3E4C-481D-A3FC-A9A0B9A90105}"/>
          </ac:picMkLst>
        </pc:picChg>
      </pc:sldChg>
      <pc:sldChg chg="addSp delSp modSp new mod">
        <pc:chgData name="Sheikh Adib" userId="cc72b85b3cb90e54" providerId="LiveId" clId="{3DDC5623-02EB-4A51-88F4-E9106062C625}" dt="2021-01-18T07:57:30.006" v="273" actId="167"/>
        <pc:sldMkLst>
          <pc:docMk/>
          <pc:sldMk cId="2914066038" sldId="290"/>
        </pc:sldMkLst>
        <pc:spChg chg="del">
          <ac:chgData name="Sheikh Adib" userId="cc72b85b3cb90e54" providerId="LiveId" clId="{3DDC5623-02EB-4A51-88F4-E9106062C625}" dt="2021-01-18T07:56:28.791" v="260" actId="478"/>
          <ac:spMkLst>
            <pc:docMk/>
            <pc:sldMk cId="2914066038" sldId="290"/>
            <ac:spMk id="2" creationId="{57228CCE-5C9E-45CE-A5A1-2F38E4828A79}"/>
          </ac:spMkLst>
        </pc:spChg>
        <pc:spChg chg="del">
          <ac:chgData name="Sheikh Adib" userId="cc72b85b3cb90e54" providerId="LiveId" clId="{3DDC5623-02EB-4A51-88F4-E9106062C625}" dt="2021-01-18T07:56:25.684" v="258" actId="478"/>
          <ac:spMkLst>
            <pc:docMk/>
            <pc:sldMk cId="2914066038" sldId="290"/>
            <ac:spMk id="3" creationId="{5EE07F95-4BBF-4E18-935A-44493C970C83}"/>
          </ac:spMkLst>
        </pc:spChg>
        <pc:spChg chg="add mod">
          <ac:chgData name="Sheikh Adib" userId="cc72b85b3cb90e54" providerId="LiveId" clId="{3DDC5623-02EB-4A51-88F4-E9106062C625}" dt="2021-01-18T07:56:55.761" v="268" actId="20577"/>
          <ac:spMkLst>
            <pc:docMk/>
            <pc:sldMk cId="2914066038" sldId="290"/>
            <ac:spMk id="5" creationId="{7B8E092E-B2B8-43C3-8E50-9AF982C92BF4}"/>
          </ac:spMkLst>
        </pc:spChg>
        <pc:spChg chg="add mod ord">
          <ac:chgData name="Sheikh Adib" userId="cc72b85b3cb90e54" providerId="LiveId" clId="{3DDC5623-02EB-4A51-88F4-E9106062C625}" dt="2021-01-18T07:57:30.006" v="273" actId="167"/>
          <ac:spMkLst>
            <pc:docMk/>
            <pc:sldMk cId="2914066038" sldId="290"/>
            <ac:spMk id="15" creationId="{DFE90CD5-77F2-43D9-9191-DF59C0E25341}"/>
          </ac:spMkLst>
        </pc:spChg>
        <pc:spChg chg="add mod ord">
          <ac:chgData name="Sheikh Adib" userId="cc72b85b3cb90e54" providerId="LiveId" clId="{3DDC5623-02EB-4A51-88F4-E9106062C625}" dt="2021-01-18T07:57:30.006" v="273" actId="167"/>
          <ac:spMkLst>
            <pc:docMk/>
            <pc:sldMk cId="2914066038" sldId="290"/>
            <ac:spMk id="16" creationId="{588AFB68-6759-453F-8703-A5812105DC05}"/>
          </ac:spMkLst>
        </pc:spChg>
        <pc:spChg chg="add mod ord">
          <ac:chgData name="Sheikh Adib" userId="cc72b85b3cb90e54" providerId="LiveId" clId="{3DDC5623-02EB-4A51-88F4-E9106062C625}" dt="2021-01-18T07:57:30.006" v="273" actId="167"/>
          <ac:spMkLst>
            <pc:docMk/>
            <pc:sldMk cId="2914066038" sldId="290"/>
            <ac:spMk id="17" creationId="{71CDDEB2-D47C-4F51-93B1-B542DD84171A}"/>
          </ac:spMkLst>
        </pc:spChg>
        <pc:spChg chg="add mod ord">
          <ac:chgData name="Sheikh Adib" userId="cc72b85b3cb90e54" providerId="LiveId" clId="{3DDC5623-02EB-4A51-88F4-E9106062C625}" dt="2021-01-18T07:57:30.006" v="273" actId="167"/>
          <ac:spMkLst>
            <pc:docMk/>
            <pc:sldMk cId="2914066038" sldId="290"/>
            <ac:spMk id="18" creationId="{BEB4E910-384E-4B4C-9FFF-F098821A1F7E}"/>
          </ac:spMkLst>
        </pc:spChg>
        <pc:grpChg chg="add mod ord">
          <ac:chgData name="Sheikh Adib" userId="cc72b85b3cb90e54" providerId="LiveId" clId="{3DDC5623-02EB-4A51-88F4-E9106062C625}" dt="2021-01-18T07:57:30.006" v="273" actId="167"/>
          <ac:grpSpMkLst>
            <pc:docMk/>
            <pc:sldMk cId="2914066038" sldId="290"/>
            <ac:grpSpMk id="6" creationId="{E62AE561-31F5-48AF-9EE5-305022BBE2BF}"/>
          </ac:grpSpMkLst>
        </pc:grpChg>
        <pc:grpChg chg="add mod ord">
          <ac:chgData name="Sheikh Adib" userId="cc72b85b3cb90e54" providerId="LiveId" clId="{3DDC5623-02EB-4A51-88F4-E9106062C625}" dt="2021-01-18T07:57:30.006" v="273" actId="167"/>
          <ac:grpSpMkLst>
            <pc:docMk/>
            <pc:sldMk cId="2914066038" sldId="290"/>
            <ac:grpSpMk id="9" creationId="{AB66F7AB-C769-46B7-AAF5-1E03779CC36A}"/>
          </ac:grpSpMkLst>
        </pc:grpChg>
        <pc:grpChg chg="add mod ord">
          <ac:chgData name="Sheikh Adib" userId="cc72b85b3cb90e54" providerId="LiveId" clId="{3DDC5623-02EB-4A51-88F4-E9106062C625}" dt="2021-01-18T07:57:30.006" v="273" actId="167"/>
          <ac:grpSpMkLst>
            <pc:docMk/>
            <pc:sldMk cId="2914066038" sldId="290"/>
            <ac:grpSpMk id="12" creationId="{954F4EBB-45FD-45D5-9FED-9EC1B8A73CA7}"/>
          </ac:grpSpMkLst>
        </pc:grpChg>
        <pc:picChg chg="mod">
          <ac:chgData name="Sheikh Adib" userId="cc72b85b3cb90e54" providerId="LiveId" clId="{3DDC5623-02EB-4A51-88F4-E9106062C625}" dt="2021-01-18T07:57:16.971" v="271"/>
          <ac:picMkLst>
            <pc:docMk/>
            <pc:sldMk cId="2914066038" sldId="290"/>
            <ac:picMk id="7" creationId="{F0C05448-FFAD-449A-B87E-2DFE41011099}"/>
          </ac:picMkLst>
        </pc:picChg>
        <pc:picChg chg="mod">
          <ac:chgData name="Sheikh Adib" userId="cc72b85b3cb90e54" providerId="LiveId" clId="{3DDC5623-02EB-4A51-88F4-E9106062C625}" dt="2021-01-18T07:57:16.971" v="271"/>
          <ac:picMkLst>
            <pc:docMk/>
            <pc:sldMk cId="2914066038" sldId="290"/>
            <ac:picMk id="8" creationId="{3901D049-4022-4DD1-82EA-0290885CE867}"/>
          </ac:picMkLst>
        </pc:picChg>
        <pc:picChg chg="mod">
          <ac:chgData name="Sheikh Adib" userId="cc72b85b3cb90e54" providerId="LiveId" clId="{3DDC5623-02EB-4A51-88F4-E9106062C625}" dt="2021-01-18T07:57:16.971" v="271"/>
          <ac:picMkLst>
            <pc:docMk/>
            <pc:sldMk cId="2914066038" sldId="290"/>
            <ac:picMk id="10" creationId="{A386F513-378E-44FC-AF89-CF76CDED9A44}"/>
          </ac:picMkLst>
        </pc:picChg>
        <pc:picChg chg="mod">
          <ac:chgData name="Sheikh Adib" userId="cc72b85b3cb90e54" providerId="LiveId" clId="{3DDC5623-02EB-4A51-88F4-E9106062C625}" dt="2021-01-18T07:57:16.971" v="271"/>
          <ac:picMkLst>
            <pc:docMk/>
            <pc:sldMk cId="2914066038" sldId="290"/>
            <ac:picMk id="11" creationId="{E7A2B8AF-C4DD-40CB-B05E-68178BE145DE}"/>
          </ac:picMkLst>
        </pc:picChg>
        <pc:picChg chg="mod">
          <ac:chgData name="Sheikh Adib" userId="cc72b85b3cb90e54" providerId="LiveId" clId="{3DDC5623-02EB-4A51-88F4-E9106062C625}" dt="2021-01-18T07:57:16.971" v="271"/>
          <ac:picMkLst>
            <pc:docMk/>
            <pc:sldMk cId="2914066038" sldId="290"/>
            <ac:picMk id="13" creationId="{B30B9E3F-58A0-405A-9EEF-96407A902D5D}"/>
          </ac:picMkLst>
        </pc:picChg>
        <pc:picChg chg="mod">
          <ac:chgData name="Sheikh Adib" userId="cc72b85b3cb90e54" providerId="LiveId" clId="{3DDC5623-02EB-4A51-88F4-E9106062C625}" dt="2021-01-18T07:57:16.971" v="271"/>
          <ac:picMkLst>
            <pc:docMk/>
            <pc:sldMk cId="2914066038" sldId="290"/>
            <ac:picMk id="14" creationId="{1FDFB69A-9846-4610-8295-0DE2F2653B3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1/24/2021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1/24/2021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14862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 id="2147483693" r:id="rId38"/>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21.svg"/><Relationship Id="rId7" Type="http://schemas.openxmlformats.org/officeDocument/2006/relationships/image" Target="../media/image25.sv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9.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9.xml"/><Relationship Id="rId5" Type="http://schemas.openxmlformats.org/officeDocument/2006/relationships/image" Target="../media/image37.svg"/><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SMART HOME</a:t>
            </a:r>
            <a:br>
              <a:rPr lang="en-US" dirty="0"/>
            </a:br>
            <a:r>
              <a:rPr lang="en-US" dirty="0"/>
              <a:t>SYSTEM</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err="1"/>
              <a:t>TuringJunior</a:t>
            </a:r>
            <a:endParaRPr lang="ru-RU" dirty="0"/>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89A1FB-48F2-49C0-B2E2-080E11F9FEC0}"/>
              </a:ext>
            </a:extLst>
          </p:cNvPr>
          <p:cNvSpPr>
            <a:spLocks noGrp="1"/>
          </p:cNvSpPr>
          <p:nvPr>
            <p:ph type="dt" sz="half" idx="10"/>
          </p:nvPr>
        </p:nvSpPr>
        <p:spPr/>
        <p:txBody>
          <a:bodyPr/>
          <a:lstStyle/>
          <a:p>
            <a:r>
              <a:rPr lang="en-US" noProof="0"/>
              <a:t>MM.DD.20XX</a:t>
            </a:r>
            <a:endParaRPr lang="en-US" noProof="0" dirty="0"/>
          </a:p>
        </p:txBody>
      </p:sp>
      <p:sp>
        <p:nvSpPr>
          <p:cNvPr id="3" name="Footer Placeholder 2">
            <a:extLst>
              <a:ext uri="{FF2B5EF4-FFF2-40B4-BE49-F238E27FC236}">
                <a16:creationId xmlns:a16="http://schemas.microsoft.com/office/drawing/2014/main" id="{FAB5ABA7-B992-4D93-8B5A-9194B67B17E3}"/>
              </a:ext>
            </a:extLst>
          </p:cNvPr>
          <p:cNvSpPr>
            <a:spLocks noGrp="1"/>
          </p:cNvSpPr>
          <p:nvPr>
            <p:ph type="ftr" sz="quarter" idx="11"/>
          </p:nvPr>
        </p:nvSpPr>
        <p:spPr/>
        <p:txBody>
          <a:bodyPr/>
          <a:lstStyle/>
          <a:p>
            <a:r>
              <a:rPr lang="en-US" dirty="0" err="1"/>
              <a:t>Zafirul</a:t>
            </a:r>
            <a:r>
              <a:rPr lang="en-US" dirty="0"/>
              <a:t> and Ammar</a:t>
            </a:r>
            <a:endParaRPr lang="en-US" noProof="0" dirty="0"/>
          </a:p>
        </p:txBody>
      </p:sp>
      <p:sp>
        <p:nvSpPr>
          <p:cNvPr id="4" name="Slide Number Placeholder 3">
            <a:extLst>
              <a:ext uri="{FF2B5EF4-FFF2-40B4-BE49-F238E27FC236}">
                <a16:creationId xmlns:a16="http://schemas.microsoft.com/office/drawing/2014/main" id="{3237E944-7C5B-48F3-BB08-7F653DD95604}"/>
              </a:ext>
            </a:extLst>
          </p:cNvPr>
          <p:cNvSpPr>
            <a:spLocks noGrp="1"/>
          </p:cNvSpPr>
          <p:nvPr>
            <p:ph type="sldNum" sz="quarter" idx="12"/>
          </p:nvPr>
        </p:nvSpPr>
        <p:spPr/>
        <p:txBody>
          <a:bodyPr/>
          <a:lstStyle/>
          <a:p>
            <a:fld id="{8D581BC7-E183-40DB-AC97-C19EA4EB8894}" type="slidenum">
              <a:rPr lang="en-US" noProof="0" smtClean="0"/>
              <a:pPr/>
              <a:t>10</a:t>
            </a:fld>
            <a:endParaRPr lang="en-US" noProof="0" dirty="0"/>
          </a:p>
        </p:txBody>
      </p:sp>
    </p:spTree>
    <p:extLst>
      <p:ext uri="{BB962C8B-B14F-4D97-AF65-F5344CB8AC3E}">
        <p14:creationId xmlns:p14="http://schemas.microsoft.com/office/powerpoint/2010/main" val="425041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lstStyle/>
          <a:p>
            <a:r>
              <a:rPr lang="en-US" dirty="0"/>
              <a:t>SIMULATION</a:t>
            </a:r>
          </a:p>
        </p:txBody>
      </p:sp>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11</a:t>
            </a:fld>
            <a:endParaRPr lang="en-US" dirty="0"/>
          </a:p>
        </p:txBody>
      </p:sp>
    </p:spTree>
    <p:extLst>
      <p:ext uri="{BB962C8B-B14F-4D97-AF65-F5344CB8AC3E}">
        <p14:creationId xmlns:p14="http://schemas.microsoft.com/office/powerpoint/2010/main" val="425788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id="{58804881-51D2-4A81-BABB-704FBED23EB9}"/>
              </a:ext>
            </a:extLst>
          </p:cNvPr>
          <p:cNvSpPr>
            <a:spLocks noGrp="1"/>
          </p:cNvSpPr>
          <p:nvPr>
            <p:ph type="body" sz="quarter" idx="15"/>
          </p:nvPr>
        </p:nvSpPr>
        <p:spPr/>
        <p:txBody>
          <a:bodyPr/>
          <a:lstStyle/>
          <a:p>
            <a:r>
              <a:rPr lang="en-US" dirty="0" err="1"/>
              <a:t>TuringJunior</a:t>
            </a:r>
            <a:endParaRPr lang="ru-RU" dirty="0"/>
          </a:p>
        </p:txBody>
      </p:sp>
      <p:sp>
        <p:nvSpPr>
          <p:cNvPr id="8" name="Text Placeholder 7">
            <a:extLst>
              <a:ext uri="{FF2B5EF4-FFF2-40B4-BE49-F238E27FC236}">
                <a16:creationId xmlns:a16="http://schemas.microsoft.com/office/drawing/2014/main" id="{8D2C39EE-B4D3-4E49-BF2C-871A33509C56}"/>
              </a:ext>
            </a:extLst>
          </p:cNvPr>
          <p:cNvSpPr>
            <a:spLocks noGrp="1"/>
          </p:cNvSpPr>
          <p:nvPr>
            <p:ph type="body" sz="quarter" idx="16"/>
          </p:nvPr>
        </p:nvSpPr>
        <p:spPr/>
        <p:txBody>
          <a:bodyPr/>
          <a:lstStyle/>
          <a:p>
            <a:r>
              <a:rPr lang="en-US" dirty="0"/>
              <a:t>Phone:</a:t>
            </a:r>
            <a:endParaRPr lang="ru-RU" dirty="0"/>
          </a:p>
        </p:txBody>
      </p:sp>
      <p:sp>
        <p:nvSpPr>
          <p:cNvPr id="9" name="Text Placeholder 8">
            <a:extLst>
              <a:ext uri="{FF2B5EF4-FFF2-40B4-BE49-F238E27FC236}">
                <a16:creationId xmlns:a16="http://schemas.microsoft.com/office/drawing/2014/main" id="{93DB312C-BF94-484C-BB02-2534E26CECF6}"/>
              </a:ext>
            </a:extLst>
          </p:cNvPr>
          <p:cNvSpPr>
            <a:spLocks noGrp="1"/>
          </p:cNvSpPr>
          <p:nvPr>
            <p:ph type="body" sz="quarter" idx="17"/>
          </p:nvPr>
        </p:nvSpPr>
        <p:spPr/>
        <p:txBody>
          <a:bodyPr/>
          <a:lstStyle/>
          <a:p>
            <a:r>
              <a:rPr lang="en-US" dirty="0"/>
              <a:t>678-555-0134</a:t>
            </a:r>
            <a:endParaRPr lang="ru-RU" dirty="0"/>
          </a:p>
        </p:txBody>
      </p:sp>
      <p:sp>
        <p:nvSpPr>
          <p:cNvPr id="10" name="Text Placeholder 9">
            <a:extLst>
              <a:ext uri="{FF2B5EF4-FFF2-40B4-BE49-F238E27FC236}">
                <a16:creationId xmlns:a16="http://schemas.microsoft.com/office/drawing/2014/main"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id="{D8E60535-F276-49C5-9346-D536D6899F5C}"/>
              </a:ext>
            </a:extLst>
          </p:cNvPr>
          <p:cNvSpPr>
            <a:spLocks noGrp="1"/>
          </p:cNvSpPr>
          <p:nvPr>
            <p:ph type="body" sz="quarter" idx="19"/>
          </p:nvPr>
        </p:nvSpPr>
        <p:spPr/>
        <p:txBody>
          <a:bodyPr/>
          <a:lstStyle/>
          <a:p>
            <a:r>
              <a:rPr lang="en-US" dirty="0"/>
              <a:t>turingJunior@team.com</a:t>
            </a:r>
            <a:endParaRPr lang="ru-RU" dirty="0"/>
          </a:p>
        </p:txBody>
      </p:sp>
      <p:sp>
        <p:nvSpPr>
          <p:cNvPr id="12" name="Text Placeholder 11">
            <a:extLst>
              <a:ext uri="{FF2B5EF4-FFF2-40B4-BE49-F238E27FC236}">
                <a16:creationId xmlns:a16="http://schemas.microsoft.com/office/drawing/2014/main" id="{85395049-FB9C-455B-8DCA-4BD0D35F1DF5}"/>
              </a:ext>
            </a:extLst>
          </p:cNvPr>
          <p:cNvSpPr>
            <a:spLocks noGrp="1"/>
          </p:cNvSpPr>
          <p:nvPr>
            <p:ph type="body" sz="quarter" idx="20"/>
          </p:nvPr>
        </p:nvSpPr>
        <p:spPr/>
        <p:txBody>
          <a:bodyPr/>
          <a:lstStyle/>
          <a:p>
            <a:r>
              <a:rPr lang="en-US" dirty="0"/>
              <a:t>Website:</a:t>
            </a:r>
            <a:endParaRPr lang="ru-RU" dirty="0"/>
          </a:p>
        </p:txBody>
      </p:sp>
      <p:sp>
        <p:nvSpPr>
          <p:cNvPr id="13" name="Text Placeholder 12">
            <a:extLst>
              <a:ext uri="{FF2B5EF4-FFF2-40B4-BE49-F238E27FC236}">
                <a16:creationId xmlns:a16="http://schemas.microsoft.com/office/drawing/2014/main" id="{D55212BC-6862-4B56-B856-7A97BBD3D4F1}"/>
              </a:ext>
            </a:extLst>
          </p:cNvPr>
          <p:cNvSpPr>
            <a:spLocks noGrp="1"/>
          </p:cNvSpPr>
          <p:nvPr>
            <p:ph type="body" sz="quarter" idx="21"/>
          </p:nvPr>
        </p:nvSpPr>
        <p:spPr/>
        <p:txBody>
          <a:bodyPr/>
          <a:lstStyle/>
          <a:p>
            <a:r>
              <a:rPr lang="en-US" dirty="0"/>
              <a:t>http://www.turingJunior.smartHome/</a:t>
            </a: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E6F8D3-648C-41A4-B548-EC4AEB9E3A5E}"/>
              </a:ext>
            </a:extLst>
          </p:cNvPr>
          <p:cNvSpPr>
            <a:spLocks noGrp="1"/>
          </p:cNvSpPr>
          <p:nvPr>
            <p:ph type="sldNum" sz="quarter" idx="12"/>
          </p:nvPr>
        </p:nvSpPr>
        <p:spPr/>
        <p:txBody>
          <a:bodyPr/>
          <a:lstStyle/>
          <a:p>
            <a:fld id="{8D581BC7-E183-40DB-AC97-C19EA4EB8894}" type="slidenum">
              <a:rPr lang="en-US" noProof="0" smtClean="0"/>
              <a:t>13</a:t>
            </a:fld>
            <a:endParaRPr lang="en-US" noProof="0" dirty="0"/>
          </a:p>
        </p:txBody>
      </p:sp>
      <p:sp>
        <p:nvSpPr>
          <p:cNvPr id="10" name="Picture Placeholder 9">
            <a:extLst>
              <a:ext uri="{FF2B5EF4-FFF2-40B4-BE49-F238E27FC236}">
                <a16:creationId xmlns:a16="http://schemas.microsoft.com/office/drawing/2014/main" id="{A80E45A1-5B52-426E-9B8B-680332A64E2F}"/>
              </a:ext>
            </a:extLst>
          </p:cNvPr>
          <p:cNvSpPr>
            <a:spLocks noGrp="1"/>
          </p:cNvSpPr>
          <p:nvPr>
            <p:ph type="pic" sz="quarter" idx="33"/>
          </p:nvPr>
        </p:nvSpPr>
        <p:spPr/>
      </p:sp>
      <p:sp>
        <p:nvSpPr>
          <p:cNvPr id="13" name="Picture Placeholder 12">
            <a:extLst>
              <a:ext uri="{FF2B5EF4-FFF2-40B4-BE49-F238E27FC236}">
                <a16:creationId xmlns:a16="http://schemas.microsoft.com/office/drawing/2014/main" id="{3FCA01E5-03B9-4442-8626-5A2BDADEE064}"/>
              </a:ext>
            </a:extLst>
          </p:cNvPr>
          <p:cNvSpPr>
            <a:spLocks noGrp="1"/>
          </p:cNvSpPr>
          <p:nvPr>
            <p:ph type="pic" sz="quarter" idx="36"/>
          </p:nvPr>
        </p:nvSpPr>
        <p:spPr/>
      </p:sp>
      <p:sp>
        <p:nvSpPr>
          <p:cNvPr id="23" name="Picture Placeholder 22">
            <a:extLst>
              <a:ext uri="{FF2B5EF4-FFF2-40B4-BE49-F238E27FC236}">
                <a16:creationId xmlns:a16="http://schemas.microsoft.com/office/drawing/2014/main" id="{C126DAD3-45CA-4239-8C23-E2FCB0743010}"/>
              </a:ext>
            </a:extLst>
          </p:cNvPr>
          <p:cNvSpPr>
            <a:spLocks noGrp="1"/>
          </p:cNvSpPr>
          <p:nvPr>
            <p:ph type="pic" sz="quarter" idx="48"/>
          </p:nvPr>
        </p:nvSpPr>
        <p:spPr/>
      </p:sp>
      <p:sp>
        <p:nvSpPr>
          <p:cNvPr id="24" name="Picture Placeholder 23">
            <a:extLst>
              <a:ext uri="{FF2B5EF4-FFF2-40B4-BE49-F238E27FC236}">
                <a16:creationId xmlns:a16="http://schemas.microsoft.com/office/drawing/2014/main" id="{DC7C0D5F-4C7C-41B8-A785-24244F2766DA}"/>
              </a:ext>
            </a:extLst>
          </p:cNvPr>
          <p:cNvSpPr>
            <a:spLocks noGrp="1"/>
          </p:cNvSpPr>
          <p:nvPr>
            <p:ph type="pic" sz="quarter" idx="39"/>
          </p:nvPr>
        </p:nvSpPr>
        <p:spPr/>
      </p:sp>
      <p:sp>
        <p:nvSpPr>
          <p:cNvPr id="25" name="Picture Placeholder 24">
            <a:extLst>
              <a:ext uri="{FF2B5EF4-FFF2-40B4-BE49-F238E27FC236}">
                <a16:creationId xmlns:a16="http://schemas.microsoft.com/office/drawing/2014/main" id="{566E9C63-1B2C-4013-B892-0775793433A6}"/>
              </a:ext>
            </a:extLst>
          </p:cNvPr>
          <p:cNvSpPr>
            <a:spLocks noGrp="1"/>
          </p:cNvSpPr>
          <p:nvPr>
            <p:ph type="pic" sz="quarter" idx="45"/>
          </p:nvPr>
        </p:nvSpPr>
        <p:spPr/>
      </p:sp>
      <p:sp>
        <p:nvSpPr>
          <p:cNvPr id="26" name="Title 4">
            <a:extLst>
              <a:ext uri="{FF2B5EF4-FFF2-40B4-BE49-F238E27FC236}">
                <a16:creationId xmlns:a16="http://schemas.microsoft.com/office/drawing/2014/main" id="{821BDB0C-A210-44AD-BB29-5B30B63635C5}"/>
              </a:ext>
            </a:extLst>
          </p:cNvPr>
          <p:cNvSpPr txBox="1">
            <a:spLocks/>
          </p:cNvSpPr>
          <p:nvPr/>
        </p:nvSpPr>
        <p:spPr>
          <a:xfrm>
            <a:off x="5104263" y="707529"/>
            <a:ext cx="6310887" cy="569086"/>
          </a:xfrm>
          <a:prstGeom prst="rect">
            <a:avLst/>
          </a:prstGeom>
        </p:spPr>
        <p:txBody>
          <a:bodyPr vert="horz" lIns="0" tIns="0" rIns="0" bIns="0" rtlCol="0" anchor="b">
            <a:normAutofit/>
          </a:bodyPr>
          <a:lstStyle>
            <a:lvl1pPr algn="r"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a:t>OUR TEAM</a:t>
            </a:r>
            <a:endParaRPr lang="en-US" dirty="0"/>
          </a:p>
        </p:txBody>
      </p:sp>
      <p:sp>
        <p:nvSpPr>
          <p:cNvPr id="27" name="Text Placeholder 5">
            <a:extLst>
              <a:ext uri="{FF2B5EF4-FFF2-40B4-BE49-F238E27FC236}">
                <a16:creationId xmlns:a16="http://schemas.microsoft.com/office/drawing/2014/main" id="{F368BB6A-A6FD-498C-A3DC-9E9ED1454C43}"/>
              </a:ext>
            </a:extLst>
          </p:cNvPr>
          <p:cNvSpPr txBox="1">
            <a:spLocks/>
          </p:cNvSpPr>
          <p:nvPr/>
        </p:nvSpPr>
        <p:spPr>
          <a:xfrm>
            <a:off x="5104263" y="1625821"/>
            <a:ext cx="6289862" cy="545879"/>
          </a:xfrm>
          <a:prstGeom prst="rect">
            <a:avLst/>
          </a:prstGeom>
        </p:spPr>
        <p:txBody>
          <a:bodyPr vert="horz" lIns="0" tIns="0" rIns="0" bIns="0" rtlCol="0">
            <a:normAutofit/>
          </a:bodyPr>
          <a:lstStyle>
            <a:lvl1pPr marL="0" indent="0" algn="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Always  be your solution</a:t>
            </a:r>
          </a:p>
        </p:txBody>
      </p:sp>
      <p:sp>
        <p:nvSpPr>
          <p:cNvPr id="28" name="Text Placeholder 8">
            <a:extLst>
              <a:ext uri="{FF2B5EF4-FFF2-40B4-BE49-F238E27FC236}">
                <a16:creationId xmlns:a16="http://schemas.microsoft.com/office/drawing/2014/main" id="{69395ABF-649B-440E-8BE0-8AA34735D77E}"/>
              </a:ext>
            </a:extLst>
          </p:cNvPr>
          <p:cNvSpPr txBox="1">
            <a:spLocks/>
          </p:cNvSpPr>
          <p:nvPr/>
        </p:nvSpPr>
        <p:spPr>
          <a:xfrm>
            <a:off x="1957127" y="2960252"/>
            <a:ext cx="2297722" cy="328343"/>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err="1"/>
              <a:t>Zafirul</a:t>
            </a:r>
            <a:endParaRPr lang="en-US" dirty="0"/>
          </a:p>
        </p:txBody>
      </p:sp>
      <p:sp>
        <p:nvSpPr>
          <p:cNvPr id="29" name="Text Placeholder 7">
            <a:extLst>
              <a:ext uri="{FF2B5EF4-FFF2-40B4-BE49-F238E27FC236}">
                <a16:creationId xmlns:a16="http://schemas.microsoft.com/office/drawing/2014/main" id="{FB2EBBAB-98B4-474D-A8D9-62EAB3C0B35E}"/>
              </a:ext>
            </a:extLst>
          </p:cNvPr>
          <p:cNvSpPr txBox="1">
            <a:spLocks/>
          </p:cNvSpPr>
          <p:nvPr/>
        </p:nvSpPr>
        <p:spPr>
          <a:xfrm>
            <a:off x="1958968" y="3372939"/>
            <a:ext cx="2297722" cy="3283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600" i="1" kern="1200">
                <a:solidFill>
                  <a:schemeClr val="tx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Developer</a:t>
            </a:r>
            <a:endParaRPr lang="en-US" dirty="0"/>
          </a:p>
        </p:txBody>
      </p:sp>
      <p:sp>
        <p:nvSpPr>
          <p:cNvPr id="30" name="Text Placeholder 14">
            <a:extLst>
              <a:ext uri="{FF2B5EF4-FFF2-40B4-BE49-F238E27FC236}">
                <a16:creationId xmlns:a16="http://schemas.microsoft.com/office/drawing/2014/main" id="{56A80232-3CC7-46DE-80F9-E79F816C44AC}"/>
              </a:ext>
            </a:extLst>
          </p:cNvPr>
          <p:cNvSpPr txBox="1">
            <a:spLocks/>
          </p:cNvSpPr>
          <p:nvPr/>
        </p:nvSpPr>
        <p:spPr>
          <a:xfrm>
            <a:off x="5708709" y="2960253"/>
            <a:ext cx="2297722" cy="328343"/>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Sheikh</a:t>
            </a:r>
            <a:endParaRPr lang="en-US" dirty="0"/>
          </a:p>
        </p:txBody>
      </p:sp>
      <p:sp>
        <p:nvSpPr>
          <p:cNvPr id="31" name="Text Placeholder 13">
            <a:extLst>
              <a:ext uri="{FF2B5EF4-FFF2-40B4-BE49-F238E27FC236}">
                <a16:creationId xmlns:a16="http://schemas.microsoft.com/office/drawing/2014/main" id="{FEABD3BB-CDA7-4885-8002-88226DC9DC5D}"/>
              </a:ext>
            </a:extLst>
          </p:cNvPr>
          <p:cNvSpPr txBox="1">
            <a:spLocks/>
          </p:cNvSpPr>
          <p:nvPr/>
        </p:nvSpPr>
        <p:spPr>
          <a:xfrm>
            <a:off x="5708709" y="3372939"/>
            <a:ext cx="2297722" cy="3283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600" i="1" kern="1200">
                <a:solidFill>
                  <a:schemeClr val="tx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Developer</a:t>
            </a:r>
            <a:endParaRPr lang="en-US" dirty="0"/>
          </a:p>
        </p:txBody>
      </p:sp>
      <p:sp>
        <p:nvSpPr>
          <p:cNvPr id="32" name="Text Placeholder 20">
            <a:extLst>
              <a:ext uri="{FF2B5EF4-FFF2-40B4-BE49-F238E27FC236}">
                <a16:creationId xmlns:a16="http://schemas.microsoft.com/office/drawing/2014/main" id="{E09A6B1A-F8DA-4DBA-B02B-93D7156CDCDA}"/>
              </a:ext>
            </a:extLst>
          </p:cNvPr>
          <p:cNvSpPr txBox="1">
            <a:spLocks/>
          </p:cNvSpPr>
          <p:nvPr/>
        </p:nvSpPr>
        <p:spPr>
          <a:xfrm>
            <a:off x="9453870" y="2960253"/>
            <a:ext cx="2297722" cy="328343"/>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Ammar</a:t>
            </a:r>
            <a:endParaRPr lang="en-US" dirty="0"/>
          </a:p>
        </p:txBody>
      </p:sp>
      <p:sp>
        <p:nvSpPr>
          <p:cNvPr id="33" name="Text Placeholder 19">
            <a:extLst>
              <a:ext uri="{FF2B5EF4-FFF2-40B4-BE49-F238E27FC236}">
                <a16:creationId xmlns:a16="http://schemas.microsoft.com/office/drawing/2014/main" id="{B4850796-5585-473A-8874-7C4CC93FFA12}"/>
              </a:ext>
            </a:extLst>
          </p:cNvPr>
          <p:cNvSpPr txBox="1">
            <a:spLocks/>
          </p:cNvSpPr>
          <p:nvPr/>
        </p:nvSpPr>
        <p:spPr>
          <a:xfrm>
            <a:off x="9452029" y="3372939"/>
            <a:ext cx="2297722" cy="3283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600" i="1" kern="1200">
                <a:solidFill>
                  <a:schemeClr val="tx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Developer</a:t>
            </a:r>
          </a:p>
        </p:txBody>
      </p:sp>
      <p:sp>
        <p:nvSpPr>
          <p:cNvPr id="34" name="Text Placeholder 11">
            <a:extLst>
              <a:ext uri="{FF2B5EF4-FFF2-40B4-BE49-F238E27FC236}">
                <a16:creationId xmlns:a16="http://schemas.microsoft.com/office/drawing/2014/main" id="{BB9BCE8C-6123-48B1-B23B-2FD3FE7561DC}"/>
              </a:ext>
            </a:extLst>
          </p:cNvPr>
          <p:cNvSpPr txBox="1">
            <a:spLocks/>
          </p:cNvSpPr>
          <p:nvPr/>
        </p:nvSpPr>
        <p:spPr>
          <a:xfrm>
            <a:off x="1957127" y="4388110"/>
            <a:ext cx="2297722" cy="328343"/>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Hadi</a:t>
            </a:r>
            <a:endParaRPr lang="en-US" dirty="0"/>
          </a:p>
        </p:txBody>
      </p:sp>
      <p:sp>
        <p:nvSpPr>
          <p:cNvPr id="35" name="Text Placeholder 10">
            <a:extLst>
              <a:ext uri="{FF2B5EF4-FFF2-40B4-BE49-F238E27FC236}">
                <a16:creationId xmlns:a16="http://schemas.microsoft.com/office/drawing/2014/main" id="{1AFA6BCF-8590-4639-AA76-771205B1C9F8}"/>
              </a:ext>
            </a:extLst>
          </p:cNvPr>
          <p:cNvSpPr txBox="1">
            <a:spLocks/>
          </p:cNvSpPr>
          <p:nvPr/>
        </p:nvSpPr>
        <p:spPr>
          <a:xfrm>
            <a:off x="1957127" y="4800796"/>
            <a:ext cx="2269433" cy="3283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600" i="1" kern="1200">
                <a:solidFill>
                  <a:schemeClr val="tx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Developer</a:t>
            </a:r>
            <a:endParaRPr lang="en-US" dirty="0"/>
          </a:p>
        </p:txBody>
      </p:sp>
      <p:sp>
        <p:nvSpPr>
          <p:cNvPr id="36" name="Text Placeholder 23">
            <a:extLst>
              <a:ext uri="{FF2B5EF4-FFF2-40B4-BE49-F238E27FC236}">
                <a16:creationId xmlns:a16="http://schemas.microsoft.com/office/drawing/2014/main" id="{1F956EFC-54F8-41B2-9005-865792EC56B1}"/>
              </a:ext>
            </a:extLst>
          </p:cNvPr>
          <p:cNvSpPr txBox="1">
            <a:spLocks/>
          </p:cNvSpPr>
          <p:nvPr/>
        </p:nvSpPr>
        <p:spPr>
          <a:xfrm>
            <a:off x="9452029" y="4388109"/>
            <a:ext cx="2297722" cy="328343"/>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err="1"/>
              <a:t>Evrard</a:t>
            </a:r>
            <a:endParaRPr lang="en-US" dirty="0"/>
          </a:p>
        </p:txBody>
      </p:sp>
      <p:sp>
        <p:nvSpPr>
          <p:cNvPr id="37" name="Text Placeholder 22">
            <a:extLst>
              <a:ext uri="{FF2B5EF4-FFF2-40B4-BE49-F238E27FC236}">
                <a16:creationId xmlns:a16="http://schemas.microsoft.com/office/drawing/2014/main" id="{B0E50BCB-8B06-4FB6-BAB6-075C029C4655}"/>
              </a:ext>
            </a:extLst>
          </p:cNvPr>
          <p:cNvSpPr txBox="1">
            <a:spLocks/>
          </p:cNvSpPr>
          <p:nvPr/>
        </p:nvSpPr>
        <p:spPr>
          <a:xfrm>
            <a:off x="9452029" y="4800796"/>
            <a:ext cx="2297722" cy="3283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600" i="1" kern="1200">
                <a:solidFill>
                  <a:schemeClr val="tx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Developer</a:t>
            </a:r>
            <a:endParaRPr lang="en-US" dirty="0"/>
          </a:p>
        </p:txBody>
      </p:sp>
    </p:spTree>
    <p:extLst>
      <p:ext uri="{BB962C8B-B14F-4D97-AF65-F5344CB8AC3E}">
        <p14:creationId xmlns:p14="http://schemas.microsoft.com/office/powerpoint/2010/main" val="203749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lstStyle/>
          <a:p>
            <a:r>
              <a:rPr lang="en-US" dirty="0"/>
              <a:t>PROBLEM</a:t>
            </a:r>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p:txBody>
          <a:bodyPr/>
          <a:lstStyle/>
          <a:p>
            <a:r>
              <a:rPr lang="en-US" dirty="0"/>
              <a:t>TODAY</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p:txBody>
          <a:bodyPr/>
          <a:lstStyle/>
          <a:p>
            <a:r>
              <a:rPr lang="en-US" sz="1400" dirty="0"/>
              <a:t>Our homes are more and more equipped with electronics appliances</a:t>
            </a:r>
          </a:p>
          <a:p>
            <a:r>
              <a:rPr lang="en-US" dirty="0"/>
              <a:t>D</a:t>
            </a:r>
            <a:r>
              <a:rPr lang="en-US" sz="1400" dirty="0"/>
              <a:t>ifficulties copping with these devices hence making our daily lives busy trying to manage and control each of them. </a:t>
            </a:r>
          </a:p>
          <a:p>
            <a:r>
              <a:rPr lang="en-US" dirty="0"/>
              <a:t>D</a:t>
            </a:r>
            <a:r>
              <a:rPr lang="en-US" sz="1400" dirty="0"/>
              <a:t>ifficult to remote our homes , making it hard to be aware of our home security and statistical state.</a:t>
            </a:r>
            <a:endParaRPr lang="en-DE" sz="1400" dirty="0"/>
          </a:p>
          <a:p>
            <a:pPr marL="0" indent="0">
              <a:buNone/>
            </a:pPr>
            <a:endParaRPr lang="en-US" sz="1400" dirty="0"/>
          </a:p>
          <a:p>
            <a:endParaRPr lang="en-US" sz="1400" dirty="0"/>
          </a:p>
          <a:p>
            <a:endParaRPr lang="en-US" dirty="0"/>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2</a:t>
            </a:fld>
            <a:endParaRPr lang="en-US" dirty="0"/>
          </a:p>
        </p:txBody>
      </p:sp>
      <p:pic>
        <p:nvPicPr>
          <p:cNvPr id="14" name="Graphic 13" descr="Home with solid fill">
            <a:extLst>
              <a:ext uri="{FF2B5EF4-FFF2-40B4-BE49-F238E27FC236}">
                <a16:creationId xmlns:a16="http://schemas.microsoft.com/office/drawing/2014/main" id="{4AFCAD9C-EC74-4C36-8E69-C65B5FC186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98865" y="2092509"/>
            <a:ext cx="2468485" cy="2468485"/>
          </a:xfrm>
          <a:prstGeom prst="rect">
            <a:avLst/>
          </a:prstGeom>
        </p:spPr>
      </p:pic>
      <p:pic>
        <p:nvPicPr>
          <p:cNvPr id="15" name="Graphic 14" descr="Walk with solid fill">
            <a:extLst>
              <a:ext uri="{FF2B5EF4-FFF2-40B4-BE49-F238E27FC236}">
                <a16:creationId xmlns:a16="http://schemas.microsoft.com/office/drawing/2014/main" id="{D2563360-19CE-4AB0-8DF3-50BC730906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363655" y="3429000"/>
            <a:ext cx="921590" cy="914400"/>
          </a:xfrm>
          <a:prstGeom prst="rect">
            <a:avLst/>
          </a:prstGeom>
        </p:spPr>
      </p:pic>
      <p:pic>
        <p:nvPicPr>
          <p:cNvPr id="17" name="Graphic 16" descr="Robber with solid fill">
            <a:extLst>
              <a:ext uri="{FF2B5EF4-FFF2-40B4-BE49-F238E27FC236}">
                <a16:creationId xmlns:a16="http://schemas.microsoft.com/office/drawing/2014/main" id="{E9D87A40-4C86-4260-9560-059AF23701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52950" y="3627544"/>
            <a:ext cx="914400" cy="914400"/>
          </a:xfrm>
          <a:prstGeom prst="rect">
            <a:avLst/>
          </a:prstGeom>
          <a:effectLst>
            <a:outerShdw blurRad="50800" dist="38100" dir="8100000" algn="tr" rotWithShape="0">
              <a:prstClr val="black">
                <a:alpha val="40000"/>
              </a:prstClr>
            </a:outerShdw>
          </a:effectLst>
        </p:spPr>
      </p:pic>
      <p:sp>
        <p:nvSpPr>
          <p:cNvPr id="9" name="Footer Placeholder 2">
            <a:extLst>
              <a:ext uri="{FF2B5EF4-FFF2-40B4-BE49-F238E27FC236}">
                <a16:creationId xmlns:a16="http://schemas.microsoft.com/office/drawing/2014/main" id="{AFA7EE07-05FF-4105-8443-546A3257B510}"/>
              </a:ext>
            </a:extLst>
          </p:cNvPr>
          <p:cNvSpPr>
            <a:spLocks noGrp="1"/>
          </p:cNvSpPr>
          <p:nvPr>
            <p:ph type="ftr" sz="quarter" idx="11"/>
          </p:nvPr>
        </p:nvSpPr>
        <p:spPr>
          <a:xfrm>
            <a:off x="1169960" y="5878720"/>
            <a:ext cx="2915733" cy="298800"/>
          </a:xfrm>
        </p:spPr>
        <p:txBody>
          <a:bodyPr/>
          <a:lstStyle/>
          <a:p>
            <a:r>
              <a:rPr lang="en-US" noProof="0" dirty="0" err="1"/>
              <a:t>Evrard</a:t>
            </a:r>
            <a:endParaRPr lang="en-US" noProof="0" dirty="0"/>
          </a:p>
        </p:txBody>
      </p:sp>
    </p:spTree>
    <p:extLst>
      <p:ext uri="{BB962C8B-B14F-4D97-AF65-F5344CB8AC3E}">
        <p14:creationId xmlns:p14="http://schemas.microsoft.com/office/powerpoint/2010/main" val="76429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US" dirty="0"/>
              <a:t>SOLUTION</a:t>
            </a:r>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a:xfrm>
            <a:off x="815721" y="3392200"/>
            <a:ext cx="4452566" cy="2210173"/>
          </a:xfrm>
        </p:spPr>
        <p:txBody>
          <a:bodyPr/>
          <a:lstStyle/>
          <a:p>
            <a:r>
              <a:rPr lang="en-US" sz="1400" dirty="0">
                <a:latin typeface="Calibri Light" panose="020F0302020204030204" pitchFamily="34" charset="0"/>
                <a:cs typeface="Calibri Light" panose="020F0302020204030204" pitchFamily="34" charset="0"/>
              </a:rPr>
              <a:t>Thanks to the existence of modern technologies like Bluetooth and the internet we can connect almost every electronic device in our homes together and control them remotely through our smartphones with the help of microcontrollers and integrated systems.</a:t>
            </a:r>
            <a:endParaRPr lang="en-US" dirty="0"/>
          </a:p>
        </p:txBody>
      </p:sp>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3</a:t>
            </a:fld>
            <a:endParaRPr lang="en-US" dirty="0"/>
          </a:p>
        </p:txBody>
      </p:sp>
      <p:pic>
        <p:nvPicPr>
          <p:cNvPr id="17" name="Graphic 16" descr="Home with solid fill">
            <a:extLst>
              <a:ext uri="{FF2B5EF4-FFF2-40B4-BE49-F238E27FC236}">
                <a16:creationId xmlns:a16="http://schemas.microsoft.com/office/drawing/2014/main" id="{DE48D7CD-D497-455A-AF4E-3298C2C18E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25220" y="2561299"/>
            <a:ext cx="2083860" cy="2083860"/>
          </a:xfrm>
          <a:prstGeom prst="rect">
            <a:avLst/>
          </a:prstGeom>
        </p:spPr>
      </p:pic>
      <p:pic>
        <p:nvPicPr>
          <p:cNvPr id="20" name="Graphic 19" descr="Man with solid fill">
            <a:extLst>
              <a:ext uri="{FF2B5EF4-FFF2-40B4-BE49-F238E27FC236}">
                <a16:creationId xmlns:a16="http://schemas.microsoft.com/office/drawing/2014/main" id="{DC47D3B4-9FE0-4421-8FFB-1318229B5D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19752" y="3603229"/>
            <a:ext cx="914400" cy="914400"/>
          </a:xfrm>
          <a:prstGeom prst="rect">
            <a:avLst/>
          </a:prstGeom>
        </p:spPr>
      </p:pic>
      <p:pic>
        <p:nvPicPr>
          <p:cNvPr id="15" name="Graphic 14" descr="Robot with solid fill">
            <a:extLst>
              <a:ext uri="{FF2B5EF4-FFF2-40B4-BE49-F238E27FC236}">
                <a16:creationId xmlns:a16="http://schemas.microsoft.com/office/drawing/2014/main" id="{BFAA6912-707A-41BB-B27B-17DD7422D5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156" y="3906543"/>
            <a:ext cx="611086" cy="611086"/>
          </a:xfrm>
          <a:prstGeom prst="rect">
            <a:avLst/>
          </a:prstGeom>
          <a:effectLst>
            <a:outerShdw blurRad="50800" dist="38100" dir="2700000" algn="tl" rotWithShape="0">
              <a:prstClr val="black">
                <a:alpha val="40000"/>
              </a:prstClr>
            </a:outerShdw>
          </a:effectLst>
        </p:spPr>
      </p:pic>
      <p:grpSp>
        <p:nvGrpSpPr>
          <p:cNvPr id="23" name="Group 22">
            <a:extLst>
              <a:ext uri="{FF2B5EF4-FFF2-40B4-BE49-F238E27FC236}">
                <a16:creationId xmlns:a16="http://schemas.microsoft.com/office/drawing/2014/main" id="{97792147-6EBD-4992-8CA8-EF92F1210A08}"/>
              </a:ext>
            </a:extLst>
          </p:cNvPr>
          <p:cNvGrpSpPr/>
          <p:nvPr/>
        </p:nvGrpSpPr>
        <p:grpSpPr>
          <a:xfrm>
            <a:off x="6096000" y="4810248"/>
            <a:ext cx="2322310" cy="579120"/>
            <a:chOff x="6149340" y="4695948"/>
            <a:chExt cx="2322310" cy="579120"/>
          </a:xfrm>
        </p:grpSpPr>
        <p:sp>
          <p:nvSpPr>
            <p:cNvPr id="21" name="Speech Bubble: Rectangle with Corners Rounded 20">
              <a:extLst>
                <a:ext uri="{FF2B5EF4-FFF2-40B4-BE49-F238E27FC236}">
                  <a16:creationId xmlns:a16="http://schemas.microsoft.com/office/drawing/2014/main" id="{3B64D34F-0B01-4CDE-B4B6-5E3076146C2B}"/>
                </a:ext>
              </a:extLst>
            </p:cNvPr>
            <p:cNvSpPr/>
            <p:nvPr/>
          </p:nvSpPr>
          <p:spPr>
            <a:xfrm rot="10800000">
              <a:off x="6149340" y="4695948"/>
              <a:ext cx="2322310" cy="579120"/>
            </a:xfrm>
            <a:prstGeom prst="wedgeRoundRectCallout">
              <a:avLst>
                <a:gd name="adj1" fmla="val -21323"/>
                <a:gd name="adj2" fmla="val 82237"/>
                <a:gd name="adj3" fmla="val 16667"/>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DE" dirty="0"/>
            </a:p>
          </p:txBody>
        </p:sp>
        <p:sp>
          <p:nvSpPr>
            <p:cNvPr id="22" name="TextBox 21">
              <a:extLst>
                <a:ext uri="{FF2B5EF4-FFF2-40B4-BE49-F238E27FC236}">
                  <a16:creationId xmlns:a16="http://schemas.microsoft.com/office/drawing/2014/main" id="{C0CCF370-C550-42EF-8109-9EAF6B7C546F}"/>
                </a:ext>
              </a:extLst>
            </p:cNvPr>
            <p:cNvSpPr txBox="1"/>
            <p:nvPr/>
          </p:nvSpPr>
          <p:spPr>
            <a:xfrm>
              <a:off x="6260528" y="4800842"/>
              <a:ext cx="2099934" cy="369332"/>
            </a:xfrm>
            <a:prstGeom prst="rect">
              <a:avLst/>
            </a:prstGeom>
            <a:noFill/>
          </p:spPr>
          <p:txBody>
            <a:bodyPr wrap="none" rtlCol="0">
              <a:spAutoFit/>
            </a:bodyPr>
            <a:lstStyle/>
            <a:p>
              <a:r>
                <a:rPr lang="en-GB" dirty="0"/>
                <a:t>Just go, don’t worry</a:t>
              </a:r>
              <a:endParaRPr lang="en-DE" dirty="0"/>
            </a:p>
          </p:txBody>
        </p:sp>
      </p:grpSp>
      <p:sp>
        <p:nvSpPr>
          <p:cNvPr id="11" name="Footer Placeholder 2">
            <a:extLst>
              <a:ext uri="{FF2B5EF4-FFF2-40B4-BE49-F238E27FC236}">
                <a16:creationId xmlns:a16="http://schemas.microsoft.com/office/drawing/2014/main" id="{D28FA7AC-5913-4302-B108-18DAE9C95A8D}"/>
              </a:ext>
            </a:extLst>
          </p:cNvPr>
          <p:cNvSpPr>
            <a:spLocks noGrp="1"/>
          </p:cNvSpPr>
          <p:nvPr>
            <p:ph type="ftr" sz="quarter" idx="11"/>
          </p:nvPr>
        </p:nvSpPr>
        <p:spPr>
          <a:xfrm>
            <a:off x="1169960" y="5878720"/>
            <a:ext cx="2915733" cy="298800"/>
          </a:xfrm>
        </p:spPr>
        <p:txBody>
          <a:bodyPr/>
          <a:lstStyle/>
          <a:p>
            <a:r>
              <a:rPr lang="en-US" noProof="0" dirty="0" err="1"/>
              <a:t>Evrard</a:t>
            </a:r>
            <a:endParaRPr lang="en-US" noProof="0" dirty="0"/>
          </a:p>
        </p:txBody>
      </p:sp>
    </p:spTree>
    <p:extLst>
      <p:ext uri="{BB962C8B-B14F-4D97-AF65-F5344CB8AC3E}">
        <p14:creationId xmlns:p14="http://schemas.microsoft.com/office/powerpoint/2010/main" val="2149445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803276" y="2091023"/>
            <a:ext cx="4881244" cy="804338"/>
          </a:xfrm>
        </p:spPr>
        <p:txBody>
          <a:bodyPr>
            <a:normAutofit fontScale="90000"/>
          </a:bodyPr>
          <a:lstStyle/>
          <a:p>
            <a:r>
              <a:rPr lang="en-US" dirty="0"/>
              <a:t>SMART HOME SYSTEM</a:t>
            </a:r>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p:txBody>
          <a:bodyPr/>
          <a:lstStyle/>
          <a:p>
            <a:r>
              <a:rPr lang="en-US" dirty="0"/>
              <a:t>Our product is your solution</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p:txBody>
          <a:bodyPr>
            <a:normAutofit/>
          </a:bodyPr>
          <a:lstStyle/>
          <a:p>
            <a:r>
              <a:rPr lang="en-US" dirty="0"/>
              <a:t>Security is our priority</a:t>
            </a:r>
          </a:p>
          <a:p>
            <a:r>
              <a:rPr lang="en-US" dirty="0"/>
              <a:t>Make everything prepared before you back</a:t>
            </a:r>
          </a:p>
          <a:p>
            <a:r>
              <a:rPr lang="en-US" dirty="0"/>
              <a:t>Control everything within your fingertips</a:t>
            </a:r>
          </a:p>
        </p:txBody>
      </p:sp>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4</a:t>
            </a:fld>
            <a:endParaRPr lang="en-US" dirty="0"/>
          </a:p>
        </p:txBody>
      </p:sp>
      <p:pic>
        <p:nvPicPr>
          <p:cNvPr id="17" name="Graphic 16" descr="Network outline">
            <a:extLst>
              <a:ext uri="{FF2B5EF4-FFF2-40B4-BE49-F238E27FC236}">
                <a16:creationId xmlns:a16="http://schemas.microsoft.com/office/drawing/2014/main" id="{6711E2A5-0DA4-4759-B892-3033C8B3A0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16783" y="2531045"/>
            <a:ext cx="2292434" cy="2292434"/>
          </a:xfrm>
          <a:prstGeom prst="rect">
            <a:avLst/>
          </a:prstGeom>
        </p:spPr>
      </p:pic>
      <p:pic>
        <p:nvPicPr>
          <p:cNvPr id="27" name="Graphic 26" descr="Smart Phone with solid fill">
            <a:extLst>
              <a:ext uri="{FF2B5EF4-FFF2-40B4-BE49-F238E27FC236}">
                <a16:creationId xmlns:a16="http://schemas.microsoft.com/office/drawing/2014/main" id="{2B7FA91E-AAC7-4338-A8FC-45024DEDFC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03712" y="3617967"/>
            <a:ext cx="318575" cy="318575"/>
          </a:xfrm>
          <a:prstGeom prst="rect">
            <a:avLst/>
          </a:prstGeom>
        </p:spPr>
      </p:pic>
      <p:sp>
        <p:nvSpPr>
          <p:cNvPr id="31" name="Freeform: Shape 30">
            <a:extLst>
              <a:ext uri="{FF2B5EF4-FFF2-40B4-BE49-F238E27FC236}">
                <a16:creationId xmlns:a16="http://schemas.microsoft.com/office/drawing/2014/main" id="{020F9EDB-1EB5-4DF1-AEA1-63D0046B0986}"/>
              </a:ext>
            </a:extLst>
          </p:cNvPr>
          <p:cNvSpPr/>
          <p:nvPr/>
        </p:nvSpPr>
        <p:spPr>
          <a:xfrm>
            <a:off x="6936813" y="1727621"/>
            <a:ext cx="3652374" cy="1949641"/>
          </a:xfrm>
          <a:custGeom>
            <a:avLst/>
            <a:gdLst>
              <a:gd name="connsiteX0" fmla="*/ 628650 w 800100"/>
              <a:gd name="connsiteY0" fmla="*/ 217170 h 417194"/>
              <a:gd name="connsiteX1" fmla="*/ 628650 w 800100"/>
              <a:gd name="connsiteY1" fmla="*/ 57150 h 417194"/>
              <a:gd name="connsiteX2" fmla="*/ 552450 w 800100"/>
              <a:gd name="connsiteY2" fmla="*/ 57150 h 417194"/>
              <a:gd name="connsiteX3" fmla="*/ 552450 w 800100"/>
              <a:gd name="connsiteY3" fmla="*/ 144780 h 417194"/>
              <a:gd name="connsiteX4" fmla="*/ 400050 w 800100"/>
              <a:gd name="connsiteY4" fmla="*/ 0 h 417194"/>
              <a:gd name="connsiteX5" fmla="*/ 400050 w 800100"/>
              <a:gd name="connsiteY5" fmla="*/ 0 h 417194"/>
              <a:gd name="connsiteX6" fmla="*/ 0 w 800100"/>
              <a:gd name="connsiteY6" fmla="*/ 381000 h 417194"/>
              <a:gd name="connsiteX7" fmla="*/ 42863 w 800100"/>
              <a:gd name="connsiteY7" fmla="*/ 417195 h 417194"/>
              <a:gd name="connsiteX8" fmla="*/ 400050 w 800100"/>
              <a:gd name="connsiteY8" fmla="*/ 78105 h 417194"/>
              <a:gd name="connsiteX9" fmla="*/ 400050 w 800100"/>
              <a:gd name="connsiteY9" fmla="*/ 78105 h 417194"/>
              <a:gd name="connsiteX10" fmla="*/ 757238 w 800100"/>
              <a:gd name="connsiteY10" fmla="*/ 417195 h 417194"/>
              <a:gd name="connsiteX11" fmla="*/ 800100 w 800100"/>
              <a:gd name="connsiteY11" fmla="*/ 381000 h 41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100" h="417194">
                <a:moveTo>
                  <a:pt x="628650" y="217170"/>
                </a:moveTo>
                <a:lnTo>
                  <a:pt x="628650" y="57150"/>
                </a:lnTo>
                <a:lnTo>
                  <a:pt x="552450" y="57150"/>
                </a:lnTo>
                <a:lnTo>
                  <a:pt x="552450" y="144780"/>
                </a:lnTo>
                <a:lnTo>
                  <a:pt x="400050" y="0"/>
                </a:lnTo>
                <a:lnTo>
                  <a:pt x="400050" y="0"/>
                </a:lnTo>
                <a:lnTo>
                  <a:pt x="0" y="381000"/>
                </a:lnTo>
                <a:lnTo>
                  <a:pt x="42863" y="417195"/>
                </a:lnTo>
                <a:lnTo>
                  <a:pt x="400050" y="78105"/>
                </a:lnTo>
                <a:lnTo>
                  <a:pt x="400050" y="78105"/>
                </a:lnTo>
                <a:lnTo>
                  <a:pt x="757238" y="417195"/>
                </a:lnTo>
                <a:lnTo>
                  <a:pt x="800100" y="381000"/>
                </a:lnTo>
                <a:close/>
              </a:path>
            </a:pathLst>
          </a:custGeom>
          <a:solidFill>
            <a:srgbClr val="00BBBB"/>
          </a:solidFill>
          <a:ln w="9525" cap="flat">
            <a:noFill/>
            <a:prstDash val="solid"/>
            <a:miter/>
          </a:ln>
        </p:spPr>
        <p:txBody>
          <a:bodyPr rtlCol="0" anchor="ctr"/>
          <a:lstStyle/>
          <a:p>
            <a:endParaRPr lang="en-DE"/>
          </a:p>
        </p:txBody>
      </p:sp>
      <p:sp>
        <p:nvSpPr>
          <p:cNvPr id="9" name="Footer Placeholder 2">
            <a:extLst>
              <a:ext uri="{FF2B5EF4-FFF2-40B4-BE49-F238E27FC236}">
                <a16:creationId xmlns:a16="http://schemas.microsoft.com/office/drawing/2014/main" id="{46FD2324-EEEB-45A8-8173-8DD691BB2D09}"/>
              </a:ext>
            </a:extLst>
          </p:cNvPr>
          <p:cNvSpPr>
            <a:spLocks noGrp="1"/>
          </p:cNvSpPr>
          <p:nvPr>
            <p:ph type="ftr" sz="quarter" idx="11"/>
          </p:nvPr>
        </p:nvSpPr>
        <p:spPr>
          <a:xfrm>
            <a:off x="1169960" y="5878720"/>
            <a:ext cx="2915733" cy="298800"/>
          </a:xfrm>
        </p:spPr>
        <p:txBody>
          <a:bodyPr/>
          <a:lstStyle/>
          <a:p>
            <a:r>
              <a:rPr lang="en-US" noProof="0" dirty="0"/>
              <a:t>Sheikh</a:t>
            </a:r>
          </a:p>
        </p:txBody>
      </p:sp>
    </p:spTree>
    <p:extLst>
      <p:ext uri="{BB962C8B-B14F-4D97-AF65-F5344CB8AC3E}">
        <p14:creationId xmlns:p14="http://schemas.microsoft.com/office/powerpoint/2010/main" val="376680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OUR SYSTEM IS MODULUS</a:t>
            </a:r>
          </a:p>
        </p:txBody>
      </p:sp>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p:txBody>
          <a:bodyPr/>
          <a:lstStyle/>
          <a:p>
            <a:r>
              <a:rPr lang="en-US" dirty="0"/>
              <a:t>EACH SMART DEVICES ARE INDEPENDENT FROM EACH OTHER</a:t>
            </a:r>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p:txBody>
          <a:bodyPr/>
          <a:lstStyle/>
          <a:p>
            <a:r>
              <a:rPr lang="en-US" dirty="0"/>
              <a:t>Application</a:t>
            </a:r>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p:txBody>
          <a:bodyPr>
            <a:normAutofit/>
          </a:bodyPr>
          <a:lstStyle/>
          <a:p>
            <a:r>
              <a:rPr lang="en-US" dirty="0"/>
              <a:t>User can control the smart devices on their own smart devices</a:t>
            </a:r>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p:txBody>
          <a:bodyPr/>
          <a:lstStyle/>
          <a:p>
            <a:r>
              <a:rPr lang="en-US" dirty="0"/>
              <a:t>Control Hub</a:t>
            </a:r>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p:txBody>
          <a:bodyPr>
            <a:normAutofit/>
          </a:bodyPr>
          <a:lstStyle/>
          <a:p>
            <a:r>
              <a:rPr lang="en-US" dirty="0"/>
              <a:t>Connect all smart devices</a:t>
            </a:r>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p:txBody>
          <a:bodyPr/>
          <a:lstStyle/>
          <a:p>
            <a:r>
              <a:rPr lang="en-US" dirty="0"/>
              <a:t>Smart Devices</a:t>
            </a:r>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p:txBody>
          <a:bodyPr>
            <a:normAutofit/>
          </a:bodyPr>
          <a:lstStyle/>
          <a:p>
            <a:r>
              <a:rPr lang="en-US" dirty="0"/>
              <a:t>Smart because it can be controlled by user from far with wireless connection</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5</a:t>
            </a:fld>
            <a:endParaRPr lang="en-US" dirty="0"/>
          </a:p>
        </p:txBody>
      </p:sp>
      <p:pic>
        <p:nvPicPr>
          <p:cNvPr id="25" name="Graphic 24" descr="DVD player with solid fill">
            <a:extLst>
              <a:ext uri="{FF2B5EF4-FFF2-40B4-BE49-F238E27FC236}">
                <a16:creationId xmlns:a16="http://schemas.microsoft.com/office/drawing/2014/main" id="{FABCBCCC-4986-4E86-8B3B-57171DB41F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8238" y="2829119"/>
            <a:ext cx="761105" cy="761105"/>
          </a:xfrm>
          <a:prstGeom prst="rect">
            <a:avLst/>
          </a:prstGeom>
        </p:spPr>
      </p:pic>
      <p:pic>
        <p:nvPicPr>
          <p:cNvPr id="26" name="Graphic 25" descr="Smart Phone with solid fill">
            <a:extLst>
              <a:ext uri="{FF2B5EF4-FFF2-40B4-BE49-F238E27FC236}">
                <a16:creationId xmlns:a16="http://schemas.microsoft.com/office/drawing/2014/main" id="{E8D2C8C3-A0CC-4944-90B7-D3DD78747B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52762" y="2829119"/>
            <a:ext cx="761105" cy="761105"/>
          </a:xfrm>
          <a:prstGeom prst="rect">
            <a:avLst/>
          </a:prstGeom>
        </p:spPr>
      </p:pic>
      <p:pic>
        <p:nvPicPr>
          <p:cNvPr id="27" name="Graphic 26" descr="Thermometer with solid fill">
            <a:extLst>
              <a:ext uri="{FF2B5EF4-FFF2-40B4-BE49-F238E27FC236}">
                <a16:creationId xmlns:a16="http://schemas.microsoft.com/office/drawing/2014/main" id="{17EE7722-CCE6-4413-93CE-DC411C4ACB4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79494" y="3364191"/>
            <a:ext cx="385166" cy="385166"/>
          </a:xfrm>
          <a:prstGeom prst="rect">
            <a:avLst/>
          </a:prstGeom>
        </p:spPr>
      </p:pic>
      <p:pic>
        <p:nvPicPr>
          <p:cNvPr id="28" name="Graphic 27" descr="Lamp with solid fill">
            <a:extLst>
              <a:ext uri="{FF2B5EF4-FFF2-40B4-BE49-F238E27FC236}">
                <a16:creationId xmlns:a16="http://schemas.microsoft.com/office/drawing/2014/main" id="{5FE4F6F7-818F-47A8-A343-B94C07B0256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87886" y="3017204"/>
            <a:ext cx="385166" cy="385166"/>
          </a:xfrm>
          <a:prstGeom prst="rect">
            <a:avLst/>
          </a:prstGeom>
        </p:spPr>
      </p:pic>
      <p:pic>
        <p:nvPicPr>
          <p:cNvPr id="29" name="Graphic 28" descr="Alarm clock with solid fill">
            <a:extLst>
              <a:ext uri="{FF2B5EF4-FFF2-40B4-BE49-F238E27FC236}">
                <a16:creationId xmlns:a16="http://schemas.microsoft.com/office/drawing/2014/main" id="{E3CE92C1-2687-49F0-829B-52C042974A3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779494" y="2690394"/>
            <a:ext cx="385166" cy="385166"/>
          </a:xfrm>
          <a:prstGeom prst="rect">
            <a:avLst/>
          </a:prstGeom>
        </p:spPr>
      </p:pic>
      <p:pic>
        <p:nvPicPr>
          <p:cNvPr id="30" name="Graphic 29" descr="Window with solid fill">
            <a:extLst>
              <a:ext uri="{FF2B5EF4-FFF2-40B4-BE49-F238E27FC236}">
                <a16:creationId xmlns:a16="http://schemas.microsoft.com/office/drawing/2014/main" id="{6A7245FC-A9C8-4ECC-9598-0267280CEBB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383690" y="2690394"/>
            <a:ext cx="385166" cy="385166"/>
          </a:xfrm>
          <a:prstGeom prst="rect">
            <a:avLst/>
          </a:prstGeom>
        </p:spPr>
      </p:pic>
      <p:pic>
        <p:nvPicPr>
          <p:cNvPr id="31" name="Graphic 30" descr="Door Closed with solid fill">
            <a:extLst>
              <a:ext uri="{FF2B5EF4-FFF2-40B4-BE49-F238E27FC236}">
                <a16:creationId xmlns:a16="http://schemas.microsoft.com/office/drawing/2014/main" id="{5553BA76-B473-46D2-85A1-3E4F0339DBC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417991" y="3376843"/>
            <a:ext cx="385166" cy="385166"/>
          </a:xfrm>
          <a:prstGeom prst="rect">
            <a:avLst/>
          </a:prstGeom>
        </p:spPr>
      </p:pic>
      <p:sp>
        <p:nvSpPr>
          <p:cNvPr id="18" name="Footer Placeholder 2">
            <a:extLst>
              <a:ext uri="{FF2B5EF4-FFF2-40B4-BE49-F238E27FC236}">
                <a16:creationId xmlns:a16="http://schemas.microsoft.com/office/drawing/2014/main" id="{EA1B95FB-C989-4389-87D1-07C8E0BF410D}"/>
              </a:ext>
            </a:extLst>
          </p:cNvPr>
          <p:cNvSpPr>
            <a:spLocks noGrp="1"/>
          </p:cNvSpPr>
          <p:nvPr>
            <p:ph type="ftr" sz="quarter" idx="11"/>
          </p:nvPr>
        </p:nvSpPr>
        <p:spPr>
          <a:xfrm>
            <a:off x="1169960" y="5878720"/>
            <a:ext cx="2915733" cy="298800"/>
          </a:xfrm>
        </p:spPr>
        <p:txBody>
          <a:bodyPr/>
          <a:lstStyle/>
          <a:p>
            <a:r>
              <a:rPr lang="en-US" noProof="0" dirty="0"/>
              <a:t>Sheikh</a:t>
            </a:r>
          </a:p>
        </p:txBody>
      </p:sp>
    </p:spTree>
    <p:extLst>
      <p:ext uri="{BB962C8B-B14F-4D97-AF65-F5344CB8AC3E}">
        <p14:creationId xmlns:p14="http://schemas.microsoft.com/office/powerpoint/2010/main" val="331017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157CED-A559-4BE2-A985-D2640D0B3884}"/>
              </a:ext>
            </a:extLst>
          </p:cNvPr>
          <p:cNvSpPr>
            <a:spLocks noGrp="1"/>
          </p:cNvSpPr>
          <p:nvPr>
            <p:ph type="title"/>
          </p:nvPr>
        </p:nvSpPr>
        <p:spPr>
          <a:xfrm>
            <a:off x="6769768" y="2133599"/>
            <a:ext cx="5422232" cy="2492461"/>
          </a:xfrm>
        </p:spPr>
        <p:txBody>
          <a:bodyPr/>
          <a:lstStyle/>
          <a:p>
            <a:r>
              <a:rPr lang="en-US" sz="5400" dirty="0"/>
              <a:t>Why our system is great in security</a:t>
            </a:r>
            <a:endParaRPr lang="en-DE" sz="5400" dirty="0"/>
          </a:p>
        </p:txBody>
      </p:sp>
      <p:sp>
        <p:nvSpPr>
          <p:cNvPr id="3" name="Footer Placeholder 2">
            <a:extLst>
              <a:ext uri="{FF2B5EF4-FFF2-40B4-BE49-F238E27FC236}">
                <a16:creationId xmlns:a16="http://schemas.microsoft.com/office/drawing/2014/main" id="{0958D591-5DF3-4972-B407-BC05B04BBFEA}"/>
              </a:ext>
            </a:extLst>
          </p:cNvPr>
          <p:cNvSpPr>
            <a:spLocks noGrp="1"/>
          </p:cNvSpPr>
          <p:nvPr>
            <p:ph type="ftr" sz="quarter" idx="11"/>
          </p:nvPr>
        </p:nvSpPr>
        <p:spPr/>
        <p:txBody>
          <a:bodyPr/>
          <a:lstStyle/>
          <a:p>
            <a:r>
              <a:rPr lang="en-US" noProof="0" dirty="0" err="1"/>
              <a:t>Hadi</a:t>
            </a:r>
            <a:endParaRPr lang="en-US" noProof="0" dirty="0"/>
          </a:p>
        </p:txBody>
      </p:sp>
      <p:sp>
        <p:nvSpPr>
          <p:cNvPr id="4" name="Slide Number Placeholder 3">
            <a:extLst>
              <a:ext uri="{FF2B5EF4-FFF2-40B4-BE49-F238E27FC236}">
                <a16:creationId xmlns:a16="http://schemas.microsoft.com/office/drawing/2014/main" id="{D1C64246-0F36-4405-B1F1-52A6CF775B0B}"/>
              </a:ext>
            </a:extLst>
          </p:cNvPr>
          <p:cNvSpPr>
            <a:spLocks noGrp="1"/>
          </p:cNvSpPr>
          <p:nvPr>
            <p:ph type="sldNum" sz="quarter" idx="12"/>
          </p:nvPr>
        </p:nvSpPr>
        <p:spPr/>
        <p:txBody>
          <a:bodyPr/>
          <a:lstStyle/>
          <a:p>
            <a:fld id="{8D581BC7-E183-40DB-AC97-C19EA4EB8894}" type="slidenum">
              <a:rPr lang="en-US" noProof="0" smtClean="0"/>
              <a:pPr/>
              <a:t>6</a:t>
            </a:fld>
            <a:endParaRPr lang="en-US" noProof="0" dirty="0"/>
          </a:p>
        </p:txBody>
      </p:sp>
      <p:grpSp>
        <p:nvGrpSpPr>
          <p:cNvPr id="7" name="Group 6">
            <a:extLst>
              <a:ext uri="{FF2B5EF4-FFF2-40B4-BE49-F238E27FC236}">
                <a16:creationId xmlns:a16="http://schemas.microsoft.com/office/drawing/2014/main" id="{6023B2E1-E7A3-4828-BF98-CE3B24CDC148}"/>
              </a:ext>
            </a:extLst>
          </p:cNvPr>
          <p:cNvGrpSpPr/>
          <p:nvPr/>
        </p:nvGrpSpPr>
        <p:grpSpPr>
          <a:xfrm>
            <a:off x="1461126" y="1803318"/>
            <a:ext cx="3161048" cy="3251364"/>
            <a:chOff x="1024571" y="1882999"/>
            <a:chExt cx="3161048" cy="3251364"/>
          </a:xfrm>
        </p:grpSpPr>
        <p:pic>
          <p:nvPicPr>
            <p:cNvPr id="8" name="Picture Placeholder 17" descr="Microprocessor icon">
              <a:extLst>
                <a:ext uri="{FF2B5EF4-FFF2-40B4-BE49-F238E27FC236}">
                  <a16:creationId xmlns:a16="http://schemas.microsoft.com/office/drawing/2014/main" id="{D267D1C2-AA9F-414F-BEAC-8D36366C6C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29" r="1329"/>
            <a:stretch>
              <a:fillRect/>
            </a:stretch>
          </p:blipFill>
          <p:spPr>
            <a:xfrm>
              <a:off x="1024571" y="1882999"/>
              <a:ext cx="3161048" cy="3251364"/>
            </a:xfrm>
            <a:prstGeom prst="rect">
              <a:avLst/>
            </a:prstGeom>
          </p:spPr>
        </p:pic>
        <p:pic>
          <p:nvPicPr>
            <p:cNvPr id="9" name="Graphic 8" descr="Safe with solid fill">
              <a:extLst>
                <a:ext uri="{FF2B5EF4-FFF2-40B4-BE49-F238E27FC236}">
                  <a16:creationId xmlns:a16="http://schemas.microsoft.com/office/drawing/2014/main" id="{C152DB3E-3E4C-481D-A3FC-A9A0B9A901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47895" y="3051481"/>
              <a:ext cx="914400" cy="914400"/>
            </a:xfrm>
            <a:prstGeom prst="rect">
              <a:avLst/>
            </a:prstGeom>
          </p:spPr>
        </p:pic>
      </p:grpSp>
    </p:spTree>
    <p:extLst>
      <p:ext uri="{BB962C8B-B14F-4D97-AF65-F5344CB8AC3E}">
        <p14:creationId xmlns:p14="http://schemas.microsoft.com/office/powerpoint/2010/main" val="2524414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2546DAD-2E88-4D12-BA53-6814C999D01A}"/>
              </a:ext>
            </a:extLst>
          </p:cNvPr>
          <p:cNvSpPr>
            <a:spLocks noGrp="1"/>
          </p:cNvSpPr>
          <p:nvPr>
            <p:ph type="sldNum" sz="quarter" idx="12"/>
          </p:nvPr>
        </p:nvSpPr>
        <p:spPr/>
        <p:txBody>
          <a:bodyPr/>
          <a:lstStyle/>
          <a:p>
            <a:fld id="{8D581BC7-E183-40DB-AC97-C19EA4EB8894}" type="slidenum">
              <a:rPr lang="en-US" noProof="0" smtClean="0"/>
              <a:t>7</a:t>
            </a:fld>
            <a:endParaRPr lang="en-US" noProof="0" dirty="0"/>
          </a:p>
        </p:txBody>
      </p:sp>
      <p:sp>
        <p:nvSpPr>
          <p:cNvPr id="10" name="Footer Placeholder 2">
            <a:extLst>
              <a:ext uri="{FF2B5EF4-FFF2-40B4-BE49-F238E27FC236}">
                <a16:creationId xmlns:a16="http://schemas.microsoft.com/office/drawing/2014/main" id="{301D342C-B297-470F-8C59-4035F5578ADF}"/>
              </a:ext>
            </a:extLst>
          </p:cNvPr>
          <p:cNvSpPr>
            <a:spLocks noGrp="1"/>
          </p:cNvSpPr>
          <p:nvPr>
            <p:ph type="ftr" sz="quarter" idx="11"/>
          </p:nvPr>
        </p:nvSpPr>
        <p:spPr>
          <a:xfrm>
            <a:off x="1169960" y="5878720"/>
            <a:ext cx="2915733" cy="298800"/>
          </a:xfrm>
        </p:spPr>
        <p:txBody>
          <a:bodyPr/>
          <a:lstStyle/>
          <a:p>
            <a:r>
              <a:rPr lang="en-US" noProof="0" dirty="0" err="1"/>
              <a:t>Hadi</a:t>
            </a:r>
            <a:endParaRPr lang="en-US" noProof="0" dirty="0"/>
          </a:p>
        </p:txBody>
      </p:sp>
      <p:pic>
        <p:nvPicPr>
          <p:cNvPr id="7" name="Picture 6" descr="Diagram&#10;&#10;Description automatically generated">
            <a:extLst>
              <a:ext uri="{FF2B5EF4-FFF2-40B4-BE49-F238E27FC236}">
                <a16:creationId xmlns:a16="http://schemas.microsoft.com/office/drawing/2014/main" id="{96BA579B-E839-4B69-9A13-11B7960CC3EE}"/>
              </a:ext>
            </a:extLst>
          </p:cNvPr>
          <p:cNvPicPr>
            <a:picLocks noChangeAspect="1"/>
          </p:cNvPicPr>
          <p:nvPr/>
        </p:nvPicPr>
        <p:blipFill>
          <a:blip r:embed="rId2"/>
          <a:stretch>
            <a:fillRect/>
          </a:stretch>
        </p:blipFill>
        <p:spPr>
          <a:xfrm>
            <a:off x="700087" y="256331"/>
            <a:ext cx="10791825" cy="5622389"/>
          </a:xfrm>
          <a:prstGeom prst="rect">
            <a:avLst/>
          </a:prstGeom>
        </p:spPr>
      </p:pic>
    </p:spTree>
    <p:extLst>
      <p:ext uri="{BB962C8B-B14F-4D97-AF65-F5344CB8AC3E}">
        <p14:creationId xmlns:p14="http://schemas.microsoft.com/office/powerpoint/2010/main" val="135302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a:xfrm>
            <a:off x="838200" y="3102515"/>
            <a:ext cx="10515600" cy="652969"/>
          </a:xfrm>
        </p:spPr>
        <p:txBody>
          <a:bodyPr>
            <a:normAutofit/>
          </a:bodyPr>
          <a:lstStyle/>
          <a:p>
            <a:pPr algn="ctr"/>
            <a:r>
              <a:rPr lang="en-US" dirty="0"/>
              <a:t>OUR SMART DEVICES ARE SPECIAL</a:t>
            </a: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4" name="Footer Placeholder 2">
            <a:extLst>
              <a:ext uri="{FF2B5EF4-FFF2-40B4-BE49-F238E27FC236}">
                <a16:creationId xmlns:a16="http://schemas.microsoft.com/office/drawing/2014/main" id="{C2CF4604-478C-45EF-9E6C-18D7788ED769}"/>
              </a:ext>
            </a:extLst>
          </p:cNvPr>
          <p:cNvSpPr>
            <a:spLocks noGrp="1"/>
          </p:cNvSpPr>
          <p:nvPr>
            <p:ph type="ftr" sz="quarter" idx="11"/>
          </p:nvPr>
        </p:nvSpPr>
        <p:spPr>
          <a:xfrm>
            <a:off x="1169960" y="5878720"/>
            <a:ext cx="2915733" cy="298800"/>
          </a:xfrm>
        </p:spPr>
        <p:txBody>
          <a:bodyPr/>
          <a:lstStyle/>
          <a:p>
            <a:r>
              <a:rPr lang="en-US" dirty="0" err="1"/>
              <a:t>Zafirul</a:t>
            </a:r>
            <a:r>
              <a:rPr lang="en-US" dirty="0"/>
              <a:t> and Ammar</a:t>
            </a:r>
            <a:endParaRPr lang="en-US" noProof="0" dirty="0"/>
          </a:p>
        </p:txBody>
      </p:sp>
    </p:spTree>
    <p:extLst>
      <p:ext uri="{BB962C8B-B14F-4D97-AF65-F5344CB8AC3E}">
        <p14:creationId xmlns:p14="http://schemas.microsoft.com/office/powerpoint/2010/main" val="408031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62AE561-31F5-48AF-9EE5-305022BBE2BF}"/>
              </a:ext>
            </a:extLst>
          </p:cNvPr>
          <p:cNvGrpSpPr/>
          <p:nvPr/>
        </p:nvGrpSpPr>
        <p:grpSpPr>
          <a:xfrm>
            <a:off x="8660301" y="-1601693"/>
            <a:ext cx="3591464" cy="5568594"/>
            <a:chOff x="2627472" y="1495705"/>
            <a:chExt cx="2863788" cy="4968909"/>
          </a:xfrm>
        </p:grpSpPr>
        <p:pic>
          <p:nvPicPr>
            <p:cNvPr id="7" name="Picture 3" descr="Text&#10;&#10;Description automatically generated">
              <a:extLst>
                <a:ext uri="{FF2B5EF4-FFF2-40B4-BE49-F238E27FC236}">
                  <a16:creationId xmlns:a16="http://schemas.microsoft.com/office/drawing/2014/main" id="{F0C05448-FFAD-449A-B87E-2DFE41011099}"/>
                </a:ext>
              </a:extLst>
            </p:cNvPr>
            <p:cNvPicPr>
              <a:picLocks noChangeAspect="1"/>
            </p:cNvPicPr>
            <p:nvPr/>
          </p:nvPicPr>
          <p:blipFill>
            <a:blip r:embed="rId2">
              <a:alphaModFix amt="20000"/>
            </a:blip>
            <a:stretch>
              <a:fillRect/>
            </a:stretch>
          </p:blipFill>
          <p:spPr>
            <a:xfrm>
              <a:off x="2627472" y="1495705"/>
              <a:ext cx="2863788" cy="4968909"/>
            </a:xfrm>
            <a:prstGeom prst="rect">
              <a:avLst/>
            </a:prstGeom>
            <a:effectLst>
              <a:softEdge rad="63500"/>
            </a:effectLst>
          </p:spPr>
        </p:pic>
        <p:pic>
          <p:nvPicPr>
            <p:cNvPr id="8" name="Picture 3" descr="Text&#10;&#10;Description automatically generated">
              <a:extLst>
                <a:ext uri="{FF2B5EF4-FFF2-40B4-BE49-F238E27FC236}">
                  <a16:creationId xmlns:a16="http://schemas.microsoft.com/office/drawing/2014/main" id="{3901D049-4022-4DD1-82EA-0290885CE867}"/>
                </a:ext>
              </a:extLst>
            </p:cNvPr>
            <p:cNvPicPr>
              <a:picLocks noChangeAspect="1"/>
            </p:cNvPicPr>
            <p:nvPr/>
          </p:nvPicPr>
          <p:blipFill rotWithShape="1">
            <a:blip r:embed="rId2"/>
            <a:srcRect l="3880" t="37056" r="39683" b="59898"/>
            <a:stretch/>
          </p:blipFill>
          <p:spPr>
            <a:xfrm>
              <a:off x="2741420" y="3360451"/>
              <a:ext cx="1616251" cy="151345"/>
            </a:xfrm>
            <a:prstGeom prst="rect">
              <a:avLst/>
            </a:prstGeom>
            <a:ln>
              <a:noFill/>
            </a:ln>
            <a:effectLst>
              <a:outerShdw blurRad="292100" dist="139700" dir="2700000" algn="tl" rotWithShape="0">
                <a:srgbClr val="333333">
                  <a:alpha val="65000"/>
                </a:srgbClr>
              </a:outerShdw>
            </a:effectLst>
          </p:spPr>
        </p:pic>
      </p:grpSp>
      <p:grpSp>
        <p:nvGrpSpPr>
          <p:cNvPr id="9" name="Group 8">
            <a:extLst>
              <a:ext uri="{FF2B5EF4-FFF2-40B4-BE49-F238E27FC236}">
                <a16:creationId xmlns:a16="http://schemas.microsoft.com/office/drawing/2014/main" id="{AB66F7AB-C769-46B7-AAF5-1E03779CC36A}"/>
              </a:ext>
            </a:extLst>
          </p:cNvPr>
          <p:cNvGrpSpPr/>
          <p:nvPr/>
        </p:nvGrpSpPr>
        <p:grpSpPr>
          <a:xfrm>
            <a:off x="6582163" y="2229525"/>
            <a:ext cx="2970988" cy="4868426"/>
            <a:chOff x="8508428" y="1388347"/>
            <a:chExt cx="2970988" cy="4868426"/>
          </a:xfrm>
        </p:grpSpPr>
        <p:pic>
          <p:nvPicPr>
            <p:cNvPr id="10" name="Picture 3">
              <a:extLst>
                <a:ext uri="{FF2B5EF4-FFF2-40B4-BE49-F238E27FC236}">
                  <a16:creationId xmlns:a16="http://schemas.microsoft.com/office/drawing/2014/main" id="{A386F513-378E-44FC-AF89-CF76CDED9A44}"/>
                </a:ext>
              </a:extLst>
            </p:cNvPr>
            <p:cNvPicPr>
              <a:picLocks noChangeAspect="1"/>
            </p:cNvPicPr>
            <p:nvPr/>
          </p:nvPicPr>
          <p:blipFill>
            <a:blip r:embed="rId3">
              <a:alphaModFix amt="35000"/>
            </a:blip>
            <a:stretch>
              <a:fillRect/>
            </a:stretch>
          </p:blipFill>
          <p:spPr>
            <a:xfrm>
              <a:off x="8508428" y="1388347"/>
              <a:ext cx="2970988" cy="4868426"/>
            </a:xfrm>
            <a:prstGeom prst="rect">
              <a:avLst/>
            </a:prstGeom>
            <a:ln>
              <a:noFill/>
            </a:ln>
            <a:effectLst>
              <a:softEdge rad="25400"/>
            </a:effectLst>
          </p:spPr>
        </p:pic>
        <p:pic>
          <p:nvPicPr>
            <p:cNvPr id="11" name="Picture 3">
              <a:extLst>
                <a:ext uri="{FF2B5EF4-FFF2-40B4-BE49-F238E27FC236}">
                  <a16:creationId xmlns:a16="http://schemas.microsoft.com/office/drawing/2014/main" id="{E7A2B8AF-C4DD-40CB-B05E-68178BE145DE}"/>
                </a:ext>
              </a:extLst>
            </p:cNvPr>
            <p:cNvPicPr>
              <a:picLocks noChangeAspect="1"/>
            </p:cNvPicPr>
            <p:nvPr/>
          </p:nvPicPr>
          <p:blipFill rotWithShape="1">
            <a:blip r:embed="rId3"/>
            <a:srcRect l="8821" t="36975" r="34049" b="58360"/>
            <a:stretch/>
          </p:blipFill>
          <p:spPr>
            <a:xfrm>
              <a:off x="8755529" y="3201894"/>
              <a:ext cx="1697318" cy="227106"/>
            </a:xfrm>
            <a:prstGeom prst="rect">
              <a:avLst/>
            </a:prstGeom>
            <a:ln>
              <a:noFill/>
            </a:ln>
            <a:effectLst>
              <a:outerShdw blurRad="292100" dist="139700" dir="2700000" algn="tl" rotWithShape="0">
                <a:srgbClr val="333333">
                  <a:alpha val="65000"/>
                </a:srgbClr>
              </a:outerShdw>
            </a:effectLst>
          </p:spPr>
        </p:pic>
      </p:grpSp>
      <p:pic>
        <p:nvPicPr>
          <p:cNvPr id="13" name="Picture 3">
            <a:extLst>
              <a:ext uri="{FF2B5EF4-FFF2-40B4-BE49-F238E27FC236}">
                <a16:creationId xmlns:a16="http://schemas.microsoft.com/office/drawing/2014/main" id="{B30B9E3F-58A0-405A-9EEF-96407A902D5D}"/>
              </a:ext>
            </a:extLst>
          </p:cNvPr>
          <p:cNvPicPr>
            <a:picLocks noChangeAspect="1"/>
          </p:cNvPicPr>
          <p:nvPr/>
        </p:nvPicPr>
        <p:blipFill>
          <a:blip r:embed="rId4">
            <a:alphaModFix amt="35000"/>
          </a:blip>
          <a:stretch>
            <a:fillRect/>
          </a:stretch>
        </p:blipFill>
        <p:spPr>
          <a:xfrm>
            <a:off x="61165" y="1755595"/>
            <a:ext cx="4124345" cy="5029164"/>
          </a:xfrm>
          <a:prstGeom prst="rect">
            <a:avLst/>
          </a:prstGeom>
          <a:ln>
            <a:noFill/>
          </a:ln>
          <a:effectLst>
            <a:softEdge rad="25400"/>
          </a:effectLst>
        </p:spPr>
      </p:pic>
      <p:sp>
        <p:nvSpPr>
          <p:cNvPr id="16" name="Rectangle: Rounded Corners 15">
            <a:extLst>
              <a:ext uri="{FF2B5EF4-FFF2-40B4-BE49-F238E27FC236}">
                <a16:creationId xmlns:a16="http://schemas.microsoft.com/office/drawing/2014/main" id="{588AFB68-6759-453F-8703-A5812105DC05}"/>
              </a:ext>
            </a:extLst>
          </p:cNvPr>
          <p:cNvSpPr/>
          <p:nvPr/>
        </p:nvSpPr>
        <p:spPr>
          <a:xfrm>
            <a:off x="3116704" y="3484272"/>
            <a:ext cx="2617694" cy="1571811"/>
          </a:xfrm>
          <a:prstGeom prst="roundRect">
            <a:avLst/>
          </a:prstGeom>
          <a:solidFill>
            <a:schemeClr val="bg1"/>
          </a:solidFill>
          <a:ln>
            <a:noFill/>
          </a:ln>
          <a:effectLst>
            <a:glow rad="139700">
              <a:schemeClr val="bg2">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71CDDEB2-D47C-4F51-93B1-B542DD84171A}"/>
              </a:ext>
            </a:extLst>
          </p:cNvPr>
          <p:cNvSpPr/>
          <p:nvPr/>
        </p:nvSpPr>
        <p:spPr>
          <a:xfrm>
            <a:off x="8408525" y="4852508"/>
            <a:ext cx="2617694" cy="1571811"/>
          </a:xfrm>
          <a:prstGeom prst="roundRect">
            <a:avLst/>
          </a:prstGeom>
          <a:solidFill>
            <a:schemeClr val="bg1"/>
          </a:solidFill>
          <a:ln>
            <a:noFill/>
          </a:ln>
          <a:effectLst>
            <a:glow rad="139700">
              <a:schemeClr val="bg2">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FC5693D1-0899-4628-96BB-E3C89C85C737}"/>
              </a:ext>
            </a:extLst>
          </p:cNvPr>
          <p:cNvSpPr>
            <a:spLocks noGrp="1"/>
          </p:cNvSpPr>
          <p:nvPr>
            <p:ph type="sldNum" sz="quarter" idx="12"/>
          </p:nvPr>
        </p:nvSpPr>
        <p:spPr/>
        <p:txBody>
          <a:bodyPr/>
          <a:lstStyle/>
          <a:p>
            <a:fld id="{8D581BC7-E183-40DB-AC97-C19EA4EB8894}" type="slidenum">
              <a:rPr lang="en-US" noProof="0" smtClean="0"/>
              <a:pPr/>
              <a:t>9</a:t>
            </a:fld>
            <a:endParaRPr lang="en-US" noProof="0" dirty="0"/>
          </a:p>
        </p:txBody>
      </p:sp>
      <p:sp>
        <p:nvSpPr>
          <p:cNvPr id="5" name="Footer Placeholder 2">
            <a:extLst>
              <a:ext uri="{FF2B5EF4-FFF2-40B4-BE49-F238E27FC236}">
                <a16:creationId xmlns:a16="http://schemas.microsoft.com/office/drawing/2014/main" id="{7B8E092E-B2B8-43C3-8E50-9AF982C92BF4}"/>
              </a:ext>
            </a:extLst>
          </p:cNvPr>
          <p:cNvSpPr>
            <a:spLocks noGrp="1"/>
          </p:cNvSpPr>
          <p:nvPr>
            <p:ph type="ftr" sz="quarter" idx="11"/>
          </p:nvPr>
        </p:nvSpPr>
        <p:spPr>
          <a:xfrm>
            <a:off x="1180120" y="5878720"/>
            <a:ext cx="2915733" cy="298800"/>
          </a:xfrm>
        </p:spPr>
        <p:txBody>
          <a:bodyPr/>
          <a:lstStyle/>
          <a:p>
            <a:r>
              <a:rPr lang="en-US" dirty="0" err="1"/>
              <a:t>Zafirul</a:t>
            </a:r>
            <a:r>
              <a:rPr lang="en-US" dirty="0"/>
              <a:t> and Ammar</a:t>
            </a:r>
            <a:endParaRPr lang="en-US" noProof="0" dirty="0"/>
          </a:p>
        </p:txBody>
      </p:sp>
      <p:grpSp>
        <p:nvGrpSpPr>
          <p:cNvPr id="21" name="Group 20">
            <a:extLst>
              <a:ext uri="{FF2B5EF4-FFF2-40B4-BE49-F238E27FC236}">
                <a16:creationId xmlns:a16="http://schemas.microsoft.com/office/drawing/2014/main" id="{282F1349-2A1D-4673-9BB0-69417AFA799A}"/>
              </a:ext>
            </a:extLst>
          </p:cNvPr>
          <p:cNvGrpSpPr/>
          <p:nvPr/>
        </p:nvGrpSpPr>
        <p:grpSpPr>
          <a:xfrm>
            <a:off x="2366220" y="-2210785"/>
            <a:ext cx="6035233" cy="5812925"/>
            <a:chOff x="2355290" y="-2219399"/>
            <a:chExt cx="6035233" cy="5812925"/>
          </a:xfrm>
        </p:grpSpPr>
        <p:pic>
          <p:nvPicPr>
            <p:cNvPr id="3" name="Picture 2">
              <a:extLst>
                <a:ext uri="{FF2B5EF4-FFF2-40B4-BE49-F238E27FC236}">
                  <a16:creationId xmlns:a16="http://schemas.microsoft.com/office/drawing/2014/main" id="{3F3F15E8-007E-40E9-B3A6-8C0848EFBFF0}"/>
                </a:ext>
              </a:extLst>
            </p:cNvPr>
            <p:cNvPicPr>
              <a:picLocks noChangeAspect="1"/>
            </p:cNvPicPr>
            <p:nvPr/>
          </p:nvPicPr>
          <p:blipFill>
            <a:blip r:embed="rId5">
              <a:alphaModFix amt="35000"/>
            </a:blip>
            <a:stretch>
              <a:fillRect/>
            </a:stretch>
          </p:blipFill>
          <p:spPr>
            <a:xfrm>
              <a:off x="2355290" y="-2219399"/>
              <a:ext cx="6035233" cy="5812925"/>
            </a:xfrm>
            <a:prstGeom prst="rect">
              <a:avLst/>
            </a:prstGeom>
            <a:ln>
              <a:noFill/>
            </a:ln>
            <a:effectLst>
              <a:softEdge rad="112500"/>
            </a:effectLst>
          </p:spPr>
        </p:pic>
        <p:pic>
          <p:nvPicPr>
            <p:cNvPr id="20" name="Picture 19">
              <a:extLst>
                <a:ext uri="{FF2B5EF4-FFF2-40B4-BE49-F238E27FC236}">
                  <a16:creationId xmlns:a16="http://schemas.microsoft.com/office/drawing/2014/main" id="{C701815C-85B9-47CC-A628-CE521B759C35}"/>
                </a:ext>
              </a:extLst>
            </p:cNvPr>
            <p:cNvPicPr>
              <a:picLocks noChangeAspect="1"/>
            </p:cNvPicPr>
            <p:nvPr/>
          </p:nvPicPr>
          <p:blipFill rotWithShape="1">
            <a:blip r:embed="rId5"/>
            <a:srcRect l="-1" t="80110" r="58239" b="17367"/>
            <a:stretch/>
          </p:blipFill>
          <p:spPr>
            <a:xfrm>
              <a:off x="2373292" y="2397909"/>
              <a:ext cx="2735803" cy="159143"/>
            </a:xfrm>
            <a:prstGeom prst="rect">
              <a:avLst/>
            </a:prstGeom>
            <a:effectLst>
              <a:outerShdw blurRad="50800" dist="38100" dir="2700000" algn="tl" rotWithShape="0">
                <a:prstClr val="black">
                  <a:alpha val="40000"/>
                </a:prstClr>
              </a:outerShdw>
            </a:effectLst>
          </p:spPr>
        </p:pic>
      </p:grpSp>
      <p:sp>
        <p:nvSpPr>
          <p:cNvPr id="15" name="Rectangle: Rounded Corners 14">
            <a:extLst>
              <a:ext uri="{FF2B5EF4-FFF2-40B4-BE49-F238E27FC236}">
                <a16:creationId xmlns:a16="http://schemas.microsoft.com/office/drawing/2014/main" id="{DFE90CD5-77F2-43D9-9191-DF59C0E25341}"/>
              </a:ext>
            </a:extLst>
          </p:cNvPr>
          <p:cNvSpPr/>
          <p:nvPr/>
        </p:nvSpPr>
        <p:spPr>
          <a:xfrm>
            <a:off x="417590" y="275220"/>
            <a:ext cx="2617694" cy="1571811"/>
          </a:xfrm>
          <a:prstGeom prst="roundRect">
            <a:avLst/>
          </a:prstGeom>
          <a:solidFill>
            <a:schemeClr val="bg1"/>
          </a:solidFill>
          <a:ln>
            <a:noFill/>
          </a:ln>
          <a:effectLst>
            <a:glow rad="139700">
              <a:schemeClr val="bg2">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BEB4E910-384E-4B4C-9FFF-F098821A1F7E}"/>
              </a:ext>
            </a:extLst>
          </p:cNvPr>
          <p:cNvSpPr/>
          <p:nvPr/>
        </p:nvSpPr>
        <p:spPr>
          <a:xfrm>
            <a:off x="6042607" y="1136393"/>
            <a:ext cx="2617694" cy="1571811"/>
          </a:xfrm>
          <a:prstGeom prst="roundRect">
            <a:avLst/>
          </a:prstGeom>
          <a:solidFill>
            <a:schemeClr val="bg1"/>
          </a:solidFill>
          <a:ln>
            <a:noFill/>
          </a:ln>
          <a:effectLst>
            <a:glow rad="139700">
              <a:schemeClr val="bg2">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Picture 22">
            <a:extLst>
              <a:ext uri="{FF2B5EF4-FFF2-40B4-BE49-F238E27FC236}">
                <a16:creationId xmlns:a16="http://schemas.microsoft.com/office/drawing/2014/main" id="{1E928A52-63A3-4EEB-AD78-24CDB44D059F}"/>
              </a:ext>
            </a:extLst>
          </p:cNvPr>
          <p:cNvPicPr>
            <a:picLocks noChangeAspect="1"/>
          </p:cNvPicPr>
          <p:nvPr/>
        </p:nvPicPr>
        <p:blipFill rotWithShape="1">
          <a:blip r:embed="rId6"/>
          <a:srcRect t="85427" b="8339"/>
          <a:stretch/>
        </p:blipFill>
        <p:spPr>
          <a:xfrm>
            <a:off x="0" y="5293814"/>
            <a:ext cx="4186593" cy="210371"/>
          </a:xfrm>
          <a:prstGeom prst="rect">
            <a:avLst/>
          </a:prstGeom>
          <a:effectLst>
            <a:outerShdw blurRad="50800" dist="38100" dir="2700000" algn="tl" rotWithShape="0">
              <a:prstClr val="black">
                <a:alpha val="40000"/>
              </a:prstClr>
            </a:outerShdw>
          </a:effectLst>
        </p:spPr>
      </p:pic>
      <p:sp>
        <p:nvSpPr>
          <p:cNvPr id="25" name="Arrow: Bent-Up 24">
            <a:extLst>
              <a:ext uri="{FF2B5EF4-FFF2-40B4-BE49-F238E27FC236}">
                <a16:creationId xmlns:a16="http://schemas.microsoft.com/office/drawing/2014/main" id="{7739425F-7437-441C-A9B6-51638A063744}"/>
              </a:ext>
            </a:extLst>
          </p:cNvPr>
          <p:cNvSpPr/>
          <p:nvPr/>
        </p:nvSpPr>
        <p:spPr>
          <a:xfrm rot="10800000">
            <a:off x="2473176" y="4173101"/>
            <a:ext cx="490953" cy="900800"/>
          </a:xfrm>
          <a:prstGeom prst="bentUpArrow">
            <a:avLst/>
          </a:prstGeom>
          <a:solidFill>
            <a:schemeClr val="bg2"/>
          </a:solidFill>
          <a:ln>
            <a:solidFill>
              <a:schemeClr val="bg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8" name="Arrow: Bent-Up 27">
            <a:extLst>
              <a:ext uri="{FF2B5EF4-FFF2-40B4-BE49-F238E27FC236}">
                <a16:creationId xmlns:a16="http://schemas.microsoft.com/office/drawing/2014/main" id="{22995BDC-D319-47E7-BB88-5DE9AB1CE361}"/>
              </a:ext>
            </a:extLst>
          </p:cNvPr>
          <p:cNvSpPr/>
          <p:nvPr/>
        </p:nvSpPr>
        <p:spPr>
          <a:xfrm rot="10800000" flipH="1">
            <a:off x="3211874" y="1180258"/>
            <a:ext cx="540249" cy="988533"/>
          </a:xfrm>
          <a:prstGeom prst="bentUpArrow">
            <a:avLst>
              <a:gd name="adj1" fmla="val 26250"/>
              <a:gd name="adj2" fmla="val 25000"/>
              <a:gd name="adj3" fmla="val 25000"/>
            </a:avLst>
          </a:prstGeom>
          <a:solidFill>
            <a:schemeClr val="bg2"/>
          </a:solidFill>
          <a:ln>
            <a:solidFill>
              <a:schemeClr val="tx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9" name="Arrow: Bent-Up 28">
            <a:extLst>
              <a:ext uri="{FF2B5EF4-FFF2-40B4-BE49-F238E27FC236}">
                <a16:creationId xmlns:a16="http://schemas.microsoft.com/office/drawing/2014/main" id="{A79BA24F-E1A9-4FC8-8901-3E5E6B4AA646}"/>
              </a:ext>
            </a:extLst>
          </p:cNvPr>
          <p:cNvSpPr/>
          <p:nvPr/>
        </p:nvSpPr>
        <p:spPr>
          <a:xfrm rot="16200000">
            <a:off x="8960734" y="3811454"/>
            <a:ext cx="490953" cy="900800"/>
          </a:xfrm>
          <a:prstGeom prst="bentUpArrow">
            <a:avLst/>
          </a:prstGeom>
          <a:solidFill>
            <a:schemeClr val="bg2"/>
          </a:solidFill>
          <a:ln>
            <a:solidFill>
              <a:schemeClr val="tx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30" name="Arrow: Bent-Up 29">
            <a:extLst>
              <a:ext uri="{FF2B5EF4-FFF2-40B4-BE49-F238E27FC236}">
                <a16:creationId xmlns:a16="http://schemas.microsoft.com/office/drawing/2014/main" id="{352EC4A8-5C66-493D-A7F3-EA3A33186DB2}"/>
              </a:ext>
            </a:extLst>
          </p:cNvPr>
          <p:cNvSpPr/>
          <p:nvPr/>
        </p:nvSpPr>
        <p:spPr>
          <a:xfrm>
            <a:off x="8930079" y="946231"/>
            <a:ext cx="490953" cy="900800"/>
          </a:xfrm>
          <a:prstGeom prst="bentUpArrow">
            <a:avLst/>
          </a:prstGeom>
          <a:solidFill>
            <a:schemeClr val="bg2"/>
          </a:solidFill>
          <a:ln>
            <a:solidFill>
              <a:schemeClr val="tx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Tree>
    <p:extLst>
      <p:ext uri="{BB962C8B-B14F-4D97-AF65-F5344CB8AC3E}">
        <p14:creationId xmlns:p14="http://schemas.microsoft.com/office/powerpoint/2010/main" val="2914066038"/>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743C61-8CA7-48FF-B2A3-6055DA854C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187</TotalTime>
  <Words>254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Gill Sans MT</vt:lpstr>
      <vt:lpstr>Segoe UI Light</vt:lpstr>
      <vt:lpstr>Office Theme</vt:lpstr>
      <vt:lpstr>SMART HOME SYSTEM</vt:lpstr>
      <vt:lpstr>PROBLEM</vt:lpstr>
      <vt:lpstr>SOLUTION</vt:lpstr>
      <vt:lpstr>SMART HOME SYSTEM</vt:lpstr>
      <vt:lpstr>OUR SYSTEM IS MODULUS</vt:lpstr>
      <vt:lpstr>Why our system is great in security</vt:lpstr>
      <vt:lpstr>PowerPoint Presentation</vt:lpstr>
      <vt:lpstr>OUR SMART DEVICES ARE SPECIAL</vt:lpstr>
      <vt:lpstr>PowerPoint Presentation</vt:lpstr>
      <vt:lpstr>PowerPoint Presentation</vt:lpstr>
      <vt:lpstr>SIMULATION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SYSTEM</dc:title>
  <dc:creator>Sheikh Adib</dc:creator>
  <cp:lastModifiedBy>Hadi Imran</cp:lastModifiedBy>
  <cp:revision>7</cp:revision>
  <dcterms:created xsi:type="dcterms:W3CDTF">2021-01-16T11:41:04Z</dcterms:created>
  <dcterms:modified xsi:type="dcterms:W3CDTF">2021-01-24T16:24:08Z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