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60" r:id="rId5"/>
    <p:sldId id="266" r:id="rId6"/>
    <p:sldId id="261" r:id="rId7"/>
    <p:sldId id="263" r:id="rId8"/>
    <p:sldId id="262" r:id="rId9"/>
    <p:sldId id="267" r:id="rId10"/>
    <p:sldId id="264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5B9BD5"/>
    <a:srgbClr val="2E75B6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115D9-BE29-CE42-AC23-43C921D7C6B9}" v="40" dt="2020-11-23T08:23:03.956"/>
    <p1510:client id="{0FA83BF5-DDC4-49FE-A10F-5521F74218D3}" v="713" dt="2020-11-23T09:49:42.369"/>
    <p1510:client id="{60835957-0D2E-4437-849C-AE69CE8894AD}" v="529" dt="2020-11-23T09:14:24.275"/>
    <p1510:client id="{73875E39-5C6E-416E-9644-75231A017DCB}" v="5" dt="2020-11-22T19:38:33.148"/>
    <p1510:client id="{8C536976-0C11-4B60-80E8-09A66FEEF50B}" v="21" dt="2020-11-22T20:24:04.707"/>
    <p1510:client id="{E3D12AF9-E228-4DCA-887E-8ABC2FF2D124}" v="412" dt="2020-11-22T20:20:54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59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77D34-729D-44E1-8EB6-D61CD04F773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C18E6-1CC5-4CCD-8C5F-CBF1364BC8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Smart Communications</a:t>
          </a:r>
          <a:endParaRPr lang="en-US"/>
        </a:p>
      </dgm:t>
    </dgm:pt>
    <dgm:pt modelId="{A4104735-EE74-4E20-B593-EB9A4FA2F578}" type="parTrans" cxnId="{95BE11C1-9950-4CC2-A6D4-DD3ACFC39162}">
      <dgm:prSet/>
      <dgm:spPr/>
      <dgm:t>
        <a:bodyPr/>
        <a:lstStyle/>
        <a:p>
          <a:endParaRPr lang="en-US"/>
        </a:p>
      </dgm:t>
    </dgm:pt>
    <dgm:pt modelId="{342251D2-DDAC-44AA-98D0-E84ADC098C0C}" type="sibTrans" cxnId="{95BE11C1-9950-4CC2-A6D4-DD3ACFC39162}">
      <dgm:prSet/>
      <dgm:spPr/>
      <dgm:t>
        <a:bodyPr/>
        <a:lstStyle/>
        <a:p>
          <a:endParaRPr lang="en-US"/>
        </a:p>
      </dgm:t>
    </dgm:pt>
    <dgm:pt modelId="{E6BC417C-8872-4389-BDA0-5ABBC3131D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 Service Bus[5]</a:t>
          </a:r>
          <a:endParaRPr lang="en-GB" i="0" dirty="0"/>
        </a:p>
        <a:p>
          <a:pPr>
            <a:lnSpc>
              <a:spcPct val="100000"/>
            </a:lnSpc>
          </a:pPr>
          <a:r>
            <a:rPr lang="en-GB" i="0" dirty="0"/>
            <a:t>Wireless technology[1]</a:t>
          </a:r>
          <a:endParaRPr lang="en-US" i="0" dirty="0"/>
        </a:p>
        <a:p>
          <a:pPr>
            <a:lnSpc>
              <a:spcPct val="100000"/>
            </a:lnSpc>
          </a:pPr>
          <a:r>
            <a:rPr lang="en-US" i="0" dirty="0"/>
            <a:t>Smart Hubs support various protocol</a:t>
          </a:r>
          <a:endParaRPr lang="en-GB" i="0" dirty="0"/>
        </a:p>
      </dgm:t>
    </dgm:pt>
    <dgm:pt modelId="{5FCBED43-1F40-45CE-B7C2-306B54A02737}" type="parTrans" cxnId="{79953EAE-7F22-446A-B119-BDD6472B3DD7}">
      <dgm:prSet/>
      <dgm:spPr/>
      <dgm:t>
        <a:bodyPr/>
        <a:lstStyle/>
        <a:p>
          <a:endParaRPr lang="en-US"/>
        </a:p>
      </dgm:t>
    </dgm:pt>
    <dgm:pt modelId="{F1D15AD0-59AD-4B40-9546-408E33E6B760}" type="sibTrans" cxnId="{79953EAE-7F22-446A-B119-BDD6472B3DD7}">
      <dgm:prSet/>
      <dgm:spPr/>
      <dgm:t>
        <a:bodyPr/>
        <a:lstStyle/>
        <a:p>
          <a:endParaRPr lang="en-US"/>
        </a:p>
      </dgm:t>
    </dgm:pt>
    <dgm:pt modelId="{C79E4FD2-663D-44B5-8E08-DAE14AF3A0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Smart Operations</a:t>
          </a:r>
          <a:endParaRPr lang="en-US"/>
        </a:p>
      </dgm:t>
    </dgm:pt>
    <dgm:pt modelId="{5BF81E14-D999-4309-8A64-A79CD523A86D}" type="parTrans" cxnId="{6946C596-D549-4D1D-901C-9E7D91C17023}">
      <dgm:prSet/>
      <dgm:spPr/>
      <dgm:t>
        <a:bodyPr/>
        <a:lstStyle/>
        <a:p>
          <a:endParaRPr lang="en-US"/>
        </a:p>
      </dgm:t>
    </dgm:pt>
    <dgm:pt modelId="{3D8FDF87-CB7E-46DF-ADAD-E489F9454F61}" type="sibTrans" cxnId="{6946C596-D549-4D1D-901C-9E7D91C17023}">
      <dgm:prSet/>
      <dgm:spPr/>
      <dgm:t>
        <a:bodyPr/>
        <a:lstStyle/>
        <a:p>
          <a:endParaRPr lang="en-US"/>
        </a:p>
      </dgm:t>
    </dgm:pt>
    <dgm:pt modelId="{B0033E7A-6A7B-479A-8149-75B8536D19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Home network controller and service platform[5]</a:t>
          </a:r>
        </a:p>
        <a:p>
          <a:pPr>
            <a:lnSpc>
              <a:spcPct val="100000"/>
            </a:lnSpc>
          </a:pPr>
          <a:r>
            <a:rPr lang="en-GB" i="0" dirty="0"/>
            <a:t>Able to control  connected device</a:t>
          </a:r>
          <a:r>
            <a:rPr lang="en-US" i="0" dirty="0"/>
            <a:t> with one device.</a:t>
          </a:r>
          <a:endParaRPr lang="en-US" dirty="0"/>
        </a:p>
      </dgm:t>
    </dgm:pt>
    <dgm:pt modelId="{1070E2C5-6136-4FBB-B5C6-E8135A2CF6B9}" type="parTrans" cxnId="{811ECADF-FB1B-4BFD-B140-FBB3277D2C13}">
      <dgm:prSet/>
      <dgm:spPr/>
      <dgm:t>
        <a:bodyPr/>
        <a:lstStyle/>
        <a:p>
          <a:endParaRPr lang="en-US"/>
        </a:p>
      </dgm:t>
    </dgm:pt>
    <dgm:pt modelId="{766EB5AD-1B2B-4ED7-BD5C-0ACDC7863190}" type="sibTrans" cxnId="{811ECADF-FB1B-4BFD-B140-FBB3277D2C13}">
      <dgm:prSet/>
      <dgm:spPr/>
      <dgm:t>
        <a:bodyPr/>
        <a:lstStyle/>
        <a:p>
          <a:endParaRPr lang="en-US"/>
        </a:p>
      </dgm:t>
    </dgm:pt>
    <dgm:pt modelId="{F624200D-29A5-49A9-A19D-0471BC259F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0939DF-FB14-4830-8348-AF5B32F9742A}" type="parTrans" cxnId="{A2DCF11E-DACD-4E63-B4AB-9E4C5A75A7F4}">
      <dgm:prSet/>
      <dgm:spPr/>
      <dgm:t>
        <a:bodyPr/>
        <a:lstStyle/>
        <a:p>
          <a:endParaRPr lang="en-US"/>
        </a:p>
      </dgm:t>
    </dgm:pt>
    <dgm:pt modelId="{D5B46D7B-8A5D-4CE6-8106-6D79BF230179}" type="sibTrans" cxnId="{A2DCF11E-DACD-4E63-B4AB-9E4C5A75A7F4}">
      <dgm:prSet/>
      <dgm:spPr/>
      <dgm:t>
        <a:bodyPr/>
        <a:lstStyle/>
        <a:p>
          <a:endParaRPr lang="en-US"/>
        </a:p>
      </dgm:t>
    </dgm:pt>
    <dgm:pt modelId="{4AD69872-BC37-40E0-A380-AB9D538F10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Smart Interactivity</a:t>
          </a:r>
          <a:endParaRPr lang="en-US"/>
        </a:p>
      </dgm:t>
    </dgm:pt>
    <dgm:pt modelId="{7D3FF99C-24C7-440C-9B87-60FCC0A03878}" type="parTrans" cxnId="{6C989DFF-5E9C-4D62-8228-ADB592056BD1}">
      <dgm:prSet/>
      <dgm:spPr/>
      <dgm:t>
        <a:bodyPr/>
        <a:lstStyle/>
        <a:p>
          <a:endParaRPr lang="en-US"/>
        </a:p>
      </dgm:t>
    </dgm:pt>
    <dgm:pt modelId="{E24ABF1F-D4EF-4C4D-AC71-70A87630E496}" type="sibTrans" cxnId="{6C989DFF-5E9C-4D62-8228-ADB592056BD1}">
      <dgm:prSet/>
      <dgm:spPr/>
      <dgm:t>
        <a:bodyPr/>
        <a:lstStyle/>
        <a:p>
          <a:endParaRPr lang="en-US"/>
        </a:p>
      </dgm:t>
    </dgm:pt>
    <dgm:pt modelId="{DE7DEBD8-BB91-45FF-9277-BEC104A101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i="0"/>
            <a:t>Share collected information to other devices</a:t>
          </a:r>
          <a:endParaRPr lang="en-US" i="0"/>
        </a:p>
        <a:p>
          <a:pPr>
            <a:lnSpc>
              <a:spcPct val="100000"/>
            </a:lnSpc>
          </a:pPr>
          <a:r>
            <a:rPr lang="en-US" i="0"/>
            <a:t>Each device can control each other[1]</a:t>
          </a:r>
          <a:endParaRPr lang="en-GB" i="0"/>
        </a:p>
        <a:p>
          <a:pPr>
            <a:lnSpc>
              <a:spcPct val="100000"/>
            </a:lnSpc>
          </a:pPr>
          <a:r>
            <a:rPr lang="en-US"/>
            <a:t>Data reprository[6]</a:t>
          </a:r>
        </a:p>
      </dgm:t>
    </dgm:pt>
    <dgm:pt modelId="{72E9B5DB-3E1A-4BDB-9BDF-C8DE0D366B01}" type="parTrans" cxnId="{A144A8B7-2086-41A3-B288-F45D0B0EB831}">
      <dgm:prSet/>
      <dgm:spPr/>
      <dgm:t>
        <a:bodyPr/>
        <a:lstStyle/>
        <a:p>
          <a:endParaRPr lang="en-US"/>
        </a:p>
      </dgm:t>
    </dgm:pt>
    <dgm:pt modelId="{F5CDFC6B-C52F-4D0C-9132-4B5BF71F817A}" type="sibTrans" cxnId="{A144A8B7-2086-41A3-B288-F45D0B0EB831}">
      <dgm:prSet/>
      <dgm:spPr/>
      <dgm:t>
        <a:bodyPr/>
        <a:lstStyle/>
        <a:p>
          <a:endParaRPr lang="en-US"/>
        </a:p>
      </dgm:t>
    </dgm:pt>
    <dgm:pt modelId="{1DED4DE0-AEDB-4E54-A770-FE3112735250}" type="pres">
      <dgm:prSet presAssocID="{AB477D34-729D-44E1-8EB6-D61CD04F7732}" presName="root" presStyleCnt="0">
        <dgm:presLayoutVars>
          <dgm:dir/>
          <dgm:resizeHandles val="exact"/>
        </dgm:presLayoutVars>
      </dgm:prSet>
      <dgm:spPr/>
    </dgm:pt>
    <dgm:pt modelId="{22BD52BF-76DE-4F4A-AEBB-7D0B9736314F}" type="pres">
      <dgm:prSet presAssocID="{F51C18E6-1CC5-4CCD-8C5F-CBF1364BC8DF}" presName="compNode" presStyleCnt="0"/>
      <dgm:spPr/>
    </dgm:pt>
    <dgm:pt modelId="{16C20058-5F82-44B7-844B-DCE0DA2C5A7A}" type="pres">
      <dgm:prSet presAssocID="{F51C18E6-1CC5-4CCD-8C5F-CBF1364BC8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AB1ACB4-B308-4F4B-9F2B-877368B31501}" type="pres">
      <dgm:prSet presAssocID="{F51C18E6-1CC5-4CCD-8C5F-CBF1364BC8DF}" presName="iconSpace" presStyleCnt="0"/>
      <dgm:spPr/>
    </dgm:pt>
    <dgm:pt modelId="{2C343C92-6B94-4F31-9032-1E3E347AA7D6}" type="pres">
      <dgm:prSet presAssocID="{F51C18E6-1CC5-4CCD-8C5F-CBF1364BC8DF}" presName="parTx" presStyleLbl="revTx" presStyleIdx="0" presStyleCnt="6">
        <dgm:presLayoutVars>
          <dgm:chMax val="0"/>
          <dgm:chPref val="0"/>
        </dgm:presLayoutVars>
      </dgm:prSet>
      <dgm:spPr/>
    </dgm:pt>
    <dgm:pt modelId="{97DD8AF2-C33F-41A4-BB3B-8E60F6D2C72F}" type="pres">
      <dgm:prSet presAssocID="{F51C18E6-1CC5-4CCD-8C5F-CBF1364BC8DF}" presName="txSpace" presStyleCnt="0"/>
      <dgm:spPr/>
    </dgm:pt>
    <dgm:pt modelId="{3D1FDEB8-B214-44CA-94FC-CA6FEE3ACD21}" type="pres">
      <dgm:prSet presAssocID="{F51C18E6-1CC5-4CCD-8C5F-CBF1364BC8DF}" presName="desTx" presStyleLbl="revTx" presStyleIdx="1" presStyleCnt="6">
        <dgm:presLayoutVars/>
      </dgm:prSet>
      <dgm:spPr/>
    </dgm:pt>
    <dgm:pt modelId="{244D0484-00D1-4EF3-8CD4-9C5CFE4891FA}" type="pres">
      <dgm:prSet presAssocID="{342251D2-DDAC-44AA-98D0-E84ADC098C0C}" presName="sibTrans" presStyleCnt="0"/>
      <dgm:spPr/>
    </dgm:pt>
    <dgm:pt modelId="{623E0F69-20A3-4F11-A14F-A6861C0F8B60}" type="pres">
      <dgm:prSet presAssocID="{C79E4FD2-663D-44B5-8E08-DAE14AF3A0B7}" presName="compNode" presStyleCnt="0"/>
      <dgm:spPr/>
    </dgm:pt>
    <dgm:pt modelId="{D50D8787-2B05-456E-A2EF-98212692F042}" type="pres">
      <dgm:prSet presAssocID="{C79E4FD2-663D-44B5-8E08-DAE14AF3A0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F0C02AB-8C17-4242-8DA9-5097250C5F15}" type="pres">
      <dgm:prSet presAssocID="{C79E4FD2-663D-44B5-8E08-DAE14AF3A0B7}" presName="iconSpace" presStyleCnt="0"/>
      <dgm:spPr/>
    </dgm:pt>
    <dgm:pt modelId="{C0D70D0F-6F15-426C-80A5-D92822E425A3}" type="pres">
      <dgm:prSet presAssocID="{C79E4FD2-663D-44B5-8E08-DAE14AF3A0B7}" presName="parTx" presStyleLbl="revTx" presStyleIdx="2" presStyleCnt="6">
        <dgm:presLayoutVars>
          <dgm:chMax val="0"/>
          <dgm:chPref val="0"/>
        </dgm:presLayoutVars>
      </dgm:prSet>
      <dgm:spPr/>
    </dgm:pt>
    <dgm:pt modelId="{502B12A3-F187-42B2-8C33-0FF445493AE2}" type="pres">
      <dgm:prSet presAssocID="{C79E4FD2-663D-44B5-8E08-DAE14AF3A0B7}" presName="txSpace" presStyleCnt="0"/>
      <dgm:spPr/>
    </dgm:pt>
    <dgm:pt modelId="{B7BD1E92-BA92-496D-9FAE-BBBAAB418322}" type="pres">
      <dgm:prSet presAssocID="{C79E4FD2-663D-44B5-8E08-DAE14AF3A0B7}" presName="desTx" presStyleLbl="revTx" presStyleIdx="3" presStyleCnt="6">
        <dgm:presLayoutVars/>
      </dgm:prSet>
      <dgm:spPr/>
    </dgm:pt>
    <dgm:pt modelId="{40C0675A-5059-4825-8B4A-BAD5FFDCB16C}" type="pres">
      <dgm:prSet presAssocID="{3D8FDF87-CB7E-46DF-ADAD-E489F9454F61}" presName="sibTrans" presStyleCnt="0"/>
      <dgm:spPr/>
    </dgm:pt>
    <dgm:pt modelId="{07515144-5145-47CF-987C-BA620062FB62}" type="pres">
      <dgm:prSet presAssocID="{4AD69872-BC37-40E0-A380-AB9D538F10CC}" presName="compNode" presStyleCnt="0"/>
      <dgm:spPr/>
    </dgm:pt>
    <dgm:pt modelId="{58CA370D-97DF-4B24-8B7B-C932162366D0}" type="pres">
      <dgm:prSet presAssocID="{4AD69872-BC37-40E0-A380-AB9D538F10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5219BB4-FB88-4867-8382-1D2E4B880048}" type="pres">
      <dgm:prSet presAssocID="{4AD69872-BC37-40E0-A380-AB9D538F10CC}" presName="iconSpace" presStyleCnt="0"/>
      <dgm:spPr/>
    </dgm:pt>
    <dgm:pt modelId="{A51411DD-840B-40F7-9185-5F5A332FFB33}" type="pres">
      <dgm:prSet presAssocID="{4AD69872-BC37-40E0-A380-AB9D538F10CC}" presName="parTx" presStyleLbl="revTx" presStyleIdx="4" presStyleCnt="6">
        <dgm:presLayoutVars>
          <dgm:chMax val="0"/>
          <dgm:chPref val="0"/>
        </dgm:presLayoutVars>
      </dgm:prSet>
      <dgm:spPr/>
    </dgm:pt>
    <dgm:pt modelId="{37AF0C9D-99FE-4630-90F2-6DA194819999}" type="pres">
      <dgm:prSet presAssocID="{4AD69872-BC37-40E0-A380-AB9D538F10CC}" presName="txSpace" presStyleCnt="0"/>
      <dgm:spPr/>
    </dgm:pt>
    <dgm:pt modelId="{8762001D-CF94-4DA4-9700-1BACFF1A6838}" type="pres">
      <dgm:prSet presAssocID="{4AD69872-BC37-40E0-A380-AB9D538F10CC}" presName="desTx" presStyleLbl="revTx" presStyleIdx="5" presStyleCnt="6">
        <dgm:presLayoutVars/>
      </dgm:prSet>
      <dgm:spPr/>
    </dgm:pt>
  </dgm:ptLst>
  <dgm:cxnLst>
    <dgm:cxn modelId="{A2DCF11E-DACD-4E63-B4AB-9E4C5A75A7F4}" srcId="{C79E4FD2-663D-44B5-8E08-DAE14AF3A0B7}" destId="{F624200D-29A5-49A9-A19D-0471BC259F86}" srcOrd="1" destOrd="0" parTransId="{D10939DF-FB14-4830-8348-AF5B32F9742A}" sibTransId="{D5B46D7B-8A5D-4CE6-8106-6D79BF230179}"/>
    <dgm:cxn modelId="{18AD232A-A607-4743-B9D2-CE79C912BC64}" type="presOf" srcId="{C79E4FD2-663D-44B5-8E08-DAE14AF3A0B7}" destId="{C0D70D0F-6F15-426C-80A5-D92822E425A3}" srcOrd="0" destOrd="0" presId="urn:microsoft.com/office/officeart/2018/5/layout/CenteredIconLabelDescriptionList"/>
    <dgm:cxn modelId="{5281584D-3EB5-4993-834C-85E5C134134B}" type="presOf" srcId="{E6BC417C-8872-4389-BDA0-5ABBC3131D70}" destId="{3D1FDEB8-B214-44CA-94FC-CA6FEE3ACD21}" srcOrd="0" destOrd="0" presId="urn:microsoft.com/office/officeart/2018/5/layout/CenteredIconLabelDescriptionList"/>
    <dgm:cxn modelId="{D62DD250-44F7-4C60-AFBF-5595E82BBB1F}" type="presOf" srcId="{AB477D34-729D-44E1-8EB6-D61CD04F7732}" destId="{1DED4DE0-AEDB-4E54-A770-FE3112735250}" srcOrd="0" destOrd="0" presId="urn:microsoft.com/office/officeart/2018/5/layout/CenteredIconLabelDescriptionList"/>
    <dgm:cxn modelId="{A24EF854-9F79-4FF7-88CC-DF319282D478}" type="presOf" srcId="{F624200D-29A5-49A9-A19D-0471BC259F86}" destId="{B7BD1E92-BA92-496D-9FAE-BBBAAB418322}" srcOrd="0" destOrd="1" presId="urn:microsoft.com/office/officeart/2018/5/layout/CenteredIconLabelDescriptionList"/>
    <dgm:cxn modelId="{D39BE489-7494-404B-86F0-AFF9517B1506}" type="presOf" srcId="{4AD69872-BC37-40E0-A380-AB9D538F10CC}" destId="{A51411DD-840B-40F7-9185-5F5A332FFB33}" srcOrd="0" destOrd="0" presId="urn:microsoft.com/office/officeart/2018/5/layout/CenteredIconLabelDescriptionList"/>
    <dgm:cxn modelId="{6946C596-D549-4D1D-901C-9E7D91C17023}" srcId="{AB477D34-729D-44E1-8EB6-D61CD04F7732}" destId="{C79E4FD2-663D-44B5-8E08-DAE14AF3A0B7}" srcOrd="1" destOrd="0" parTransId="{5BF81E14-D999-4309-8A64-A79CD523A86D}" sibTransId="{3D8FDF87-CB7E-46DF-ADAD-E489F9454F61}"/>
    <dgm:cxn modelId="{81C4D89F-30F7-4CF1-AB4A-87325A0F1CFB}" type="presOf" srcId="{DE7DEBD8-BB91-45FF-9277-BEC104A101E6}" destId="{8762001D-CF94-4DA4-9700-1BACFF1A6838}" srcOrd="0" destOrd="0" presId="urn:microsoft.com/office/officeart/2018/5/layout/CenteredIconLabelDescriptionList"/>
    <dgm:cxn modelId="{79953EAE-7F22-446A-B119-BDD6472B3DD7}" srcId="{F51C18E6-1CC5-4CCD-8C5F-CBF1364BC8DF}" destId="{E6BC417C-8872-4389-BDA0-5ABBC3131D70}" srcOrd="0" destOrd="0" parTransId="{5FCBED43-1F40-45CE-B7C2-306B54A02737}" sibTransId="{F1D15AD0-59AD-4B40-9546-408E33E6B760}"/>
    <dgm:cxn modelId="{A144A8B7-2086-41A3-B288-F45D0B0EB831}" srcId="{4AD69872-BC37-40E0-A380-AB9D538F10CC}" destId="{DE7DEBD8-BB91-45FF-9277-BEC104A101E6}" srcOrd="0" destOrd="0" parTransId="{72E9B5DB-3E1A-4BDB-9BDF-C8DE0D366B01}" sibTransId="{F5CDFC6B-C52F-4D0C-9132-4B5BF71F817A}"/>
    <dgm:cxn modelId="{250D39BA-7503-4086-8282-B5FD3062C32F}" type="presOf" srcId="{F51C18E6-1CC5-4CCD-8C5F-CBF1364BC8DF}" destId="{2C343C92-6B94-4F31-9032-1E3E347AA7D6}" srcOrd="0" destOrd="0" presId="urn:microsoft.com/office/officeart/2018/5/layout/CenteredIconLabelDescriptionList"/>
    <dgm:cxn modelId="{95BE11C1-9950-4CC2-A6D4-DD3ACFC39162}" srcId="{AB477D34-729D-44E1-8EB6-D61CD04F7732}" destId="{F51C18E6-1CC5-4CCD-8C5F-CBF1364BC8DF}" srcOrd="0" destOrd="0" parTransId="{A4104735-EE74-4E20-B593-EB9A4FA2F578}" sibTransId="{342251D2-DDAC-44AA-98D0-E84ADC098C0C}"/>
    <dgm:cxn modelId="{811ECADF-FB1B-4BFD-B140-FBB3277D2C13}" srcId="{C79E4FD2-663D-44B5-8E08-DAE14AF3A0B7}" destId="{B0033E7A-6A7B-479A-8149-75B8536D195B}" srcOrd="0" destOrd="0" parTransId="{1070E2C5-6136-4FBB-B5C6-E8135A2CF6B9}" sibTransId="{766EB5AD-1B2B-4ED7-BD5C-0ACDC7863190}"/>
    <dgm:cxn modelId="{8311C7E1-CA35-4786-85DC-C193AF12602C}" type="presOf" srcId="{B0033E7A-6A7B-479A-8149-75B8536D195B}" destId="{B7BD1E92-BA92-496D-9FAE-BBBAAB418322}" srcOrd="0" destOrd="0" presId="urn:microsoft.com/office/officeart/2018/5/layout/CenteredIconLabelDescriptionList"/>
    <dgm:cxn modelId="{6C989DFF-5E9C-4D62-8228-ADB592056BD1}" srcId="{AB477D34-729D-44E1-8EB6-D61CD04F7732}" destId="{4AD69872-BC37-40E0-A380-AB9D538F10CC}" srcOrd="2" destOrd="0" parTransId="{7D3FF99C-24C7-440C-9B87-60FCC0A03878}" sibTransId="{E24ABF1F-D4EF-4C4D-AC71-70A87630E496}"/>
    <dgm:cxn modelId="{616719A6-B163-470E-AD32-5C2FA10DDA29}" type="presParOf" srcId="{1DED4DE0-AEDB-4E54-A770-FE3112735250}" destId="{22BD52BF-76DE-4F4A-AEBB-7D0B9736314F}" srcOrd="0" destOrd="0" presId="urn:microsoft.com/office/officeart/2018/5/layout/CenteredIconLabelDescriptionList"/>
    <dgm:cxn modelId="{617A9654-EDEB-4387-B052-6A0AB0EFF4A7}" type="presParOf" srcId="{22BD52BF-76DE-4F4A-AEBB-7D0B9736314F}" destId="{16C20058-5F82-44B7-844B-DCE0DA2C5A7A}" srcOrd="0" destOrd="0" presId="urn:microsoft.com/office/officeart/2018/5/layout/CenteredIconLabelDescriptionList"/>
    <dgm:cxn modelId="{2A9C8DD6-14BC-4B61-A035-D2061571159E}" type="presParOf" srcId="{22BD52BF-76DE-4F4A-AEBB-7D0B9736314F}" destId="{3AB1ACB4-B308-4F4B-9F2B-877368B31501}" srcOrd="1" destOrd="0" presId="urn:microsoft.com/office/officeart/2018/5/layout/CenteredIconLabelDescriptionList"/>
    <dgm:cxn modelId="{CB50D2A8-D339-45A2-9D53-9A30DB1B1DB9}" type="presParOf" srcId="{22BD52BF-76DE-4F4A-AEBB-7D0B9736314F}" destId="{2C343C92-6B94-4F31-9032-1E3E347AA7D6}" srcOrd="2" destOrd="0" presId="urn:microsoft.com/office/officeart/2018/5/layout/CenteredIconLabelDescriptionList"/>
    <dgm:cxn modelId="{E181C9EC-382F-46A5-9AF5-73FF267E6E30}" type="presParOf" srcId="{22BD52BF-76DE-4F4A-AEBB-7D0B9736314F}" destId="{97DD8AF2-C33F-41A4-BB3B-8E60F6D2C72F}" srcOrd="3" destOrd="0" presId="urn:microsoft.com/office/officeart/2018/5/layout/CenteredIconLabelDescriptionList"/>
    <dgm:cxn modelId="{3F316721-B0E9-45CE-A060-D784CF5C3931}" type="presParOf" srcId="{22BD52BF-76DE-4F4A-AEBB-7D0B9736314F}" destId="{3D1FDEB8-B214-44CA-94FC-CA6FEE3ACD21}" srcOrd="4" destOrd="0" presId="urn:microsoft.com/office/officeart/2018/5/layout/CenteredIconLabelDescriptionList"/>
    <dgm:cxn modelId="{5688F11B-DB5A-4721-A240-87B970319E14}" type="presParOf" srcId="{1DED4DE0-AEDB-4E54-A770-FE3112735250}" destId="{244D0484-00D1-4EF3-8CD4-9C5CFE4891FA}" srcOrd="1" destOrd="0" presId="urn:microsoft.com/office/officeart/2018/5/layout/CenteredIconLabelDescriptionList"/>
    <dgm:cxn modelId="{0AE39B26-EF7E-4F33-A027-473685FF5E72}" type="presParOf" srcId="{1DED4DE0-AEDB-4E54-A770-FE3112735250}" destId="{623E0F69-20A3-4F11-A14F-A6861C0F8B60}" srcOrd="2" destOrd="0" presId="urn:microsoft.com/office/officeart/2018/5/layout/CenteredIconLabelDescriptionList"/>
    <dgm:cxn modelId="{1CBFD1EB-F28B-4E89-8C6D-62B43613041B}" type="presParOf" srcId="{623E0F69-20A3-4F11-A14F-A6861C0F8B60}" destId="{D50D8787-2B05-456E-A2EF-98212692F042}" srcOrd="0" destOrd="0" presId="urn:microsoft.com/office/officeart/2018/5/layout/CenteredIconLabelDescriptionList"/>
    <dgm:cxn modelId="{67F3E97E-DE2A-4A1E-90CC-A2F334F3853D}" type="presParOf" srcId="{623E0F69-20A3-4F11-A14F-A6861C0F8B60}" destId="{6F0C02AB-8C17-4242-8DA9-5097250C5F15}" srcOrd="1" destOrd="0" presId="urn:microsoft.com/office/officeart/2018/5/layout/CenteredIconLabelDescriptionList"/>
    <dgm:cxn modelId="{6079ADCE-5FE9-4ED8-80EA-BC826E85BDD9}" type="presParOf" srcId="{623E0F69-20A3-4F11-A14F-A6861C0F8B60}" destId="{C0D70D0F-6F15-426C-80A5-D92822E425A3}" srcOrd="2" destOrd="0" presId="urn:microsoft.com/office/officeart/2018/5/layout/CenteredIconLabelDescriptionList"/>
    <dgm:cxn modelId="{EA74A8E6-DC41-4279-9DAB-A1113281D1E7}" type="presParOf" srcId="{623E0F69-20A3-4F11-A14F-A6861C0F8B60}" destId="{502B12A3-F187-42B2-8C33-0FF445493AE2}" srcOrd="3" destOrd="0" presId="urn:microsoft.com/office/officeart/2018/5/layout/CenteredIconLabelDescriptionList"/>
    <dgm:cxn modelId="{ECD78891-AE17-4212-8816-2143C6D67C2A}" type="presParOf" srcId="{623E0F69-20A3-4F11-A14F-A6861C0F8B60}" destId="{B7BD1E92-BA92-496D-9FAE-BBBAAB418322}" srcOrd="4" destOrd="0" presId="urn:microsoft.com/office/officeart/2018/5/layout/CenteredIconLabelDescriptionList"/>
    <dgm:cxn modelId="{CFDEE34C-3667-42EA-ADA5-6D18FB9A989B}" type="presParOf" srcId="{1DED4DE0-AEDB-4E54-A770-FE3112735250}" destId="{40C0675A-5059-4825-8B4A-BAD5FFDCB16C}" srcOrd="3" destOrd="0" presId="urn:microsoft.com/office/officeart/2018/5/layout/CenteredIconLabelDescriptionList"/>
    <dgm:cxn modelId="{35950213-6AB4-47EC-B8B1-AAB80C526003}" type="presParOf" srcId="{1DED4DE0-AEDB-4E54-A770-FE3112735250}" destId="{07515144-5145-47CF-987C-BA620062FB62}" srcOrd="4" destOrd="0" presId="urn:microsoft.com/office/officeart/2018/5/layout/CenteredIconLabelDescriptionList"/>
    <dgm:cxn modelId="{D4B7B279-B2CF-4D8F-854C-8263D8FBC727}" type="presParOf" srcId="{07515144-5145-47CF-987C-BA620062FB62}" destId="{58CA370D-97DF-4B24-8B7B-C932162366D0}" srcOrd="0" destOrd="0" presId="urn:microsoft.com/office/officeart/2018/5/layout/CenteredIconLabelDescriptionList"/>
    <dgm:cxn modelId="{13E7BE99-B582-4189-9A1C-77B5721E1BB8}" type="presParOf" srcId="{07515144-5145-47CF-987C-BA620062FB62}" destId="{B5219BB4-FB88-4867-8382-1D2E4B880048}" srcOrd="1" destOrd="0" presId="urn:microsoft.com/office/officeart/2018/5/layout/CenteredIconLabelDescriptionList"/>
    <dgm:cxn modelId="{0E3764E3-FB2A-43F1-8372-AC2D0CC93725}" type="presParOf" srcId="{07515144-5145-47CF-987C-BA620062FB62}" destId="{A51411DD-840B-40F7-9185-5F5A332FFB33}" srcOrd="2" destOrd="0" presId="urn:microsoft.com/office/officeart/2018/5/layout/CenteredIconLabelDescriptionList"/>
    <dgm:cxn modelId="{65823A79-2D04-4588-A7DC-C817D622DBD1}" type="presParOf" srcId="{07515144-5145-47CF-987C-BA620062FB62}" destId="{37AF0C9D-99FE-4630-90F2-6DA194819999}" srcOrd="3" destOrd="0" presId="urn:microsoft.com/office/officeart/2018/5/layout/CenteredIconLabelDescriptionList"/>
    <dgm:cxn modelId="{0FC0FC90-7BB8-4FFC-BB68-1F7D2C417F69}" type="presParOf" srcId="{07515144-5145-47CF-987C-BA620062FB62}" destId="{8762001D-CF94-4DA4-9700-1BACFF1A68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457F9-4684-4DB1-BAF3-ED428F9F8046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075AD726-125E-4FBF-89F4-CF26080B5941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Uber, Amazon</a:t>
          </a:r>
          <a:endParaRPr lang="en-GB"/>
        </a:p>
      </dgm:t>
    </dgm:pt>
    <dgm:pt modelId="{13A9A70F-B3AE-404C-B1CF-069993A4D699}" type="parTrans" cxnId="{9F534D99-39DA-482F-9A39-A8F71142CCFB}">
      <dgm:prSet/>
      <dgm:spPr/>
    </dgm:pt>
    <dgm:pt modelId="{B48CA553-8642-4969-AF1B-6CCD18C242ED}" type="sibTrans" cxnId="{9F534D99-39DA-482F-9A39-A8F71142CCFB}">
      <dgm:prSet/>
      <dgm:spPr/>
      <dgm:t>
        <a:bodyPr/>
        <a:lstStyle/>
        <a:p>
          <a:endParaRPr lang="en-GB"/>
        </a:p>
      </dgm:t>
    </dgm:pt>
    <dgm:pt modelId="{575F2F0D-3AEE-45E8-9994-C10A50CCEB18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Cisco switch</a:t>
          </a:r>
          <a:endParaRPr lang="en-GB"/>
        </a:p>
      </dgm:t>
    </dgm:pt>
    <dgm:pt modelId="{4C5739B0-B0E9-4007-AC49-282F25FC6129}" type="parTrans" cxnId="{814F7A16-D418-44F0-BBA3-911F14ACC0EC}">
      <dgm:prSet/>
      <dgm:spPr/>
    </dgm:pt>
    <dgm:pt modelId="{5E0E9629-7DD2-4CFF-90A1-BD0CC4FEC0CB}" type="sibTrans" cxnId="{814F7A16-D418-44F0-BBA3-911F14ACC0EC}">
      <dgm:prSet/>
      <dgm:spPr/>
      <dgm:t>
        <a:bodyPr/>
        <a:lstStyle/>
        <a:p>
          <a:endParaRPr lang="en-GB"/>
        </a:p>
      </dgm:t>
    </dgm:pt>
    <dgm:pt modelId="{D1E619D7-44AD-4E7B-9FDD-5673F31D958F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Microsoft Asure, google drive, AWS cloud</a:t>
          </a:r>
          <a:endParaRPr lang="en-GB"/>
        </a:p>
      </dgm:t>
    </dgm:pt>
    <dgm:pt modelId="{4E3A35DD-451B-4412-A3A2-316F8B737FEF}" type="parTrans" cxnId="{9DB19697-BB22-44AC-8330-7346558B1790}">
      <dgm:prSet/>
      <dgm:spPr/>
    </dgm:pt>
    <dgm:pt modelId="{A5662504-332A-4285-9D40-0338B676EF28}" type="sibTrans" cxnId="{9DB19697-BB22-44AC-8330-7346558B1790}">
      <dgm:prSet/>
      <dgm:spPr/>
      <dgm:t>
        <a:bodyPr/>
        <a:lstStyle/>
        <a:p>
          <a:endParaRPr lang="en-GB"/>
        </a:p>
      </dgm:t>
    </dgm:pt>
    <dgm:pt modelId="{F22D2977-AA90-4ACA-A7E6-EDE625069EBD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O2, telecom mobile</a:t>
          </a:r>
        </a:p>
      </dgm:t>
    </dgm:pt>
    <dgm:pt modelId="{11583642-1009-4B54-84D1-E2B565153D1E}" type="parTrans" cxnId="{3504783D-AF47-426B-99DA-8F0CC2670F28}">
      <dgm:prSet/>
      <dgm:spPr/>
    </dgm:pt>
    <dgm:pt modelId="{A330AAE1-78BB-43F7-93C7-C53021C90573}" type="sibTrans" cxnId="{3504783D-AF47-426B-99DA-8F0CC2670F28}">
      <dgm:prSet/>
      <dgm:spPr/>
      <dgm:t>
        <a:bodyPr/>
        <a:lstStyle/>
        <a:p>
          <a:endParaRPr lang="en-GB"/>
        </a:p>
      </dgm:t>
    </dgm:pt>
    <dgm:pt modelId="{FD4E5CA7-17C4-4F5F-9528-0443B7C69B39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API and IoT gateway</a:t>
          </a:r>
        </a:p>
      </dgm:t>
    </dgm:pt>
    <dgm:pt modelId="{B27882E3-E91F-432E-8C35-0B9C8299206D}" type="parTrans" cxnId="{70A53E0F-E694-4880-A8E7-BC9C300EA18F}">
      <dgm:prSet/>
      <dgm:spPr/>
    </dgm:pt>
    <dgm:pt modelId="{6ACF4DF8-4692-4458-A341-31E65E96607C}" type="sibTrans" cxnId="{70A53E0F-E694-4880-A8E7-BC9C300EA18F}">
      <dgm:prSet/>
      <dgm:spPr/>
      <dgm:t>
        <a:bodyPr/>
        <a:lstStyle/>
        <a:p>
          <a:endParaRPr lang="en-GB"/>
        </a:p>
      </dgm:t>
    </dgm:pt>
    <dgm:pt modelId="{A6902280-25AD-4550-B36C-D2737E04401F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Bluetooth 5.0,4.0</a:t>
          </a:r>
        </a:p>
      </dgm:t>
    </dgm:pt>
    <dgm:pt modelId="{20A99B05-36FC-4B0E-AEF6-49CD12288BDB}" type="parTrans" cxnId="{107EE974-3D87-4A88-81FC-071893E976D5}">
      <dgm:prSet/>
      <dgm:spPr/>
    </dgm:pt>
    <dgm:pt modelId="{32728AFE-1D2A-49AE-8FA0-101565C554E3}" type="sibTrans" cxnId="{107EE974-3D87-4A88-81FC-071893E976D5}">
      <dgm:prSet/>
      <dgm:spPr/>
      <dgm:t>
        <a:bodyPr/>
        <a:lstStyle/>
        <a:p>
          <a:endParaRPr lang="en-GB"/>
        </a:p>
      </dgm:t>
    </dgm:pt>
    <dgm:pt modelId="{51E9511D-0E0A-41FA-A68B-9F21635138C7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Ethernet, </a:t>
          </a:r>
          <a:r>
            <a:rPr lang="en-GB"/>
            <a:t> 802.11ac</a:t>
          </a:r>
          <a:r>
            <a:rPr lang="en-GB">
              <a:latin typeface="Calibri Light" panose="020F0302020204030204"/>
            </a:rPr>
            <a:t> IP</a:t>
          </a:r>
          <a:endParaRPr lang="en-GB"/>
        </a:p>
      </dgm:t>
    </dgm:pt>
    <dgm:pt modelId="{CF08F068-0A86-4683-82D6-E9146B62FD5B}" type="parTrans" cxnId="{D838D44B-3231-49E3-AFE9-B14BB3985885}">
      <dgm:prSet/>
      <dgm:spPr/>
    </dgm:pt>
    <dgm:pt modelId="{3A9ED7AF-A0EB-4D45-A691-A607291D4679}" type="sibTrans" cxnId="{D838D44B-3231-49E3-AFE9-B14BB3985885}">
      <dgm:prSet/>
      <dgm:spPr/>
      <dgm:t>
        <a:bodyPr/>
        <a:lstStyle/>
        <a:p>
          <a:endParaRPr lang="en-GB"/>
        </a:p>
      </dgm:t>
    </dgm:pt>
    <dgm:pt modelId="{8F52B4F3-4286-4DF9-982B-1C26EE790380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Phones, smart homes, cars, speakers</a:t>
          </a:r>
        </a:p>
      </dgm:t>
    </dgm:pt>
    <dgm:pt modelId="{F971C26A-7CC7-4B4B-91B8-7C272458F99B}" type="parTrans" cxnId="{C8A8AB90-CD00-477E-BBD7-2C649502F728}">
      <dgm:prSet/>
      <dgm:spPr/>
    </dgm:pt>
    <dgm:pt modelId="{A5EEAADC-11BA-40A2-AE51-A45A47292F8C}" type="sibTrans" cxnId="{C8A8AB90-CD00-477E-BBD7-2C649502F728}">
      <dgm:prSet/>
      <dgm:spPr/>
    </dgm:pt>
    <dgm:pt modelId="{B3E88C17-C60C-4DE8-961B-127DA6D8FB2E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Vocal, Temperature sensors</a:t>
          </a:r>
        </a:p>
      </dgm:t>
    </dgm:pt>
    <dgm:pt modelId="{032BC4E4-AD3C-4D6E-921F-0A6A6437CD54}" type="parTrans" cxnId="{555FF1A1-67D7-4519-90A8-9A02C17DCFFD}">
      <dgm:prSet/>
      <dgm:spPr/>
    </dgm:pt>
    <dgm:pt modelId="{F337765E-9E9E-43E4-B825-D5DE4C1EBCFC}" type="sibTrans" cxnId="{555FF1A1-67D7-4519-90A8-9A02C17DCFFD}">
      <dgm:prSet/>
      <dgm:spPr/>
      <dgm:t>
        <a:bodyPr/>
        <a:lstStyle/>
        <a:p>
          <a:endParaRPr lang="en-GB"/>
        </a:p>
      </dgm:t>
    </dgm:pt>
    <dgm:pt modelId="{B7F7EC57-0654-470D-81DF-B457E259AA3B}" type="pres">
      <dgm:prSet presAssocID="{FE6457F9-4684-4DB1-BAF3-ED428F9F8046}" presName="linearFlow" presStyleCnt="0">
        <dgm:presLayoutVars>
          <dgm:resizeHandles val="exact"/>
        </dgm:presLayoutVars>
      </dgm:prSet>
      <dgm:spPr/>
    </dgm:pt>
    <dgm:pt modelId="{61508AB8-E2EF-41AA-8987-F7C084AA9844}" type="pres">
      <dgm:prSet presAssocID="{075AD726-125E-4FBF-89F4-CF26080B5941}" presName="node" presStyleLbl="node1" presStyleIdx="0" presStyleCnt="9">
        <dgm:presLayoutVars>
          <dgm:bulletEnabled val="1"/>
        </dgm:presLayoutVars>
      </dgm:prSet>
      <dgm:spPr/>
    </dgm:pt>
    <dgm:pt modelId="{9C4399F2-E23C-4FF8-BC9F-D6967898BFE4}" type="pres">
      <dgm:prSet presAssocID="{B48CA553-8642-4969-AF1B-6CCD18C242ED}" presName="sibTrans" presStyleLbl="sibTrans2D1" presStyleIdx="0" presStyleCnt="8"/>
      <dgm:spPr/>
    </dgm:pt>
    <dgm:pt modelId="{EF1BB73D-1661-4E33-AA4D-EC28AF8C0BD6}" type="pres">
      <dgm:prSet presAssocID="{B48CA553-8642-4969-AF1B-6CCD18C242ED}" presName="connectorText" presStyleLbl="sibTrans2D1" presStyleIdx="0" presStyleCnt="8"/>
      <dgm:spPr/>
    </dgm:pt>
    <dgm:pt modelId="{636D1B12-4E20-421E-8DED-DD2FACD02E4A}" type="pres">
      <dgm:prSet presAssocID="{575F2F0D-3AEE-45E8-9994-C10A50CCEB18}" presName="node" presStyleLbl="node1" presStyleIdx="1" presStyleCnt="9">
        <dgm:presLayoutVars>
          <dgm:bulletEnabled val="1"/>
        </dgm:presLayoutVars>
      </dgm:prSet>
      <dgm:spPr/>
    </dgm:pt>
    <dgm:pt modelId="{D6828977-6689-4047-8483-7BE9F2ECC071}" type="pres">
      <dgm:prSet presAssocID="{5E0E9629-7DD2-4CFF-90A1-BD0CC4FEC0CB}" presName="sibTrans" presStyleLbl="sibTrans2D1" presStyleIdx="1" presStyleCnt="8"/>
      <dgm:spPr/>
    </dgm:pt>
    <dgm:pt modelId="{8EBA7A64-1FBA-4394-B2C3-C8BB86924E99}" type="pres">
      <dgm:prSet presAssocID="{5E0E9629-7DD2-4CFF-90A1-BD0CC4FEC0CB}" presName="connectorText" presStyleLbl="sibTrans2D1" presStyleIdx="1" presStyleCnt="8"/>
      <dgm:spPr/>
    </dgm:pt>
    <dgm:pt modelId="{51F2E86A-E832-4629-9AC8-4AEC84B22E5D}" type="pres">
      <dgm:prSet presAssocID="{D1E619D7-44AD-4E7B-9FDD-5673F31D958F}" presName="node" presStyleLbl="node1" presStyleIdx="2" presStyleCnt="9">
        <dgm:presLayoutVars>
          <dgm:bulletEnabled val="1"/>
        </dgm:presLayoutVars>
      </dgm:prSet>
      <dgm:spPr/>
    </dgm:pt>
    <dgm:pt modelId="{D04C4022-7FF0-4518-9B61-568DE0007221}" type="pres">
      <dgm:prSet presAssocID="{A5662504-332A-4285-9D40-0338B676EF28}" presName="sibTrans" presStyleLbl="sibTrans2D1" presStyleIdx="2" presStyleCnt="8"/>
      <dgm:spPr/>
    </dgm:pt>
    <dgm:pt modelId="{59DFBC5C-A7C6-4F14-9747-0774A8DA1BCE}" type="pres">
      <dgm:prSet presAssocID="{A5662504-332A-4285-9D40-0338B676EF28}" presName="connectorText" presStyleLbl="sibTrans2D1" presStyleIdx="2" presStyleCnt="8"/>
      <dgm:spPr/>
    </dgm:pt>
    <dgm:pt modelId="{5EC2A6F5-13BC-446E-B3CD-C56251D95FAF}" type="pres">
      <dgm:prSet presAssocID="{F22D2977-AA90-4ACA-A7E6-EDE625069EBD}" presName="node" presStyleLbl="node1" presStyleIdx="3" presStyleCnt="9">
        <dgm:presLayoutVars>
          <dgm:bulletEnabled val="1"/>
        </dgm:presLayoutVars>
      </dgm:prSet>
      <dgm:spPr/>
    </dgm:pt>
    <dgm:pt modelId="{521A0445-D0FF-498F-BA40-B0CFE56E70A9}" type="pres">
      <dgm:prSet presAssocID="{A330AAE1-78BB-43F7-93C7-C53021C90573}" presName="sibTrans" presStyleLbl="sibTrans2D1" presStyleIdx="3" presStyleCnt="8"/>
      <dgm:spPr/>
    </dgm:pt>
    <dgm:pt modelId="{B661C210-9B8E-4501-AB70-EED4BC1C5FD1}" type="pres">
      <dgm:prSet presAssocID="{A330AAE1-78BB-43F7-93C7-C53021C90573}" presName="connectorText" presStyleLbl="sibTrans2D1" presStyleIdx="3" presStyleCnt="8"/>
      <dgm:spPr/>
    </dgm:pt>
    <dgm:pt modelId="{AE4BF0A1-DC48-4DA3-8783-CE4B21B75379}" type="pres">
      <dgm:prSet presAssocID="{FD4E5CA7-17C4-4F5F-9528-0443B7C69B39}" presName="node" presStyleLbl="node1" presStyleIdx="4" presStyleCnt="9">
        <dgm:presLayoutVars>
          <dgm:bulletEnabled val="1"/>
        </dgm:presLayoutVars>
      </dgm:prSet>
      <dgm:spPr/>
    </dgm:pt>
    <dgm:pt modelId="{34CD340E-9F14-44DB-8241-1EFF0012798B}" type="pres">
      <dgm:prSet presAssocID="{6ACF4DF8-4692-4458-A341-31E65E96607C}" presName="sibTrans" presStyleLbl="sibTrans2D1" presStyleIdx="4" presStyleCnt="8"/>
      <dgm:spPr/>
    </dgm:pt>
    <dgm:pt modelId="{A59ACD07-14DF-4ACE-90C1-120CCB9A7078}" type="pres">
      <dgm:prSet presAssocID="{6ACF4DF8-4692-4458-A341-31E65E96607C}" presName="connectorText" presStyleLbl="sibTrans2D1" presStyleIdx="4" presStyleCnt="8"/>
      <dgm:spPr/>
    </dgm:pt>
    <dgm:pt modelId="{42BCF0F1-CF53-428F-94E8-A18EDB972B91}" type="pres">
      <dgm:prSet presAssocID="{A6902280-25AD-4550-B36C-D2737E04401F}" presName="node" presStyleLbl="node1" presStyleIdx="5" presStyleCnt="9">
        <dgm:presLayoutVars>
          <dgm:bulletEnabled val="1"/>
        </dgm:presLayoutVars>
      </dgm:prSet>
      <dgm:spPr/>
    </dgm:pt>
    <dgm:pt modelId="{3D787E41-4D09-45C4-BC29-5CD5BDA6550D}" type="pres">
      <dgm:prSet presAssocID="{32728AFE-1D2A-49AE-8FA0-101565C554E3}" presName="sibTrans" presStyleLbl="sibTrans2D1" presStyleIdx="5" presStyleCnt="8"/>
      <dgm:spPr/>
    </dgm:pt>
    <dgm:pt modelId="{41929E7C-7639-471B-9C0D-AAAE0472AD60}" type="pres">
      <dgm:prSet presAssocID="{32728AFE-1D2A-49AE-8FA0-101565C554E3}" presName="connectorText" presStyleLbl="sibTrans2D1" presStyleIdx="5" presStyleCnt="8"/>
      <dgm:spPr/>
    </dgm:pt>
    <dgm:pt modelId="{DB045A1E-138F-42F5-A611-5AB277B5A1D0}" type="pres">
      <dgm:prSet presAssocID="{51E9511D-0E0A-41FA-A68B-9F21635138C7}" presName="node" presStyleLbl="node1" presStyleIdx="6" presStyleCnt="9">
        <dgm:presLayoutVars>
          <dgm:bulletEnabled val="1"/>
        </dgm:presLayoutVars>
      </dgm:prSet>
      <dgm:spPr/>
    </dgm:pt>
    <dgm:pt modelId="{CDE0A223-C863-4EED-85AD-43E13A058AE1}" type="pres">
      <dgm:prSet presAssocID="{3A9ED7AF-A0EB-4D45-A691-A607291D4679}" presName="sibTrans" presStyleLbl="sibTrans2D1" presStyleIdx="6" presStyleCnt="8"/>
      <dgm:spPr/>
    </dgm:pt>
    <dgm:pt modelId="{88A9D9A3-9804-4E93-BE1B-692280FD0DCB}" type="pres">
      <dgm:prSet presAssocID="{3A9ED7AF-A0EB-4D45-A691-A607291D4679}" presName="connectorText" presStyleLbl="sibTrans2D1" presStyleIdx="6" presStyleCnt="8"/>
      <dgm:spPr/>
    </dgm:pt>
    <dgm:pt modelId="{9D7FD827-6B43-465E-AEE0-069A244573C9}" type="pres">
      <dgm:prSet presAssocID="{B3E88C17-C60C-4DE8-961B-127DA6D8FB2E}" presName="node" presStyleLbl="node1" presStyleIdx="7" presStyleCnt="9">
        <dgm:presLayoutVars>
          <dgm:bulletEnabled val="1"/>
        </dgm:presLayoutVars>
      </dgm:prSet>
      <dgm:spPr/>
    </dgm:pt>
    <dgm:pt modelId="{64BA8A20-9F5A-400A-9466-AEDDFEF02014}" type="pres">
      <dgm:prSet presAssocID="{F337765E-9E9E-43E4-B825-D5DE4C1EBCFC}" presName="sibTrans" presStyleLbl="sibTrans2D1" presStyleIdx="7" presStyleCnt="8"/>
      <dgm:spPr/>
    </dgm:pt>
    <dgm:pt modelId="{E3037DD4-17C9-4322-AD7F-D9756FF9A04F}" type="pres">
      <dgm:prSet presAssocID="{F337765E-9E9E-43E4-B825-D5DE4C1EBCFC}" presName="connectorText" presStyleLbl="sibTrans2D1" presStyleIdx="7" presStyleCnt="8"/>
      <dgm:spPr/>
    </dgm:pt>
    <dgm:pt modelId="{3201189F-23FC-4168-9FD6-CC5CD66D75A4}" type="pres">
      <dgm:prSet presAssocID="{8F52B4F3-4286-4DF9-982B-1C26EE790380}" presName="node" presStyleLbl="node1" presStyleIdx="8" presStyleCnt="9">
        <dgm:presLayoutVars>
          <dgm:bulletEnabled val="1"/>
        </dgm:presLayoutVars>
      </dgm:prSet>
      <dgm:spPr/>
    </dgm:pt>
  </dgm:ptLst>
  <dgm:cxnLst>
    <dgm:cxn modelId="{70A53E0F-E694-4880-A8E7-BC9C300EA18F}" srcId="{FE6457F9-4684-4DB1-BAF3-ED428F9F8046}" destId="{FD4E5CA7-17C4-4F5F-9528-0443B7C69B39}" srcOrd="4" destOrd="0" parTransId="{B27882E3-E91F-432E-8C35-0B9C8299206D}" sibTransId="{6ACF4DF8-4692-4458-A341-31E65E96607C}"/>
    <dgm:cxn modelId="{62FCBF0F-B1DA-4C08-9DDE-5506088D8602}" type="presOf" srcId="{A330AAE1-78BB-43F7-93C7-C53021C90573}" destId="{B661C210-9B8E-4501-AB70-EED4BC1C5FD1}" srcOrd="1" destOrd="0" presId="urn:microsoft.com/office/officeart/2005/8/layout/process2"/>
    <dgm:cxn modelId="{94D37C14-3B99-41EE-866E-818109F52F69}" type="presOf" srcId="{FD4E5CA7-17C4-4F5F-9528-0443B7C69B39}" destId="{AE4BF0A1-DC48-4DA3-8783-CE4B21B75379}" srcOrd="0" destOrd="0" presId="urn:microsoft.com/office/officeart/2005/8/layout/process2"/>
    <dgm:cxn modelId="{814F7A16-D418-44F0-BBA3-911F14ACC0EC}" srcId="{FE6457F9-4684-4DB1-BAF3-ED428F9F8046}" destId="{575F2F0D-3AEE-45E8-9994-C10A50CCEB18}" srcOrd="1" destOrd="0" parTransId="{4C5739B0-B0E9-4007-AC49-282F25FC6129}" sibTransId="{5E0E9629-7DD2-4CFF-90A1-BD0CC4FEC0CB}"/>
    <dgm:cxn modelId="{17E9ED18-4615-4F88-983F-86AE129F33E6}" type="presOf" srcId="{075AD726-125E-4FBF-89F4-CF26080B5941}" destId="{61508AB8-E2EF-41AA-8987-F7C084AA9844}" srcOrd="0" destOrd="0" presId="urn:microsoft.com/office/officeart/2005/8/layout/process2"/>
    <dgm:cxn modelId="{41F9FC32-EA71-4E18-9349-C0A458590E61}" type="presOf" srcId="{D1E619D7-44AD-4E7B-9FDD-5673F31D958F}" destId="{51F2E86A-E832-4629-9AC8-4AEC84B22E5D}" srcOrd="0" destOrd="0" presId="urn:microsoft.com/office/officeart/2005/8/layout/process2"/>
    <dgm:cxn modelId="{3504783D-AF47-426B-99DA-8F0CC2670F28}" srcId="{FE6457F9-4684-4DB1-BAF3-ED428F9F8046}" destId="{F22D2977-AA90-4ACA-A7E6-EDE625069EBD}" srcOrd="3" destOrd="0" parTransId="{11583642-1009-4B54-84D1-E2B565153D1E}" sibTransId="{A330AAE1-78BB-43F7-93C7-C53021C90573}"/>
    <dgm:cxn modelId="{CF180B64-1EC7-4A0A-9DC3-B8E10B0231A9}" type="presOf" srcId="{6ACF4DF8-4692-4458-A341-31E65E96607C}" destId="{34CD340E-9F14-44DB-8241-1EFF0012798B}" srcOrd="0" destOrd="0" presId="urn:microsoft.com/office/officeart/2005/8/layout/process2"/>
    <dgm:cxn modelId="{6C52B746-2003-4CC0-959D-3C5EE2498BF6}" type="presOf" srcId="{FE6457F9-4684-4DB1-BAF3-ED428F9F8046}" destId="{B7F7EC57-0654-470D-81DF-B457E259AA3B}" srcOrd="0" destOrd="0" presId="urn:microsoft.com/office/officeart/2005/8/layout/process2"/>
    <dgm:cxn modelId="{33A0EA47-2926-45C5-9109-906808AA8110}" type="presOf" srcId="{F337765E-9E9E-43E4-B825-D5DE4C1EBCFC}" destId="{64BA8A20-9F5A-400A-9466-AEDDFEF02014}" srcOrd="0" destOrd="0" presId="urn:microsoft.com/office/officeart/2005/8/layout/process2"/>
    <dgm:cxn modelId="{1292A168-316E-4B61-A4F8-B6960A20B442}" type="presOf" srcId="{B48CA553-8642-4969-AF1B-6CCD18C242ED}" destId="{9C4399F2-E23C-4FF8-BC9F-D6967898BFE4}" srcOrd="0" destOrd="0" presId="urn:microsoft.com/office/officeart/2005/8/layout/process2"/>
    <dgm:cxn modelId="{D838D44B-3231-49E3-AFE9-B14BB3985885}" srcId="{FE6457F9-4684-4DB1-BAF3-ED428F9F8046}" destId="{51E9511D-0E0A-41FA-A68B-9F21635138C7}" srcOrd="6" destOrd="0" parTransId="{CF08F068-0A86-4683-82D6-E9146B62FD5B}" sibTransId="{3A9ED7AF-A0EB-4D45-A691-A607291D4679}"/>
    <dgm:cxn modelId="{432B956F-6474-4C0C-99B4-E97AEAC6A8ED}" type="presOf" srcId="{575F2F0D-3AEE-45E8-9994-C10A50CCEB18}" destId="{636D1B12-4E20-421E-8DED-DD2FACD02E4A}" srcOrd="0" destOrd="0" presId="urn:microsoft.com/office/officeart/2005/8/layout/process2"/>
    <dgm:cxn modelId="{CF63C052-98F8-4B18-9876-9EC3991CEEE8}" type="presOf" srcId="{F22D2977-AA90-4ACA-A7E6-EDE625069EBD}" destId="{5EC2A6F5-13BC-446E-B3CD-C56251D95FAF}" srcOrd="0" destOrd="0" presId="urn:microsoft.com/office/officeart/2005/8/layout/process2"/>
    <dgm:cxn modelId="{107EE974-3D87-4A88-81FC-071893E976D5}" srcId="{FE6457F9-4684-4DB1-BAF3-ED428F9F8046}" destId="{A6902280-25AD-4550-B36C-D2737E04401F}" srcOrd="5" destOrd="0" parTransId="{20A99B05-36FC-4B0E-AEF6-49CD12288BDB}" sibTransId="{32728AFE-1D2A-49AE-8FA0-101565C554E3}"/>
    <dgm:cxn modelId="{7AAFEF7A-4ECA-40ED-8809-C6DCDF8CDB7C}" type="presOf" srcId="{A330AAE1-78BB-43F7-93C7-C53021C90573}" destId="{521A0445-D0FF-498F-BA40-B0CFE56E70A9}" srcOrd="0" destOrd="0" presId="urn:microsoft.com/office/officeart/2005/8/layout/process2"/>
    <dgm:cxn modelId="{B11BD886-A034-4B26-A0CD-99BEBC677E74}" type="presOf" srcId="{32728AFE-1D2A-49AE-8FA0-101565C554E3}" destId="{41929E7C-7639-471B-9C0D-AAAE0472AD60}" srcOrd="1" destOrd="0" presId="urn:microsoft.com/office/officeart/2005/8/layout/process2"/>
    <dgm:cxn modelId="{2FA6DD8A-8F51-449E-A0D8-ADD1C84229B4}" type="presOf" srcId="{A6902280-25AD-4550-B36C-D2737E04401F}" destId="{42BCF0F1-CF53-428F-94E8-A18EDB972B91}" srcOrd="0" destOrd="0" presId="urn:microsoft.com/office/officeart/2005/8/layout/process2"/>
    <dgm:cxn modelId="{C8A8AB90-CD00-477E-BBD7-2C649502F728}" srcId="{FE6457F9-4684-4DB1-BAF3-ED428F9F8046}" destId="{8F52B4F3-4286-4DF9-982B-1C26EE790380}" srcOrd="8" destOrd="0" parTransId="{F971C26A-7CC7-4B4B-91B8-7C272458F99B}" sibTransId="{A5EEAADC-11BA-40A2-AE51-A45A47292F8C}"/>
    <dgm:cxn modelId="{0E087F95-8CD9-45C7-9890-15D2F00B9461}" type="presOf" srcId="{3A9ED7AF-A0EB-4D45-A691-A607291D4679}" destId="{CDE0A223-C863-4EED-85AD-43E13A058AE1}" srcOrd="0" destOrd="0" presId="urn:microsoft.com/office/officeart/2005/8/layout/process2"/>
    <dgm:cxn modelId="{4B443197-47E2-4847-A713-823A768A6956}" type="presOf" srcId="{51E9511D-0E0A-41FA-A68B-9F21635138C7}" destId="{DB045A1E-138F-42F5-A611-5AB277B5A1D0}" srcOrd="0" destOrd="0" presId="urn:microsoft.com/office/officeart/2005/8/layout/process2"/>
    <dgm:cxn modelId="{9DB19697-BB22-44AC-8330-7346558B1790}" srcId="{FE6457F9-4684-4DB1-BAF3-ED428F9F8046}" destId="{D1E619D7-44AD-4E7B-9FDD-5673F31D958F}" srcOrd="2" destOrd="0" parTransId="{4E3A35DD-451B-4412-A3A2-316F8B737FEF}" sibTransId="{A5662504-332A-4285-9D40-0338B676EF28}"/>
    <dgm:cxn modelId="{C6DAED97-7196-46C8-BB6A-CAA13EA836DF}" type="presOf" srcId="{6ACF4DF8-4692-4458-A341-31E65E96607C}" destId="{A59ACD07-14DF-4ACE-90C1-120CCB9A7078}" srcOrd="1" destOrd="0" presId="urn:microsoft.com/office/officeart/2005/8/layout/process2"/>
    <dgm:cxn modelId="{9F534D99-39DA-482F-9A39-A8F71142CCFB}" srcId="{FE6457F9-4684-4DB1-BAF3-ED428F9F8046}" destId="{075AD726-125E-4FBF-89F4-CF26080B5941}" srcOrd="0" destOrd="0" parTransId="{13A9A70F-B3AE-404C-B1CF-069993A4D699}" sibTransId="{B48CA553-8642-4969-AF1B-6CCD18C242ED}"/>
    <dgm:cxn modelId="{555FF1A1-67D7-4519-90A8-9A02C17DCFFD}" srcId="{FE6457F9-4684-4DB1-BAF3-ED428F9F8046}" destId="{B3E88C17-C60C-4DE8-961B-127DA6D8FB2E}" srcOrd="7" destOrd="0" parTransId="{032BC4E4-AD3C-4D6E-921F-0A6A6437CD54}" sibTransId="{F337765E-9E9E-43E4-B825-D5DE4C1EBCFC}"/>
    <dgm:cxn modelId="{5A5B61A9-10D3-45A3-BBDA-C22262403E69}" type="presOf" srcId="{B48CA553-8642-4969-AF1B-6CCD18C242ED}" destId="{EF1BB73D-1661-4E33-AA4D-EC28AF8C0BD6}" srcOrd="1" destOrd="0" presId="urn:microsoft.com/office/officeart/2005/8/layout/process2"/>
    <dgm:cxn modelId="{2A8F08B6-9D64-4311-A715-49E656F01F79}" type="presOf" srcId="{8F52B4F3-4286-4DF9-982B-1C26EE790380}" destId="{3201189F-23FC-4168-9FD6-CC5CD66D75A4}" srcOrd="0" destOrd="0" presId="urn:microsoft.com/office/officeart/2005/8/layout/process2"/>
    <dgm:cxn modelId="{BDF385B8-0B5A-4F57-8768-4F02D36E5707}" type="presOf" srcId="{3A9ED7AF-A0EB-4D45-A691-A607291D4679}" destId="{88A9D9A3-9804-4E93-BE1B-692280FD0DCB}" srcOrd="1" destOrd="0" presId="urn:microsoft.com/office/officeart/2005/8/layout/process2"/>
    <dgm:cxn modelId="{C1836DDD-CBE5-44F4-BE61-B7FECCFC4D04}" type="presOf" srcId="{A5662504-332A-4285-9D40-0338B676EF28}" destId="{D04C4022-7FF0-4518-9B61-568DE0007221}" srcOrd="0" destOrd="0" presId="urn:microsoft.com/office/officeart/2005/8/layout/process2"/>
    <dgm:cxn modelId="{82FD22F1-8EE5-42F8-A901-43923EA39817}" type="presOf" srcId="{5E0E9629-7DD2-4CFF-90A1-BD0CC4FEC0CB}" destId="{8EBA7A64-1FBA-4394-B2C3-C8BB86924E99}" srcOrd="1" destOrd="0" presId="urn:microsoft.com/office/officeart/2005/8/layout/process2"/>
    <dgm:cxn modelId="{52146AF1-A40B-4848-8CFC-A0B4C3E6D48E}" type="presOf" srcId="{5E0E9629-7DD2-4CFF-90A1-BD0CC4FEC0CB}" destId="{D6828977-6689-4047-8483-7BE9F2ECC071}" srcOrd="0" destOrd="0" presId="urn:microsoft.com/office/officeart/2005/8/layout/process2"/>
    <dgm:cxn modelId="{743BBEF1-D39D-4B18-9CBE-093FCE31F93D}" type="presOf" srcId="{32728AFE-1D2A-49AE-8FA0-101565C554E3}" destId="{3D787E41-4D09-45C4-BC29-5CD5BDA6550D}" srcOrd="0" destOrd="0" presId="urn:microsoft.com/office/officeart/2005/8/layout/process2"/>
    <dgm:cxn modelId="{8A8D45F9-6B9B-4D4E-9352-1A2CD9EE1A57}" type="presOf" srcId="{A5662504-332A-4285-9D40-0338B676EF28}" destId="{59DFBC5C-A7C6-4F14-9747-0774A8DA1BCE}" srcOrd="1" destOrd="0" presId="urn:microsoft.com/office/officeart/2005/8/layout/process2"/>
    <dgm:cxn modelId="{DE5A04FA-AB7F-4BF2-B030-3994E1813C7C}" type="presOf" srcId="{F337765E-9E9E-43E4-B825-D5DE4C1EBCFC}" destId="{E3037DD4-17C9-4322-AD7F-D9756FF9A04F}" srcOrd="1" destOrd="0" presId="urn:microsoft.com/office/officeart/2005/8/layout/process2"/>
    <dgm:cxn modelId="{43CBABFE-FD75-4924-96E6-2FACED7BF11B}" type="presOf" srcId="{B3E88C17-C60C-4DE8-961B-127DA6D8FB2E}" destId="{9D7FD827-6B43-465E-AEE0-069A244573C9}" srcOrd="0" destOrd="0" presId="urn:microsoft.com/office/officeart/2005/8/layout/process2"/>
    <dgm:cxn modelId="{742E3263-C681-4938-80FA-4D860678BE42}" type="presParOf" srcId="{B7F7EC57-0654-470D-81DF-B457E259AA3B}" destId="{61508AB8-E2EF-41AA-8987-F7C084AA9844}" srcOrd="0" destOrd="0" presId="urn:microsoft.com/office/officeart/2005/8/layout/process2"/>
    <dgm:cxn modelId="{12615B8D-4B45-438D-B432-2FF48A3FD865}" type="presParOf" srcId="{B7F7EC57-0654-470D-81DF-B457E259AA3B}" destId="{9C4399F2-E23C-4FF8-BC9F-D6967898BFE4}" srcOrd="1" destOrd="0" presId="urn:microsoft.com/office/officeart/2005/8/layout/process2"/>
    <dgm:cxn modelId="{2AD087AB-F577-49D4-9219-C9A0D1A35A04}" type="presParOf" srcId="{9C4399F2-E23C-4FF8-BC9F-D6967898BFE4}" destId="{EF1BB73D-1661-4E33-AA4D-EC28AF8C0BD6}" srcOrd="0" destOrd="0" presId="urn:microsoft.com/office/officeart/2005/8/layout/process2"/>
    <dgm:cxn modelId="{4AFB0F58-7587-44BC-9186-F1CFE5819636}" type="presParOf" srcId="{B7F7EC57-0654-470D-81DF-B457E259AA3B}" destId="{636D1B12-4E20-421E-8DED-DD2FACD02E4A}" srcOrd="2" destOrd="0" presId="urn:microsoft.com/office/officeart/2005/8/layout/process2"/>
    <dgm:cxn modelId="{A149BD01-56FA-41E1-838F-1C23E9C01A93}" type="presParOf" srcId="{B7F7EC57-0654-470D-81DF-B457E259AA3B}" destId="{D6828977-6689-4047-8483-7BE9F2ECC071}" srcOrd="3" destOrd="0" presId="urn:microsoft.com/office/officeart/2005/8/layout/process2"/>
    <dgm:cxn modelId="{BF484670-C005-404D-9A26-4234B40DEAFD}" type="presParOf" srcId="{D6828977-6689-4047-8483-7BE9F2ECC071}" destId="{8EBA7A64-1FBA-4394-B2C3-C8BB86924E99}" srcOrd="0" destOrd="0" presId="urn:microsoft.com/office/officeart/2005/8/layout/process2"/>
    <dgm:cxn modelId="{1B4C756D-2CDC-4B73-8BE8-12C4E68A1A68}" type="presParOf" srcId="{B7F7EC57-0654-470D-81DF-B457E259AA3B}" destId="{51F2E86A-E832-4629-9AC8-4AEC84B22E5D}" srcOrd="4" destOrd="0" presId="urn:microsoft.com/office/officeart/2005/8/layout/process2"/>
    <dgm:cxn modelId="{40FA3EC6-A744-45F9-B282-02BE3602C569}" type="presParOf" srcId="{B7F7EC57-0654-470D-81DF-B457E259AA3B}" destId="{D04C4022-7FF0-4518-9B61-568DE0007221}" srcOrd="5" destOrd="0" presId="urn:microsoft.com/office/officeart/2005/8/layout/process2"/>
    <dgm:cxn modelId="{EB7C52A5-791A-4E96-BAA0-8B5D7EBC020C}" type="presParOf" srcId="{D04C4022-7FF0-4518-9B61-568DE0007221}" destId="{59DFBC5C-A7C6-4F14-9747-0774A8DA1BCE}" srcOrd="0" destOrd="0" presId="urn:microsoft.com/office/officeart/2005/8/layout/process2"/>
    <dgm:cxn modelId="{2725D3AA-4CCD-4400-9890-FFDF21282973}" type="presParOf" srcId="{B7F7EC57-0654-470D-81DF-B457E259AA3B}" destId="{5EC2A6F5-13BC-446E-B3CD-C56251D95FAF}" srcOrd="6" destOrd="0" presId="urn:microsoft.com/office/officeart/2005/8/layout/process2"/>
    <dgm:cxn modelId="{D26A3310-16D8-4979-B7D8-2E4F940326D7}" type="presParOf" srcId="{B7F7EC57-0654-470D-81DF-B457E259AA3B}" destId="{521A0445-D0FF-498F-BA40-B0CFE56E70A9}" srcOrd="7" destOrd="0" presId="urn:microsoft.com/office/officeart/2005/8/layout/process2"/>
    <dgm:cxn modelId="{2E5BDF38-6FF8-4EC7-9A28-6C3CDFB807AE}" type="presParOf" srcId="{521A0445-D0FF-498F-BA40-B0CFE56E70A9}" destId="{B661C210-9B8E-4501-AB70-EED4BC1C5FD1}" srcOrd="0" destOrd="0" presId="urn:microsoft.com/office/officeart/2005/8/layout/process2"/>
    <dgm:cxn modelId="{7CB2EA5C-E203-4F92-9C57-34AB5D045DE1}" type="presParOf" srcId="{B7F7EC57-0654-470D-81DF-B457E259AA3B}" destId="{AE4BF0A1-DC48-4DA3-8783-CE4B21B75379}" srcOrd="8" destOrd="0" presId="urn:microsoft.com/office/officeart/2005/8/layout/process2"/>
    <dgm:cxn modelId="{520A830E-04A4-4082-84D8-F1286EA3C63E}" type="presParOf" srcId="{B7F7EC57-0654-470D-81DF-B457E259AA3B}" destId="{34CD340E-9F14-44DB-8241-1EFF0012798B}" srcOrd="9" destOrd="0" presId="urn:microsoft.com/office/officeart/2005/8/layout/process2"/>
    <dgm:cxn modelId="{7D8EE321-19D8-4BA7-8376-0C4E41C44BB5}" type="presParOf" srcId="{34CD340E-9F14-44DB-8241-1EFF0012798B}" destId="{A59ACD07-14DF-4ACE-90C1-120CCB9A7078}" srcOrd="0" destOrd="0" presId="urn:microsoft.com/office/officeart/2005/8/layout/process2"/>
    <dgm:cxn modelId="{6078AB99-A309-4AD6-B764-61A3D0E908AA}" type="presParOf" srcId="{B7F7EC57-0654-470D-81DF-B457E259AA3B}" destId="{42BCF0F1-CF53-428F-94E8-A18EDB972B91}" srcOrd="10" destOrd="0" presId="urn:microsoft.com/office/officeart/2005/8/layout/process2"/>
    <dgm:cxn modelId="{21385979-DB8B-4EAB-AF00-B4CA4E6442F1}" type="presParOf" srcId="{B7F7EC57-0654-470D-81DF-B457E259AA3B}" destId="{3D787E41-4D09-45C4-BC29-5CD5BDA6550D}" srcOrd="11" destOrd="0" presId="urn:microsoft.com/office/officeart/2005/8/layout/process2"/>
    <dgm:cxn modelId="{74899A8C-2AE9-463C-8DEC-D3429B1F5DA5}" type="presParOf" srcId="{3D787E41-4D09-45C4-BC29-5CD5BDA6550D}" destId="{41929E7C-7639-471B-9C0D-AAAE0472AD60}" srcOrd="0" destOrd="0" presId="urn:microsoft.com/office/officeart/2005/8/layout/process2"/>
    <dgm:cxn modelId="{CE41C51F-67EA-41D3-AF46-406A8AF78CFE}" type="presParOf" srcId="{B7F7EC57-0654-470D-81DF-B457E259AA3B}" destId="{DB045A1E-138F-42F5-A611-5AB277B5A1D0}" srcOrd="12" destOrd="0" presId="urn:microsoft.com/office/officeart/2005/8/layout/process2"/>
    <dgm:cxn modelId="{8C3F141C-FE1A-4925-80CB-011C31EEFD75}" type="presParOf" srcId="{B7F7EC57-0654-470D-81DF-B457E259AA3B}" destId="{CDE0A223-C863-4EED-85AD-43E13A058AE1}" srcOrd="13" destOrd="0" presId="urn:microsoft.com/office/officeart/2005/8/layout/process2"/>
    <dgm:cxn modelId="{C6227223-4B46-4805-8A6D-8A7C57A57C2C}" type="presParOf" srcId="{CDE0A223-C863-4EED-85AD-43E13A058AE1}" destId="{88A9D9A3-9804-4E93-BE1B-692280FD0DCB}" srcOrd="0" destOrd="0" presId="urn:microsoft.com/office/officeart/2005/8/layout/process2"/>
    <dgm:cxn modelId="{EFA02BF8-012C-479A-965D-987AF60AAE66}" type="presParOf" srcId="{B7F7EC57-0654-470D-81DF-B457E259AA3B}" destId="{9D7FD827-6B43-465E-AEE0-069A244573C9}" srcOrd="14" destOrd="0" presId="urn:microsoft.com/office/officeart/2005/8/layout/process2"/>
    <dgm:cxn modelId="{42AC0539-5103-4912-ABC4-5B168326B3DF}" type="presParOf" srcId="{B7F7EC57-0654-470D-81DF-B457E259AA3B}" destId="{64BA8A20-9F5A-400A-9466-AEDDFEF02014}" srcOrd="15" destOrd="0" presId="urn:microsoft.com/office/officeart/2005/8/layout/process2"/>
    <dgm:cxn modelId="{58D91610-FE44-462D-B19C-F5393E2D9F16}" type="presParOf" srcId="{64BA8A20-9F5A-400A-9466-AEDDFEF02014}" destId="{E3037DD4-17C9-4322-AD7F-D9756FF9A04F}" srcOrd="0" destOrd="0" presId="urn:microsoft.com/office/officeart/2005/8/layout/process2"/>
    <dgm:cxn modelId="{D913C8BF-FAB2-4D21-B5CB-0C16395B900C}" type="presParOf" srcId="{B7F7EC57-0654-470D-81DF-B457E259AA3B}" destId="{3201189F-23FC-4168-9FD6-CC5CD66D75A4}" srcOrd="1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AC0CC-F0B8-45E6-94AA-5985BFAEC5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EF6FDC-3934-42EF-8EDB-C224129ABC04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Saving Time and Effort</a:t>
          </a:r>
          <a:r>
            <a:rPr lang="en-US">
              <a:latin typeface="Calibri Light" panose="020F0302020204030204"/>
            </a:rPr>
            <a:t>[1]</a:t>
          </a:r>
          <a:endParaRPr lang="en-US"/>
        </a:p>
      </dgm:t>
    </dgm:pt>
    <dgm:pt modelId="{5DE543C7-11CF-4C28-9096-1C5D8C9BD3D1}" type="parTrans" cxnId="{D70242D6-9C68-49CF-AFFF-08B4292E3358}">
      <dgm:prSet/>
      <dgm:spPr/>
      <dgm:t>
        <a:bodyPr/>
        <a:lstStyle/>
        <a:p>
          <a:endParaRPr lang="en-US"/>
        </a:p>
      </dgm:t>
    </dgm:pt>
    <dgm:pt modelId="{243710BA-C363-4CFD-BCB4-3380FBCEF801}" type="sibTrans" cxnId="{D70242D6-9C68-49CF-AFFF-08B4292E3358}">
      <dgm:prSet/>
      <dgm:spPr/>
      <dgm:t>
        <a:bodyPr/>
        <a:lstStyle/>
        <a:p>
          <a:endParaRPr lang="en-US"/>
        </a:p>
      </dgm:t>
    </dgm:pt>
    <dgm:pt modelId="{C9C2BA1A-FD76-49AF-8AFB-7B5E7008FE69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Saving Money and Conserving Energy</a:t>
          </a:r>
          <a:r>
            <a:rPr lang="en-US">
              <a:latin typeface="Calibri Light" panose="020F0302020204030204"/>
            </a:rPr>
            <a:t>[1]</a:t>
          </a:r>
          <a:endParaRPr lang="en-US"/>
        </a:p>
      </dgm:t>
    </dgm:pt>
    <dgm:pt modelId="{DD89BDED-3D4E-4718-A942-7BCC1556F508}" type="parTrans" cxnId="{2E6FDF65-0328-4265-A3B5-A803AE4F2F19}">
      <dgm:prSet/>
      <dgm:spPr/>
      <dgm:t>
        <a:bodyPr/>
        <a:lstStyle/>
        <a:p>
          <a:endParaRPr lang="en-US"/>
        </a:p>
      </dgm:t>
    </dgm:pt>
    <dgm:pt modelId="{73010AA5-F5BE-4C86-A6C5-5E38015E2F07}" type="sibTrans" cxnId="{2E6FDF65-0328-4265-A3B5-A803AE4F2F19}">
      <dgm:prSet/>
      <dgm:spPr/>
      <dgm:t>
        <a:bodyPr/>
        <a:lstStyle/>
        <a:p>
          <a:endParaRPr lang="en-US"/>
        </a:p>
      </dgm:t>
    </dgm:pt>
    <dgm:pt modelId="{EAF05ACA-6856-411E-94C8-8B1C8EABC6AE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Can do more</a:t>
          </a:r>
          <a:r>
            <a:rPr lang="en-US">
              <a:latin typeface="Calibri Light" panose="020F0302020204030204"/>
            </a:rPr>
            <a:t>[1]</a:t>
          </a:r>
          <a:endParaRPr lang="en-US"/>
        </a:p>
      </dgm:t>
    </dgm:pt>
    <dgm:pt modelId="{10EDD959-23B7-4B34-9A6F-84FD9118FCE5}" type="parTrans" cxnId="{B1D27D2D-5CD8-4AD9-96E4-7EC91B6AAAE0}">
      <dgm:prSet/>
      <dgm:spPr/>
      <dgm:t>
        <a:bodyPr/>
        <a:lstStyle/>
        <a:p>
          <a:endParaRPr lang="en-US"/>
        </a:p>
      </dgm:t>
    </dgm:pt>
    <dgm:pt modelId="{DC9C83B2-37DF-4315-8E29-CB2A2DC34FD6}" type="sibTrans" cxnId="{B1D27D2D-5CD8-4AD9-96E4-7EC91B6AAAE0}">
      <dgm:prSet/>
      <dgm:spPr/>
      <dgm:t>
        <a:bodyPr/>
        <a:lstStyle/>
        <a:p>
          <a:endParaRPr lang="en-US"/>
        </a:p>
      </dgm:t>
    </dgm:pt>
    <dgm:pt modelId="{E7A78433-CEC2-4AFA-882D-4F3D76A8888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Improve scurity[3]</a:t>
          </a:r>
        </a:p>
      </dgm:t>
    </dgm:pt>
    <dgm:pt modelId="{CE8C871C-6610-4F50-AB7A-95E4F0F56D0D}" type="parTrans" cxnId="{5501D732-7009-480D-B899-DF02E41119BC}">
      <dgm:prSet/>
      <dgm:spPr/>
      <dgm:t>
        <a:bodyPr/>
        <a:lstStyle/>
        <a:p>
          <a:endParaRPr lang="en-DE"/>
        </a:p>
      </dgm:t>
    </dgm:pt>
    <dgm:pt modelId="{6BC8B645-384F-48F1-B495-F9CF3D6F58D6}" type="sibTrans" cxnId="{5501D732-7009-480D-B899-DF02E41119BC}">
      <dgm:prSet/>
      <dgm:spPr/>
      <dgm:t>
        <a:bodyPr/>
        <a:lstStyle/>
        <a:p>
          <a:endParaRPr lang="en-DE"/>
        </a:p>
      </dgm:t>
    </dgm:pt>
    <dgm:pt modelId="{B5699600-9DE6-440B-8608-39D8E21AB2F5}" type="pres">
      <dgm:prSet presAssocID="{8F4AC0CC-F0B8-45E6-94AA-5985BFAEC5C9}" presName="root" presStyleCnt="0">
        <dgm:presLayoutVars>
          <dgm:dir/>
          <dgm:resizeHandles val="exact"/>
        </dgm:presLayoutVars>
      </dgm:prSet>
      <dgm:spPr/>
    </dgm:pt>
    <dgm:pt modelId="{E3841EF5-237B-4E52-8DD3-5410C68F3393}" type="pres">
      <dgm:prSet presAssocID="{DBEF6FDC-3934-42EF-8EDB-C224129ABC04}" presName="compNode" presStyleCnt="0"/>
      <dgm:spPr/>
    </dgm:pt>
    <dgm:pt modelId="{2C35B5F3-838C-49EB-910B-158640FF5ED6}" type="pres">
      <dgm:prSet presAssocID="{DBEF6FDC-3934-42EF-8EDB-C224129ABC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1FDA548-D712-4407-9FCC-D438C77B138A}" type="pres">
      <dgm:prSet presAssocID="{DBEF6FDC-3934-42EF-8EDB-C224129ABC04}" presName="spaceRect" presStyleCnt="0"/>
      <dgm:spPr/>
    </dgm:pt>
    <dgm:pt modelId="{80D4D0DC-2B6C-4FFC-BAC0-351FB59E122B}" type="pres">
      <dgm:prSet presAssocID="{DBEF6FDC-3934-42EF-8EDB-C224129ABC04}" presName="textRect" presStyleLbl="revTx" presStyleIdx="0" presStyleCnt="4">
        <dgm:presLayoutVars>
          <dgm:chMax val="1"/>
          <dgm:chPref val="1"/>
        </dgm:presLayoutVars>
      </dgm:prSet>
      <dgm:spPr/>
    </dgm:pt>
    <dgm:pt modelId="{263BA23E-D8EA-4FC2-BAAE-900625EEC65F}" type="pres">
      <dgm:prSet presAssocID="{243710BA-C363-4CFD-BCB4-3380FBCEF801}" presName="sibTrans" presStyleCnt="0"/>
      <dgm:spPr/>
    </dgm:pt>
    <dgm:pt modelId="{0E410A31-6F75-4EE8-9F87-2B474AD06C5C}" type="pres">
      <dgm:prSet presAssocID="{C9C2BA1A-FD76-49AF-8AFB-7B5E7008FE69}" presName="compNode" presStyleCnt="0"/>
      <dgm:spPr/>
    </dgm:pt>
    <dgm:pt modelId="{2E5C6C7D-D943-47B6-B6C6-26E34885F7ED}" type="pres">
      <dgm:prSet presAssocID="{C9C2BA1A-FD76-49AF-8AFB-7B5E7008FE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1083F12-01E6-4904-9313-E26CDF9787B3}" type="pres">
      <dgm:prSet presAssocID="{C9C2BA1A-FD76-49AF-8AFB-7B5E7008FE69}" presName="spaceRect" presStyleCnt="0"/>
      <dgm:spPr/>
    </dgm:pt>
    <dgm:pt modelId="{D162F94A-2ADE-4249-87D4-9D8C8E1BF6AD}" type="pres">
      <dgm:prSet presAssocID="{C9C2BA1A-FD76-49AF-8AFB-7B5E7008FE69}" presName="textRect" presStyleLbl="revTx" presStyleIdx="1" presStyleCnt="4">
        <dgm:presLayoutVars>
          <dgm:chMax val="1"/>
          <dgm:chPref val="1"/>
        </dgm:presLayoutVars>
      </dgm:prSet>
      <dgm:spPr/>
    </dgm:pt>
    <dgm:pt modelId="{362D209A-8DD1-4816-BD1B-9F80F45C92C4}" type="pres">
      <dgm:prSet presAssocID="{73010AA5-F5BE-4C86-A6C5-5E38015E2F07}" presName="sibTrans" presStyleCnt="0"/>
      <dgm:spPr/>
    </dgm:pt>
    <dgm:pt modelId="{846F2F64-B9BC-45BD-8E01-F68BEBC16FCA}" type="pres">
      <dgm:prSet presAssocID="{EAF05ACA-6856-411E-94C8-8B1C8EABC6AE}" presName="compNode" presStyleCnt="0"/>
      <dgm:spPr/>
    </dgm:pt>
    <dgm:pt modelId="{875D8212-95FC-4B75-AE0D-164753205BBF}" type="pres">
      <dgm:prSet presAssocID="{EAF05ACA-6856-411E-94C8-8B1C8EABC6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6B32A6-A45E-46EC-876B-CCF12294DBFE}" type="pres">
      <dgm:prSet presAssocID="{EAF05ACA-6856-411E-94C8-8B1C8EABC6AE}" presName="spaceRect" presStyleCnt="0"/>
      <dgm:spPr/>
    </dgm:pt>
    <dgm:pt modelId="{8EDB41A3-B7ED-4D1E-B20B-EB0F7D8BEFE5}" type="pres">
      <dgm:prSet presAssocID="{EAF05ACA-6856-411E-94C8-8B1C8EABC6AE}" presName="textRect" presStyleLbl="revTx" presStyleIdx="2" presStyleCnt="4">
        <dgm:presLayoutVars>
          <dgm:chMax val="1"/>
          <dgm:chPref val="1"/>
        </dgm:presLayoutVars>
      </dgm:prSet>
      <dgm:spPr/>
    </dgm:pt>
    <dgm:pt modelId="{1C0C01E3-6220-4766-992B-46BC61316DA4}" type="pres">
      <dgm:prSet presAssocID="{DC9C83B2-37DF-4315-8E29-CB2A2DC34FD6}" presName="sibTrans" presStyleCnt="0"/>
      <dgm:spPr/>
    </dgm:pt>
    <dgm:pt modelId="{6272CF3E-BECF-4A91-AEA0-87EFC354324A}" type="pres">
      <dgm:prSet presAssocID="{E7A78433-CEC2-4AFA-882D-4F3D76A88886}" presName="compNode" presStyleCnt="0"/>
      <dgm:spPr/>
    </dgm:pt>
    <dgm:pt modelId="{46EFBA4A-C096-42FF-9F99-93141D4BDE6B}" type="pres">
      <dgm:prSet presAssocID="{E7A78433-CEC2-4AFA-882D-4F3D76A88886}" presName="iconRect" presStyleLbl="node1" presStyleIdx="3" presStyleCnt="4"/>
      <dgm:spPr/>
    </dgm:pt>
    <dgm:pt modelId="{9052FE63-D11A-4E7F-A0B1-4ECF4DDD5C79}" type="pres">
      <dgm:prSet presAssocID="{E7A78433-CEC2-4AFA-882D-4F3D76A88886}" presName="spaceRect" presStyleCnt="0"/>
      <dgm:spPr/>
    </dgm:pt>
    <dgm:pt modelId="{9290D896-A04A-4ACB-8F15-48D164992C10}" type="pres">
      <dgm:prSet presAssocID="{E7A78433-CEC2-4AFA-882D-4F3D76A8888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FB372C-B58E-420B-B7D6-026272F6F210}" type="presOf" srcId="{E7A78433-CEC2-4AFA-882D-4F3D76A88886}" destId="{9290D896-A04A-4ACB-8F15-48D164992C10}" srcOrd="0" destOrd="0" presId="urn:microsoft.com/office/officeart/2018/2/layout/IconLabelList"/>
    <dgm:cxn modelId="{B1D27D2D-5CD8-4AD9-96E4-7EC91B6AAAE0}" srcId="{8F4AC0CC-F0B8-45E6-94AA-5985BFAEC5C9}" destId="{EAF05ACA-6856-411E-94C8-8B1C8EABC6AE}" srcOrd="2" destOrd="0" parTransId="{10EDD959-23B7-4B34-9A6F-84FD9118FCE5}" sibTransId="{DC9C83B2-37DF-4315-8E29-CB2A2DC34FD6}"/>
    <dgm:cxn modelId="{5501D732-7009-480D-B899-DF02E41119BC}" srcId="{8F4AC0CC-F0B8-45E6-94AA-5985BFAEC5C9}" destId="{E7A78433-CEC2-4AFA-882D-4F3D76A88886}" srcOrd="3" destOrd="0" parTransId="{CE8C871C-6610-4F50-AB7A-95E4F0F56D0D}" sibTransId="{6BC8B645-384F-48F1-B495-F9CF3D6F58D6}"/>
    <dgm:cxn modelId="{28A04341-F967-4014-A74D-CFFFFEADE402}" type="presOf" srcId="{C9C2BA1A-FD76-49AF-8AFB-7B5E7008FE69}" destId="{D162F94A-2ADE-4249-87D4-9D8C8E1BF6AD}" srcOrd="0" destOrd="0" presId="urn:microsoft.com/office/officeart/2018/2/layout/IconLabelList"/>
    <dgm:cxn modelId="{2E6FDF65-0328-4265-A3B5-A803AE4F2F19}" srcId="{8F4AC0CC-F0B8-45E6-94AA-5985BFAEC5C9}" destId="{C9C2BA1A-FD76-49AF-8AFB-7B5E7008FE69}" srcOrd="1" destOrd="0" parTransId="{DD89BDED-3D4E-4718-A942-7BCC1556F508}" sibTransId="{73010AA5-F5BE-4C86-A6C5-5E38015E2F07}"/>
    <dgm:cxn modelId="{464CE74A-CE55-4604-A627-F72AFFCBD71C}" type="presOf" srcId="{8F4AC0CC-F0B8-45E6-94AA-5985BFAEC5C9}" destId="{B5699600-9DE6-440B-8608-39D8E21AB2F5}" srcOrd="0" destOrd="0" presId="urn:microsoft.com/office/officeart/2018/2/layout/IconLabelList"/>
    <dgm:cxn modelId="{5851B95A-F899-43D2-848E-5DEED1A7640B}" type="presOf" srcId="{DBEF6FDC-3934-42EF-8EDB-C224129ABC04}" destId="{80D4D0DC-2B6C-4FFC-BAC0-351FB59E122B}" srcOrd="0" destOrd="0" presId="urn:microsoft.com/office/officeart/2018/2/layout/IconLabelList"/>
    <dgm:cxn modelId="{D6B9BDD4-0DF5-4782-9F71-5C035929313F}" type="presOf" srcId="{EAF05ACA-6856-411E-94C8-8B1C8EABC6AE}" destId="{8EDB41A3-B7ED-4D1E-B20B-EB0F7D8BEFE5}" srcOrd="0" destOrd="0" presId="urn:microsoft.com/office/officeart/2018/2/layout/IconLabelList"/>
    <dgm:cxn modelId="{D70242D6-9C68-49CF-AFFF-08B4292E3358}" srcId="{8F4AC0CC-F0B8-45E6-94AA-5985BFAEC5C9}" destId="{DBEF6FDC-3934-42EF-8EDB-C224129ABC04}" srcOrd="0" destOrd="0" parTransId="{5DE543C7-11CF-4C28-9096-1C5D8C9BD3D1}" sibTransId="{243710BA-C363-4CFD-BCB4-3380FBCEF801}"/>
    <dgm:cxn modelId="{E65BE96A-5081-4420-A12B-A152691C1F8D}" type="presParOf" srcId="{B5699600-9DE6-440B-8608-39D8E21AB2F5}" destId="{E3841EF5-237B-4E52-8DD3-5410C68F3393}" srcOrd="0" destOrd="0" presId="urn:microsoft.com/office/officeart/2018/2/layout/IconLabelList"/>
    <dgm:cxn modelId="{782AE681-0CA4-47AA-807B-8846FCEBED1B}" type="presParOf" srcId="{E3841EF5-237B-4E52-8DD3-5410C68F3393}" destId="{2C35B5F3-838C-49EB-910B-158640FF5ED6}" srcOrd="0" destOrd="0" presId="urn:microsoft.com/office/officeart/2018/2/layout/IconLabelList"/>
    <dgm:cxn modelId="{66A9AAA5-AC9F-4170-BE29-9C960A071ADF}" type="presParOf" srcId="{E3841EF5-237B-4E52-8DD3-5410C68F3393}" destId="{D1FDA548-D712-4407-9FCC-D438C77B138A}" srcOrd="1" destOrd="0" presId="urn:microsoft.com/office/officeart/2018/2/layout/IconLabelList"/>
    <dgm:cxn modelId="{E1B6870F-7AA7-4654-8232-398EF6D9EC37}" type="presParOf" srcId="{E3841EF5-237B-4E52-8DD3-5410C68F3393}" destId="{80D4D0DC-2B6C-4FFC-BAC0-351FB59E122B}" srcOrd="2" destOrd="0" presId="urn:microsoft.com/office/officeart/2018/2/layout/IconLabelList"/>
    <dgm:cxn modelId="{8A15E6A7-0EF6-4874-AE71-0A10DFB3D6A0}" type="presParOf" srcId="{B5699600-9DE6-440B-8608-39D8E21AB2F5}" destId="{263BA23E-D8EA-4FC2-BAAE-900625EEC65F}" srcOrd="1" destOrd="0" presId="urn:microsoft.com/office/officeart/2018/2/layout/IconLabelList"/>
    <dgm:cxn modelId="{91191F64-4ADB-4C11-8DD4-48E210D84879}" type="presParOf" srcId="{B5699600-9DE6-440B-8608-39D8E21AB2F5}" destId="{0E410A31-6F75-4EE8-9F87-2B474AD06C5C}" srcOrd="2" destOrd="0" presId="urn:microsoft.com/office/officeart/2018/2/layout/IconLabelList"/>
    <dgm:cxn modelId="{2F375A57-5D54-471A-B292-9B75CEAD08E7}" type="presParOf" srcId="{0E410A31-6F75-4EE8-9F87-2B474AD06C5C}" destId="{2E5C6C7D-D943-47B6-B6C6-26E34885F7ED}" srcOrd="0" destOrd="0" presId="urn:microsoft.com/office/officeart/2018/2/layout/IconLabelList"/>
    <dgm:cxn modelId="{A8C200E7-4284-4690-9059-5262D043EF03}" type="presParOf" srcId="{0E410A31-6F75-4EE8-9F87-2B474AD06C5C}" destId="{81083F12-01E6-4904-9313-E26CDF9787B3}" srcOrd="1" destOrd="0" presId="urn:microsoft.com/office/officeart/2018/2/layout/IconLabelList"/>
    <dgm:cxn modelId="{0C93D296-C3E4-4D49-A019-6335001D495A}" type="presParOf" srcId="{0E410A31-6F75-4EE8-9F87-2B474AD06C5C}" destId="{D162F94A-2ADE-4249-87D4-9D8C8E1BF6AD}" srcOrd="2" destOrd="0" presId="urn:microsoft.com/office/officeart/2018/2/layout/IconLabelList"/>
    <dgm:cxn modelId="{E2257522-B3EB-4E62-A3F6-BE0243302EEF}" type="presParOf" srcId="{B5699600-9DE6-440B-8608-39D8E21AB2F5}" destId="{362D209A-8DD1-4816-BD1B-9F80F45C92C4}" srcOrd="3" destOrd="0" presId="urn:microsoft.com/office/officeart/2018/2/layout/IconLabelList"/>
    <dgm:cxn modelId="{2C54B1C0-FD47-4E07-BD2D-2E2242F0EC6B}" type="presParOf" srcId="{B5699600-9DE6-440B-8608-39D8E21AB2F5}" destId="{846F2F64-B9BC-45BD-8E01-F68BEBC16FCA}" srcOrd="4" destOrd="0" presId="urn:microsoft.com/office/officeart/2018/2/layout/IconLabelList"/>
    <dgm:cxn modelId="{FF19A9F0-D9FE-48F3-BB50-AC3A0A157569}" type="presParOf" srcId="{846F2F64-B9BC-45BD-8E01-F68BEBC16FCA}" destId="{875D8212-95FC-4B75-AE0D-164753205BBF}" srcOrd="0" destOrd="0" presId="urn:microsoft.com/office/officeart/2018/2/layout/IconLabelList"/>
    <dgm:cxn modelId="{7B536C9A-308B-48CB-8B41-21EBD59A0B2B}" type="presParOf" srcId="{846F2F64-B9BC-45BD-8E01-F68BEBC16FCA}" destId="{776B32A6-A45E-46EC-876B-CCF12294DBFE}" srcOrd="1" destOrd="0" presId="urn:microsoft.com/office/officeart/2018/2/layout/IconLabelList"/>
    <dgm:cxn modelId="{8F7B4D0D-0E3A-4E7B-B031-3042E839FE9A}" type="presParOf" srcId="{846F2F64-B9BC-45BD-8E01-F68BEBC16FCA}" destId="{8EDB41A3-B7ED-4D1E-B20B-EB0F7D8BEFE5}" srcOrd="2" destOrd="0" presId="urn:microsoft.com/office/officeart/2018/2/layout/IconLabelList"/>
    <dgm:cxn modelId="{164A1C83-D34F-453B-A639-727623F97C59}" type="presParOf" srcId="{B5699600-9DE6-440B-8608-39D8E21AB2F5}" destId="{1C0C01E3-6220-4766-992B-46BC61316DA4}" srcOrd="5" destOrd="0" presId="urn:microsoft.com/office/officeart/2018/2/layout/IconLabelList"/>
    <dgm:cxn modelId="{27834D60-DE9C-48BF-85E5-171973CF5283}" type="presParOf" srcId="{B5699600-9DE6-440B-8608-39D8E21AB2F5}" destId="{6272CF3E-BECF-4A91-AEA0-87EFC354324A}" srcOrd="6" destOrd="0" presId="urn:microsoft.com/office/officeart/2018/2/layout/IconLabelList"/>
    <dgm:cxn modelId="{AE49B541-C576-4630-B63F-399401418432}" type="presParOf" srcId="{6272CF3E-BECF-4A91-AEA0-87EFC354324A}" destId="{46EFBA4A-C096-42FF-9F99-93141D4BDE6B}" srcOrd="0" destOrd="0" presId="urn:microsoft.com/office/officeart/2018/2/layout/IconLabelList"/>
    <dgm:cxn modelId="{3E71645A-A887-4283-8FB4-31C021871F9A}" type="presParOf" srcId="{6272CF3E-BECF-4A91-AEA0-87EFC354324A}" destId="{9052FE63-D11A-4E7F-A0B1-4ECF4DDD5C79}" srcOrd="1" destOrd="0" presId="urn:microsoft.com/office/officeart/2018/2/layout/IconLabelList"/>
    <dgm:cxn modelId="{284E6B9F-8646-45F5-8E6B-AE0E65D50917}" type="presParOf" srcId="{6272CF3E-BECF-4A91-AEA0-87EFC354324A}" destId="{9290D896-A04A-4ACB-8F15-48D164992C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20058-5F82-44B7-844B-DCE0DA2C5A7A}">
      <dsp:nvSpPr>
        <dsp:cNvPr id="0" name=""/>
        <dsp:cNvSpPr/>
      </dsp:nvSpPr>
      <dsp:spPr>
        <a:xfrm>
          <a:off x="979832" y="285206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43C92-6B94-4F31-9032-1E3E347AA7D6}">
      <dsp:nvSpPr>
        <dsp:cNvPr id="0" name=""/>
        <dsp:cNvSpPr/>
      </dsp:nvSpPr>
      <dsp:spPr>
        <a:xfrm>
          <a:off x="4985" y="1473316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b="1" i="0" kern="1200"/>
            <a:t>Smart Communications</a:t>
          </a:r>
          <a:endParaRPr lang="en-US" sz="2400" kern="1200"/>
        </a:p>
      </dsp:txBody>
      <dsp:txXfrm>
        <a:off x="4985" y="1473316"/>
        <a:ext cx="2999531" cy="449929"/>
      </dsp:txXfrm>
    </dsp:sp>
    <dsp:sp modelId="{3D1FDEB8-B214-44CA-94FC-CA6FEE3ACD21}">
      <dsp:nvSpPr>
        <dsp:cNvPr id="0" name=""/>
        <dsp:cNvSpPr/>
      </dsp:nvSpPr>
      <dsp:spPr>
        <a:xfrm>
          <a:off x="4985" y="1987559"/>
          <a:ext cx="2999531" cy="1513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Home Service Bus[5]</a:t>
          </a:r>
          <a:endParaRPr lang="en-GB" sz="1700" i="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 dirty="0"/>
            <a:t>Wireless technology[1]</a:t>
          </a:r>
          <a:endParaRPr lang="en-US" sz="1700" i="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Smart Hubs support various protocol</a:t>
          </a:r>
          <a:endParaRPr lang="en-GB" sz="1700" i="0" kern="1200" dirty="0"/>
        </a:p>
      </dsp:txBody>
      <dsp:txXfrm>
        <a:off x="4985" y="1987559"/>
        <a:ext cx="2999531" cy="1513313"/>
      </dsp:txXfrm>
    </dsp:sp>
    <dsp:sp modelId="{D50D8787-2B05-456E-A2EF-98212692F042}">
      <dsp:nvSpPr>
        <dsp:cNvPr id="0" name=""/>
        <dsp:cNvSpPr/>
      </dsp:nvSpPr>
      <dsp:spPr>
        <a:xfrm>
          <a:off x="4504282" y="285206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0D0F-6F15-426C-80A5-D92822E425A3}">
      <dsp:nvSpPr>
        <dsp:cNvPr id="0" name=""/>
        <dsp:cNvSpPr/>
      </dsp:nvSpPr>
      <dsp:spPr>
        <a:xfrm>
          <a:off x="3529434" y="1473316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b="1" i="0" kern="1200"/>
            <a:t>Smart Operations</a:t>
          </a:r>
          <a:endParaRPr lang="en-US" sz="2400" kern="1200"/>
        </a:p>
      </dsp:txBody>
      <dsp:txXfrm>
        <a:off x="3529434" y="1473316"/>
        <a:ext cx="2999531" cy="449929"/>
      </dsp:txXfrm>
    </dsp:sp>
    <dsp:sp modelId="{B7BD1E92-BA92-496D-9FAE-BBBAAB418322}">
      <dsp:nvSpPr>
        <dsp:cNvPr id="0" name=""/>
        <dsp:cNvSpPr/>
      </dsp:nvSpPr>
      <dsp:spPr>
        <a:xfrm>
          <a:off x="3529434" y="1987559"/>
          <a:ext cx="2999531" cy="1513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Need Home network controller and service platform[5]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 dirty="0"/>
            <a:t>Able to control  connected device</a:t>
          </a:r>
          <a:r>
            <a:rPr lang="en-US" sz="1700" i="0" kern="1200" dirty="0"/>
            <a:t> with one device.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529434" y="1987559"/>
        <a:ext cx="2999531" cy="1513313"/>
      </dsp:txXfrm>
    </dsp:sp>
    <dsp:sp modelId="{58CA370D-97DF-4B24-8B7B-C932162366D0}">
      <dsp:nvSpPr>
        <dsp:cNvPr id="0" name=""/>
        <dsp:cNvSpPr/>
      </dsp:nvSpPr>
      <dsp:spPr>
        <a:xfrm>
          <a:off x="8028731" y="285206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411DD-840B-40F7-9185-5F5A332FFB33}">
      <dsp:nvSpPr>
        <dsp:cNvPr id="0" name=""/>
        <dsp:cNvSpPr/>
      </dsp:nvSpPr>
      <dsp:spPr>
        <a:xfrm>
          <a:off x="7053883" y="1473316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b="1" i="0" kern="1200"/>
            <a:t>Smart Interactivity</a:t>
          </a:r>
          <a:endParaRPr lang="en-US" sz="2400" kern="1200"/>
        </a:p>
      </dsp:txBody>
      <dsp:txXfrm>
        <a:off x="7053883" y="1473316"/>
        <a:ext cx="2999531" cy="449929"/>
      </dsp:txXfrm>
    </dsp:sp>
    <dsp:sp modelId="{8762001D-CF94-4DA4-9700-1BACFF1A6838}">
      <dsp:nvSpPr>
        <dsp:cNvPr id="0" name=""/>
        <dsp:cNvSpPr/>
      </dsp:nvSpPr>
      <dsp:spPr>
        <a:xfrm>
          <a:off x="7053883" y="1987559"/>
          <a:ext cx="2999531" cy="1513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/>
            <a:t>Share collected information to other devices</a:t>
          </a:r>
          <a:endParaRPr lang="en-US" sz="1700" i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/>
            <a:t>Each device can control each other[1]</a:t>
          </a:r>
          <a:endParaRPr lang="en-GB" sz="1700" i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reprository[6]</a:t>
          </a:r>
        </a:p>
      </dsp:txBody>
      <dsp:txXfrm>
        <a:off x="7053883" y="1987559"/>
        <a:ext cx="2999531" cy="1513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08AB8-E2EF-41AA-8987-F7C084AA9844}">
      <dsp:nvSpPr>
        <dsp:cNvPr id="0" name=""/>
        <dsp:cNvSpPr/>
      </dsp:nvSpPr>
      <dsp:spPr>
        <a:xfrm>
          <a:off x="2193564" y="565"/>
          <a:ext cx="1204604" cy="35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Calibri Light" panose="020F0302020204030204"/>
            </a:rPr>
            <a:t>Uber, Amazon</a:t>
          </a:r>
          <a:endParaRPr lang="en-GB" sz="900" kern="1200"/>
        </a:p>
      </dsp:txBody>
      <dsp:txXfrm>
        <a:off x="2203998" y="10999"/>
        <a:ext cx="1183736" cy="335392"/>
      </dsp:txXfrm>
    </dsp:sp>
    <dsp:sp modelId="{9C4399F2-E23C-4FF8-BC9F-D6967898BFE4}">
      <dsp:nvSpPr>
        <dsp:cNvPr id="0" name=""/>
        <dsp:cNvSpPr/>
      </dsp:nvSpPr>
      <dsp:spPr>
        <a:xfrm rot="5400000">
          <a:off x="2729068" y="365731"/>
          <a:ext cx="133597" cy="1603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-5400000">
        <a:off x="2747772" y="379091"/>
        <a:ext cx="96191" cy="93518"/>
      </dsp:txXfrm>
    </dsp:sp>
    <dsp:sp modelId="{636D1B12-4E20-421E-8DED-DD2FACD02E4A}">
      <dsp:nvSpPr>
        <dsp:cNvPr id="0" name=""/>
        <dsp:cNvSpPr/>
      </dsp:nvSpPr>
      <dsp:spPr>
        <a:xfrm>
          <a:off x="2193564" y="534955"/>
          <a:ext cx="1204604" cy="35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Calibri Light" panose="020F0302020204030204"/>
            </a:rPr>
            <a:t>Cisco switch</a:t>
          </a:r>
          <a:endParaRPr lang="en-GB" sz="900" kern="1200"/>
        </a:p>
      </dsp:txBody>
      <dsp:txXfrm>
        <a:off x="2203998" y="545389"/>
        <a:ext cx="1183736" cy="335392"/>
      </dsp:txXfrm>
    </dsp:sp>
    <dsp:sp modelId="{D6828977-6689-4047-8483-7BE9F2ECC071}">
      <dsp:nvSpPr>
        <dsp:cNvPr id="0" name=""/>
        <dsp:cNvSpPr/>
      </dsp:nvSpPr>
      <dsp:spPr>
        <a:xfrm rot="5400000">
          <a:off x="2729068" y="900121"/>
          <a:ext cx="133597" cy="1603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-5400000">
        <a:off x="2747772" y="913481"/>
        <a:ext cx="96191" cy="93518"/>
      </dsp:txXfrm>
    </dsp:sp>
    <dsp:sp modelId="{51F2E86A-E832-4629-9AC8-4AEC84B22E5D}">
      <dsp:nvSpPr>
        <dsp:cNvPr id="0" name=""/>
        <dsp:cNvSpPr/>
      </dsp:nvSpPr>
      <dsp:spPr>
        <a:xfrm>
          <a:off x="2193564" y="1069345"/>
          <a:ext cx="1204604" cy="35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Calibri Light" panose="020F0302020204030204"/>
            </a:rPr>
            <a:t>Microsoft Asure, google drive, AWS cloud</a:t>
          </a:r>
          <a:endParaRPr lang="en-GB" sz="900" kern="1200"/>
        </a:p>
      </dsp:txBody>
      <dsp:txXfrm>
        <a:off x="2203998" y="1079779"/>
        <a:ext cx="1183736" cy="335392"/>
      </dsp:txXfrm>
    </dsp:sp>
    <dsp:sp modelId="{D04C4022-7FF0-4518-9B61-568DE0007221}">
      <dsp:nvSpPr>
        <dsp:cNvPr id="0" name=""/>
        <dsp:cNvSpPr/>
      </dsp:nvSpPr>
      <dsp:spPr>
        <a:xfrm rot="5400000">
          <a:off x="2729068" y="1434511"/>
          <a:ext cx="133597" cy="1603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-5400000">
        <a:off x="2747772" y="1447871"/>
        <a:ext cx="96191" cy="93518"/>
      </dsp:txXfrm>
    </dsp:sp>
    <dsp:sp modelId="{5EC2A6F5-13BC-446E-B3CD-C56251D95FAF}">
      <dsp:nvSpPr>
        <dsp:cNvPr id="0" name=""/>
        <dsp:cNvSpPr/>
      </dsp:nvSpPr>
      <dsp:spPr>
        <a:xfrm>
          <a:off x="2193564" y="1603735"/>
          <a:ext cx="1204604" cy="35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Calibri Light" panose="020F0302020204030204"/>
            </a:rPr>
            <a:t>O2, telecom mobile</a:t>
          </a:r>
        </a:p>
      </dsp:txBody>
      <dsp:txXfrm>
        <a:off x="2203998" y="1614169"/>
        <a:ext cx="1183736" cy="335392"/>
      </dsp:txXfrm>
    </dsp:sp>
    <dsp:sp modelId="{521A0445-D0FF-498F-BA40-B0CFE56E70A9}">
      <dsp:nvSpPr>
        <dsp:cNvPr id="0" name=""/>
        <dsp:cNvSpPr/>
      </dsp:nvSpPr>
      <dsp:spPr>
        <a:xfrm rot="5400000">
          <a:off x="2729068" y="1968901"/>
          <a:ext cx="133597" cy="1603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-5400000">
        <a:off x="2747772" y="1982261"/>
        <a:ext cx="96191" cy="93518"/>
      </dsp:txXfrm>
    </dsp:sp>
    <dsp:sp modelId="{AE4BF0A1-DC48-4DA3-8783-CE4B21B75379}">
      <dsp:nvSpPr>
        <dsp:cNvPr id="0" name=""/>
        <dsp:cNvSpPr/>
      </dsp:nvSpPr>
      <dsp:spPr>
        <a:xfrm>
          <a:off x="2193564" y="2138125"/>
          <a:ext cx="1204604" cy="35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Calibri Light" panose="020F0302020204030204"/>
            </a:rPr>
            <a:t>API and IoT gateway</a:t>
          </a:r>
        </a:p>
      </dsp:txBody>
      <dsp:txXfrm>
        <a:off x="2203998" y="2148559"/>
        <a:ext cx="1183736" cy="335392"/>
      </dsp:txXfrm>
    </dsp:sp>
    <dsp:sp modelId="{34CD340E-9F14-44DB-8241-1EFF0012798B}">
      <dsp:nvSpPr>
        <dsp:cNvPr id="0" name=""/>
        <dsp:cNvSpPr/>
      </dsp:nvSpPr>
      <dsp:spPr>
        <a:xfrm rot="5400000">
          <a:off x="2729068" y="2503292"/>
          <a:ext cx="133597" cy="1603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-5400000">
        <a:off x="2747772" y="2516652"/>
        <a:ext cx="96191" cy="93518"/>
      </dsp:txXfrm>
    </dsp:sp>
    <dsp:sp modelId="{42BCF0F1-CF53-428F-94E8-A18EDB972B91}">
      <dsp:nvSpPr>
        <dsp:cNvPr id="0" name=""/>
        <dsp:cNvSpPr/>
      </dsp:nvSpPr>
      <dsp:spPr>
        <a:xfrm>
          <a:off x="2193564" y="2672515"/>
          <a:ext cx="1204604" cy="35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Calibri Light" panose="020F0302020204030204"/>
            </a:rPr>
            <a:t>Bluetooth 5.0,4.0</a:t>
          </a:r>
        </a:p>
      </dsp:txBody>
      <dsp:txXfrm>
        <a:off x="2203998" y="2682949"/>
        <a:ext cx="1183736" cy="335392"/>
      </dsp:txXfrm>
    </dsp:sp>
    <dsp:sp modelId="{3D787E41-4D09-45C4-BC29-5CD5BDA6550D}">
      <dsp:nvSpPr>
        <dsp:cNvPr id="0" name=""/>
        <dsp:cNvSpPr/>
      </dsp:nvSpPr>
      <dsp:spPr>
        <a:xfrm rot="5400000">
          <a:off x="2729068" y="3037682"/>
          <a:ext cx="133597" cy="1603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-5400000">
        <a:off x="2747772" y="3051042"/>
        <a:ext cx="96191" cy="93518"/>
      </dsp:txXfrm>
    </dsp:sp>
    <dsp:sp modelId="{DB045A1E-138F-42F5-A611-5AB277B5A1D0}">
      <dsp:nvSpPr>
        <dsp:cNvPr id="0" name=""/>
        <dsp:cNvSpPr/>
      </dsp:nvSpPr>
      <dsp:spPr>
        <a:xfrm>
          <a:off x="2193564" y="3206905"/>
          <a:ext cx="1204604" cy="35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Calibri Light" panose="020F0302020204030204"/>
            </a:rPr>
            <a:t>Ethernet, </a:t>
          </a:r>
          <a:r>
            <a:rPr lang="en-GB" sz="900" kern="1200"/>
            <a:t> 802.11ac</a:t>
          </a:r>
          <a:r>
            <a:rPr lang="en-GB" sz="900" kern="1200">
              <a:latin typeface="Calibri Light" panose="020F0302020204030204"/>
            </a:rPr>
            <a:t> IP</a:t>
          </a:r>
          <a:endParaRPr lang="en-GB" sz="900" kern="1200"/>
        </a:p>
      </dsp:txBody>
      <dsp:txXfrm>
        <a:off x="2203998" y="3217339"/>
        <a:ext cx="1183736" cy="335392"/>
      </dsp:txXfrm>
    </dsp:sp>
    <dsp:sp modelId="{CDE0A223-C863-4EED-85AD-43E13A058AE1}">
      <dsp:nvSpPr>
        <dsp:cNvPr id="0" name=""/>
        <dsp:cNvSpPr/>
      </dsp:nvSpPr>
      <dsp:spPr>
        <a:xfrm rot="5400000">
          <a:off x="2729068" y="3572072"/>
          <a:ext cx="133597" cy="1603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-5400000">
        <a:off x="2747772" y="3585432"/>
        <a:ext cx="96191" cy="93518"/>
      </dsp:txXfrm>
    </dsp:sp>
    <dsp:sp modelId="{9D7FD827-6B43-465E-AEE0-069A244573C9}">
      <dsp:nvSpPr>
        <dsp:cNvPr id="0" name=""/>
        <dsp:cNvSpPr/>
      </dsp:nvSpPr>
      <dsp:spPr>
        <a:xfrm>
          <a:off x="2193564" y="3741295"/>
          <a:ext cx="1204604" cy="35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Calibri Light" panose="020F0302020204030204"/>
            </a:rPr>
            <a:t>Vocal, Temperature sensors</a:t>
          </a:r>
        </a:p>
      </dsp:txBody>
      <dsp:txXfrm>
        <a:off x="2203998" y="3751729"/>
        <a:ext cx="1183736" cy="335392"/>
      </dsp:txXfrm>
    </dsp:sp>
    <dsp:sp modelId="{64BA8A20-9F5A-400A-9466-AEDDFEF02014}">
      <dsp:nvSpPr>
        <dsp:cNvPr id="0" name=""/>
        <dsp:cNvSpPr/>
      </dsp:nvSpPr>
      <dsp:spPr>
        <a:xfrm rot="5400000">
          <a:off x="2729068" y="4106462"/>
          <a:ext cx="133597" cy="1603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-5400000">
        <a:off x="2747772" y="4119822"/>
        <a:ext cx="96191" cy="93518"/>
      </dsp:txXfrm>
    </dsp:sp>
    <dsp:sp modelId="{3201189F-23FC-4168-9FD6-CC5CD66D75A4}">
      <dsp:nvSpPr>
        <dsp:cNvPr id="0" name=""/>
        <dsp:cNvSpPr/>
      </dsp:nvSpPr>
      <dsp:spPr>
        <a:xfrm>
          <a:off x="2193564" y="4275685"/>
          <a:ext cx="1204604" cy="35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Calibri Light" panose="020F0302020204030204"/>
            </a:rPr>
            <a:t>Phones, smart homes, cars, speakers</a:t>
          </a:r>
        </a:p>
      </dsp:txBody>
      <dsp:txXfrm>
        <a:off x="2203998" y="4286119"/>
        <a:ext cx="1183736" cy="3353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5B5F3-838C-49EB-910B-158640FF5ED6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4D0DC-2B6C-4FFC-BAC0-351FB59E122B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Saving Time and Effort</a:t>
          </a:r>
          <a:r>
            <a:rPr lang="en-US" sz="1800" kern="1200">
              <a:latin typeface="Calibri Light" panose="020F0302020204030204"/>
            </a:rPr>
            <a:t>[1]</a:t>
          </a:r>
          <a:endParaRPr lang="en-US" sz="1800" kern="1200"/>
        </a:p>
      </dsp:txBody>
      <dsp:txXfrm>
        <a:off x="372805" y="2141412"/>
        <a:ext cx="2058075" cy="720000"/>
      </dsp:txXfrm>
    </dsp:sp>
    <dsp:sp modelId="{2E5C6C7D-D943-47B6-B6C6-26E34885F7ED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2F94A-2ADE-4249-87D4-9D8C8E1BF6AD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Saving Money and Conserving Energy</a:t>
          </a:r>
          <a:r>
            <a:rPr lang="en-US" sz="1800" kern="1200">
              <a:latin typeface="Calibri Light" panose="020F0302020204030204"/>
            </a:rPr>
            <a:t>[1]</a:t>
          </a:r>
          <a:endParaRPr lang="en-US" sz="1800" kern="1200"/>
        </a:p>
      </dsp:txBody>
      <dsp:txXfrm>
        <a:off x="2791043" y="2141412"/>
        <a:ext cx="2058075" cy="720000"/>
      </dsp:txXfrm>
    </dsp:sp>
    <dsp:sp modelId="{875D8212-95FC-4B75-AE0D-164753205BBF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41A3-B7ED-4D1E-B20B-EB0F7D8BEFE5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Can do more</a:t>
          </a:r>
          <a:r>
            <a:rPr lang="en-US" sz="1800" kern="1200">
              <a:latin typeface="Calibri Light" panose="020F0302020204030204"/>
            </a:rPr>
            <a:t>[1]</a:t>
          </a:r>
          <a:endParaRPr lang="en-US" sz="1800" kern="1200"/>
        </a:p>
      </dsp:txBody>
      <dsp:txXfrm>
        <a:off x="5209281" y="2141412"/>
        <a:ext cx="2058075" cy="720000"/>
      </dsp:txXfrm>
    </dsp:sp>
    <dsp:sp modelId="{46EFBA4A-C096-42FF-9F99-93141D4BDE6B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0D896-A04A-4ACB-8F15-48D164992C10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Improve scurity[3]</a:t>
          </a:r>
        </a:p>
      </dsp:txBody>
      <dsp:txXfrm>
        <a:off x="7627519" y="214141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77B2-3AC8-490D-9EAA-C8A8A0D1A8FB}" type="datetimeFigureOut">
              <a:rPr lang="en-DE" smtClean="0"/>
              <a:t>23/11/2020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A6EAE-AEFF-478B-B957-67E641A807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347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6EAE-AEFF-478B-B957-67E641A8075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400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8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43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6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9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7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7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futurism.com/by-2020-there-will-be-4-devices-for-every-human-on-eart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brava.wordpress.com/2018/09/25/interactive-security-apps-drive-smart-home-growth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EA1B65-9878-43AE-91C6-57E6FD8F8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29" y="121723"/>
            <a:ext cx="9778141" cy="3945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B1F4BF-2425-49EF-AD08-81A7BE4E6FA4}"/>
              </a:ext>
            </a:extLst>
          </p:cNvPr>
          <p:cNvSpPr/>
          <p:nvPr/>
        </p:nvSpPr>
        <p:spPr>
          <a:xfrm>
            <a:off x="2311517" y="2503010"/>
            <a:ext cx="8143616" cy="7213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0B3A0-8672-4E29-BE34-4E3C79C89939}"/>
              </a:ext>
            </a:extLst>
          </p:cNvPr>
          <p:cNvSpPr txBox="1"/>
          <p:nvPr/>
        </p:nvSpPr>
        <p:spPr>
          <a:xfrm>
            <a:off x="2311517" y="4067289"/>
            <a:ext cx="478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Add disadvantage and security sytem</a:t>
            </a:r>
          </a:p>
          <a:p>
            <a:r>
              <a:rPr lang="en-GB"/>
              <a:t>Add system and protocol stage on architecture</a:t>
            </a:r>
            <a:br>
              <a:rPr lang="en-GB"/>
            </a:b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124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room filled with furniture and a flat screen tv&#10;&#10;Description automatically generated">
            <a:extLst>
              <a:ext uri="{FF2B5EF4-FFF2-40B4-BE49-F238E27FC236}">
                <a16:creationId xmlns:a16="http://schemas.microsoft.com/office/drawing/2014/main" id="{2A960389-DBFE-4AD4-AB83-F7324B30D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974" b="117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E9B39-E5EC-4622-808E-A5D27F61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18" y="2267235"/>
            <a:ext cx="9554741" cy="17685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  <a:latin typeface="Arial Rounded MT Bold" panose="020F0704030504030204" pitchFamily="34" charset="0"/>
              </a:rPr>
              <a:t>SMART HOME</a:t>
            </a:r>
            <a:br>
              <a:rPr lang="en-US" sz="8000" b="1">
                <a:solidFill>
                  <a:srgbClr val="FFFFFF"/>
                </a:solidFill>
                <a:latin typeface="Arial Rounded MT Bold" panose="020F0704030504030204" pitchFamily="34" charset="0"/>
              </a:rPr>
            </a:br>
            <a:r>
              <a:rPr lang="en-US" sz="2400" err="1">
                <a:solidFill>
                  <a:srgbClr val="FFFFFF"/>
                </a:solidFill>
              </a:rPr>
              <a:t>TuringJuniors</a:t>
            </a:r>
            <a:r>
              <a:rPr lang="en-US" sz="2400">
                <a:solidFill>
                  <a:srgbClr val="FFFFFF"/>
                </a:solidFill>
              </a:rPr>
              <a:t>       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710A1-DA8A-49EC-97B9-487B37FA6081}"/>
              </a:ext>
            </a:extLst>
          </p:cNvPr>
          <p:cNvSpPr txBox="1"/>
          <p:nvPr/>
        </p:nvSpPr>
        <p:spPr>
          <a:xfrm>
            <a:off x="0" y="6498595"/>
            <a:ext cx="542544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Members: Sheikh Muhammad Adib, Hadi Imran , Ammar Haziq, Evrard, </a:t>
            </a:r>
            <a:r>
              <a:rPr lang="en-GB" sz="1100" err="1">
                <a:solidFill>
                  <a:schemeClr val="bg1"/>
                </a:solidFill>
              </a:rPr>
              <a:t>Zafirul</a:t>
            </a:r>
            <a:r>
              <a:rPr lang="en-GB" sz="1100">
                <a:solidFill>
                  <a:schemeClr val="bg1"/>
                </a:solidFill>
              </a:rPr>
              <a:t> Izzat</a:t>
            </a:r>
            <a:endParaRPr lang="en-DE" sz="1100">
              <a:solidFill>
                <a:schemeClr val="bg1"/>
              </a:solidFill>
            </a:endParaRPr>
          </a:p>
        </p:txBody>
      </p:sp>
      <p:pic>
        <p:nvPicPr>
          <p:cNvPr id="4" name="Graphic 3" descr="House">
            <a:extLst>
              <a:ext uri="{FF2B5EF4-FFF2-40B4-BE49-F238E27FC236}">
                <a16:creationId xmlns:a16="http://schemas.microsoft.com/office/drawing/2014/main" id="{F6524DC5-1890-4935-AEBB-6141035062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1685"/>
          <a:stretch/>
        </p:blipFill>
        <p:spPr>
          <a:xfrm>
            <a:off x="4741524" y="917682"/>
            <a:ext cx="2371599" cy="16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6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186E0B3-61A7-4591-96A3-F84EAC62A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2486" t="29486" r="-5652" b="20024"/>
          <a:stretch/>
        </p:blipFill>
        <p:spPr>
          <a:xfrm>
            <a:off x="-305514" y="2236612"/>
            <a:ext cx="13184256" cy="4616725"/>
          </a:xfrm>
          <a:prstGeom prst="rect">
            <a:avLst/>
          </a:prstGeom>
          <a:effectLst>
            <a:softEdge rad="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139030-2BD8-4094-B83D-3C10940E7828}"/>
              </a:ext>
            </a:extLst>
          </p:cNvPr>
          <p:cNvSpPr/>
          <p:nvPr/>
        </p:nvSpPr>
        <p:spPr>
          <a:xfrm>
            <a:off x="-610494" y="1536095"/>
            <a:ext cx="13399247" cy="1450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26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F25327-8CA4-489E-9A9D-51359AD7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SMART HOME</a:t>
            </a:r>
            <a:endParaRPr lang="en-GB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58EA-8729-4A86-B51A-CB836926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Devices connected within a network[7]</a:t>
            </a: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 panose="020F0502020204030204"/>
            </a:endParaRP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43E36-4194-4A93-95EC-2CC203F8B561}"/>
              </a:ext>
            </a:extLst>
          </p:cNvPr>
          <p:cNvSpPr txBox="1"/>
          <p:nvPr/>
        </p:nvSpPr>
        <p:spPr>
          <a:xfrm>
            <a:off x="0" y="6498595"/>
            <a:ext cx="5425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>
                <a:solidFill>
                  <a:schemeClr val="bg1"/>
                </a:solidFill>
              </a:rPr>
              <a:t>Hadi Imran</a:t>
            </a:r>
            <a:endParaRPr lang="en-DE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D15C-D5A9-4D79-A442-8867CBD9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Domain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5578-D3E3-4150-85F3-C89886B3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DE">
                <a:cs typeface="Calibri"/>
              </a:rPr>
              <a:t>Home Lighting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DE">
                <a:cs typeface="Calibri"/>
              </a:rPr>
              <a:t>Home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DE">
                <a:cs typeface="Calibri"/>
              </a:rPr>
              <a:t>Home heating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DE">
                <a:cs typeface="Calibri"/>
              </a:rPr>
              <a:t>Home entertainment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E7F74-D342-48BC-A8C2-6564BC8DBF87}"/>
              </a:ext>
            </a:extLst>
          </p:cNvPr>
          <p:cNvSpPr txBox="1"/>
          <p:nvPr/>
        </p:nvSpPr>
        <p:spPr>
          <a:xfrm>
            <a:off x="0" y="6498595"/>
            <a:ext cx="5425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Ammar Haziq</a:t>
            </a:r>
            <a:endParaRPr lang="en-DE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4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68DB-F658-4BE1-BC27-D07D483D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Method and techniques</a:t>
            </a:r>
            <a:endParaRPr lang="en-D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8345140-DF56-4FC8-BB6E-BE72B4FA6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95170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6CEBEF-BFC7-469F-8B3C-C3320A2D91CD}"/>
              </a:ext>
            </a:extLst>
          </p:cNvPr>
          <p:cNvSpPr txBox="1"/>
          <p:nvPr/>
        </p:nvSpPr>
        <p:spPr>
          <a:xfrm>
            <a:off x="0" y="6498595"/>
            <a:ext cx="5425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Sheikh Muhammad Adib</a:t>
            </a:r>
            <a:endParaRPr lang="en-DE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2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apezoid 11">
            <a:extLst>
              <a:ext uri="{FF2B5EF4-FFF2-40B4-BE49-F238E27FC236}">
                <a16:creationId xmlns:a16="http://schemas.microsoft.com/office/drawing/2014/main" id="{F390C6E7-A11C-441F-BA22-2C97BDD5A2CF}"/>
              </a:ext>
            </a:extLst>
          </p:cNvPr>
          <p:cNvSpPr/>
          <p:nvPr/>
        </p:nvSpPr>
        <p:spPr>
          <a:xfrm>
            <a:off x="3640653" y="3734299"/>
            <a:ext cx="2341628" cy="612977"/>
          </a:xfrm>
          <a:prstGeom prst="trapezoid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Gateway</a:t>
            </a:r>
            <a:endParaRPr lang="en-DE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B0A21E70-D086-4624-91FD-69A5C247BE48}"/>
              </a:ext>
            </a:extLst>
          </p:cNvPr>
          <p:cNvSpPr/>
          <p:nvPr/>
        </p:nvSpPr>
        <p:spPr>
          <a:xfrm>
            <a:off x="3995982" y="1943571"/>
            <a:ext cx="1628455" cy="621920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System</a:t>
            </a:r>
            <a:endParaRPr lang="en-DE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78EE87AB-4EC3-4758-8863-F44B465C98B1}"/>
              </a:ext>
            </a:extLst>
          </p:cNvPr>
          <p:cNvSpPr/>
          <p:nvPr/>
        </p:nvSpPr>
        <p:spPr>
          <a:xfrm>
            <a:off x="3879757" y="2818660"/>
            <a:ext cx="1930938" cy="612977"/>
          </a:xfrm>
          <a:prstGeom prst="trapezoid">
            <a:avLst/>
          </a:prstGeom>
          <a:solidFill>
            <a:srgbClr val="5B9BD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Cloud</a:t>
            </a:r>
            <a:endParaRPr lang="en-DE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CE6F27F0-C215-4610-979A-A6857C1B1351}"/>
              </a:ext>
            </a:extLst>
          </p:cNvPr>
          <p:cNvSpPr/>
          <p:nvPr/>
        </p:nvSpPr>
        <p:spPr>
          <a:xfrm>
            <a:off x="3213592" y="5708299"/>
            <a:ext cx="3276682" cy="764347"/>
          </a:xfrm>
          <a:prstGeom prst="trapezoid">
            <a:avLst/>
          </a:prstGeom>
          <a:solidFill>
            <a:srgbClr val="A5A5A5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Things</a:t>
            </a:r>
            <a:endParaRPr lang="en-DE" sz="2800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692DD96-1A38-4B94-97CC-A80A893C2D45}"/>
              </a:ext>
            </a:extLst>
          </p:cNvPr>
          <p:cNvSpPr/>
          <p:nvPr/>
        </p:nvSpPr>
        <p:spPr>
          <a:xfrm>
            <a:off x="3436361" y="4653781"/>
            <a:ext cx="2747696" cy="622622"/>
          </a:xfrm>
          <a:prstGeom prst="trapezoi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Protocol</a:t>
            </a:r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B22E4-07E9-475C-AF35-1F49DFD5FD8C}"/>
              </a:ext>
            </a:extLst>
          </p:cNvPr>
          <p:cNvSpPr/>
          <p:nvPr/>
        </p:nvSpPr>
        <p:spPr>
          <a:xfrm>
            <a:off x="2704343" y="2584992"/>
            <a:ext cx="1464038" cy="459732"/>
          </a:xfrm>
          <a:prstGeom prst="rect">
            <a:avLst/>
          </a:prstGeom>
          <a:solidFill>
            <a:srgbClr val="5B9BD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Routers, switches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535BB-2AEE-4D45-BB69-3AF204B40C7A}"/>
              </a:ext>
            </a:extLst>
          </p:cNvPr>
          <p:cNvSpPr/>
          <p:nvPr/>
        </p:nvSpPr>
        <p:spPr>
          <a:xfrm>
            <a:off x="2525358" y="3436540"/>
            <a:ext cx="1464038" cy="459732"/>
          </a:xfrm>
          <a:prstGeom prst="rect">
            <a:avLst/>
          </a:prstGeom>
          <a:solidFill>
            <a:srgbClr val="2E75B6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DE">
                <a:cs typeface="Calibri"/>
              </a:rPr>
              <a:t>DSL, WIFI, mobile, fibres</a:t>
            </a:r>
            <a:endParaRPr lang="en-DE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80643F-AB08-483B-8AFD-CDCE13740576}"/>
              </a:ext>
            </a:extLst>
          </p:cNvPr>
          <p:cNvSpPr/>
          <p:nvPr/>
        </p:nvSpPr>
        <p:spPr>
          <a:xfrm>
            <a:off x="2409135" y="4352014"/>
            <a:ext cx="1464038" cy="700871"/>
          </a:xfrm>
          <a:prstGeom prst="rect">
            <a:avLst/>
          </a:prstGeom>
          <a:solidFill>
            <a:srgbClr val="2F5597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DE">
                <a:cs typeface="Calibri"/>
              </a:rPr>
              <a:t>Bluetooth, infrared rays, NFC</a:t>
            </a:r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0D386-27CD-4B5C-B6A8-4091EC826C5C}"/>
              </a:ext>
            </a:extLst>
          </p:cNvPr>
          <p:cNvSpPr/>
          <p:nvPr/>
        </p:nvSpPr>
        <p:spPr>
          <a:xfrm>
            <a:off x="2044638" y="5267403"/>
            <a:ext cx="1666594" cy="700871"/>
          </a:xfrm>
          <a:prstGeom prst="rect">
            <a:avLst/>
          </a:prstGeom>
          <a:solidFill>
            <a:srgbClr val="A5A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DE">
                <a:cs typeface="Calibri"/>
              </a:rPr>
              <a:t>Sensors, actuators</a:t>
            </a:r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3C6D4-55B4-4190-8DC9-4F21400F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30" y="209438"/>
            <a:ext cx="10058400" cy="1450757"/>
          </a:xfrm>
        </p:spPr>
        <p:txBody>
          <a:bodyPr/>
          <a:lstStyle/>
          <a:p>
            <a:r>
              <a:rPr lang="en-GB">
                <a:cs typeface="Calibri Light"/>
              </a:rPr>
              <a:t>      </a:t>
            </a:r>
            <a:r>
              <a:rPr lang="en-GB" err="1">
                <a:cs typeface="Calibri Light"/>
              </a:rPr>
              <a:t>Architechture</a:t>
            </a:r>
            <a:endParaRPr lang="en-GB" err="1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11E64450-E492-4A71-9DA6-660CCE029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155646"/>
              </p:ext>
            </p:extLst>
          </p:nvPr>
        </p:nvGraphicFramePr>
        <p:xfrm>
          <a:off x="5106895" y="1945591"/>
          <a:ext cx="5591734" cy="463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24" name="Rectangle 2023">
            <a:extLst>
              <a:ext uri="{FF2B5EF4-FFF2-40B4-BE49-F238E27FC236}">
                <a16:creationId xmlns:a16="http://schemas.microsoft.com/office/drawing/2014/main" id="{D7FB2FB9-B747-42F5-836D-CDF9065DF23A}"/>
              </a:ext>
            </a:extLst>
          </p:cNvPr>
          <p:cNvSpPr/>
          <p:nvPr/>
        </p:nvSpPr>
        <p:spPr>
          <a:xfrm>
            <a:off x="33867" y="6417733"/>
            <a:ext cx="1744133" cy="44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Evrard </a:t>
            </a:r>
            <a:r>
              <a:rPr lang="en-GB" err="1">
                <a:cs typeface="Calibri"/>
              </a:rPr>
              <a:t>Leuteu</a:t>
            </a:r>
            <a:endParaRPr lang="en-GB" err="1"/>
          </a:p>
        </p:txBody>
      </p:sp>
    </p:spTree>
    <p:extLst>
      <p:ext uri="{BB962C8B-B14F-4D97-AF65-F5344CB8AC3E}">
        <p14:creationId xmlns:p14="http://schemas.microsoft.com/office/powerpoint/2010/main" val="58562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08E-78EE-4F46-B816-47310071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Goals &amp; Benefits</a:t>
            </a:r>
            <a:endParaRPr lang="en-DE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9073A82-A57E-4C55-B42C-A7ECB4424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54420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D8A3DF-D27D-46AE-9E36-0EDD8FE3F124}"/>
              </a:ext>
            </a:extLst>
          </p:cNvPr>
          <p:cNvSpPr txBox="1"/>
          <p:nvPr/>
        </p:nvSpPr>
        <p:spPr>
          <a:xfrm>
            <a:off x="0" y="6498595"/>
            <a:ext cx="5425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>
                <a:solidFill>
                  <a:schemeClr val="bg1"/>
                </a:solidFill>
              </a:rPr>
              <a:t>Zafirul</a:t>
            </a:r>
            <a:r>
              <a:rPr lang="en-GB" sz="1100">
                <a:solidFill>
                  <a:schemeClr val="bg1"/>
                </a:solidFill>
              </a:rPr>
              <a:t> Izzat</a:t>
            </a:r>
            <a:endParaRPr lang="en-DE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9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161C-0292-4F54-BC5B-C5F3A2AE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8C17-785E-468C-AE33-E24D75A5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GB">
                <a:cs typeface="Calibri" panose="020F0502020204030204"/>
              </a:rPr>
              <a:t>Increase dependence on outside experts[3]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GB">
                <a:cs typeface="Calibri" panose="020F0502020204030204"/>
              </a:rPr>
              <a:t>Increase dependence on electricity networks(internet)[3]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GB">
                <a:cs typeface="Calibri" panose="020F0502020204030204"/>
              </a:rPr>
              <a:t>Can be easily attack(security)[4]</a:t>
            </a:r>
          </a:p>
          <a:p>
            <a:pPr>
              <a:buFont typeface="Wingdings" panose="020F0502020204030204" pitchFamily="34" charset="0"/>
              <a:buChar char="q"/>
            </a:pPr>
            <a:endParaRPr lang="en-GB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q"/>
            </a:pP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360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636E-2C1F-47A0-919C-D8380627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21" y="327310"/>
            <a:ext cx="10058400" cy="1450757"/>
          </a:xfrm>
        </p:spPr>
        <p:txBody>
          <a:bodyPr/>
          <a:lstStyle/>
          <a:p>
            <a:r>
              <a:rPr lang="en-GB">
                <a:cs typeface="Calibri Light"/>
              </a:rPr>
              <a:t>Reference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B270-234C-4EE9-A132-9DBF958F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21" y="1886441"/>
            <a:ext cx="10058400" cy="4023360"/>
          </a:xfrm>
          <a:ln>
            <a:noFill/>
          </a:ln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b="0" i="0">
                <a:solidFill>
                  <a:schemeClr val="tx1"/>
                </a:solidFill>
                <a:effectLst/>
              </a:rPr>
              <a:t>[1] Miller, M., n.d. </a:t>
            </a:r>
            <a:r>
              <a:rPr lang="en-GB" b="0" i="1">
                <a:solidFill>
                  <a:schemeClr val="tx1"/>
                </a:solidFill>
                <a:effectLst/>
              </a:rPr>
              <a:t>My Smart Home For Seniors</a:t>
            </a:r>
            <a:r>
              <a:rPr lang="en-GB" b="0" i="0">
                <a:solidFill>
                  <a:schemeClr val="tx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[2] A. F. Einarsson, P. </a:t>
            </a:r>
            <a:r>
              <a:rPr lang="en-GB" err="1">
                <a:solidFill>
                  <a:schemeClr val="tx1"/>
                </a:solidFill>
              </a:rPr>
              <a:t>Patreksson</a:t>
            </a:r>
            <a:r>
              <a:rPr lang="en-GB">
                <a:solidFill>
                  <a:schemeClr val="tx1"/>
                </a:solidFill>
              </a:rPr>
              <a:t>, M. </a:t>
            </a:r>
            <a:r>
              <a:rPr lang="en-GB" err="1">
                <a:solidFill>
                  <a:schemeClr val="tx1"/>
                </a:solidFill>
              </a:rPr>
              <a:t>Hamdaqa</a:t>
            </a:r>
            <a:r>
              <a:rPr lang="en-GB">
                <a:solidFill>
                  <a:schemeClr val="tx1"/>
                </a:solidFill>
              </a:rPr>
              <a:t> and A. Hamou-Lhadj, "</a:t>
            </a:r>
            <a:r>
              <a:rPr lang="en-GB" err="1">
                <a:solidFill>
                  <a:schemeClr val="tx1"/>
                </a:solidFill>
              </a:rPr>
              <a:t>SmartHomeML</a:t>
            </a:r>
            <a:r>
              <a:rPr lang="en-GB">
                <a:solidFill>
                  <a:schemeClr val="tx1"/>
                </a:solidFill>
              </a:rPr>
              <a:t>: Towards a Domain-Specific </a:t>
            </a:r>
            <a:r>
              <a:rPr lang="en-GB" err="1">
                <a:solidFill>
                  <a:schemeClr val="tx1"/>
                </a:solidFill>
              </a:rPr>
              <a:t>Modeling</a:t>
            </a:r>
            <a:r>
              <a:rPr lang="en-GB">
                <a:solidFill>
                  <a:schemeClr val="tx1"/>
                </a:solidFill>
              </a:rPr>
              <a:t> Language for Creating Smart Home Applications," 2017 IEEE International Congress on Internet of Things (ICIOT), Honolulu, HI, 2017, pp. 82-88, </a:t>
            </a:r>
            <a:r>
              <a:rPr lang="en-GB" err="1">
                <a:solidFill>
                  <a:schemeClr val="tx1"/>
                </a:solidFill>
              </a:rPr>
              <a:t>doi</a:t>
            </a:r>
            <a:r>
              <a:rPr lang="en-GB">
                <a:solidFill>
                  <a:schemeClr val="tx1"/>
                </a:solidFill>
              </a:rPr>
              <a:t>: 10.1109/IEEE.ICIOT.2017.35.  </a:t>
            </a:r>
            <a:endParaRPr lang="en-GB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[3]Wilson, Charlie &amp; Hargreaves, Tom &amp; Hauxwell-Baldwin, Richard. (2017). Benefits and risks of smart home technologies. Energy Policy. 103. 72-83. 10.1016/j.enpol.2016.12.047. 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[4] M. Schiefer, "Smart Home Definition and Security Threats," 2015 Ninth International Conference on IT Security Incident Management &amp; IT Forensics, Magdeburg, 2015, pp. 114-118, </a:t>
            </a:r>
            <a:r>
              <a:rPr lang="en-GB" err="1">
                <a:ea typeface="+mn-lt"/>
                <a:cs typeface="+mn-lt"/>
              </a:rPr>
              <a:t>doi</a:t>
            </a:r>
            <a:r>
              <a:rPr lang="en-GB">
                <a:ea typeface="+mn-lt"/>
                <a:cs typeface="+mn-lt"/>
              </a:rPr>
              <a:t>: 10.1109/IMF.2015.17.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[5]  X. Xu, Y. Tao, X. Wang and X. Ding, "Research on Architecture of Smart Home Networks and Service Platform," 2014 5th International Conference on Digital Home, Guangzhou, 2014, pp. 232-236, </a:t>
            </a:r>
            <a:r>
              <a:rPr lang="en-GB" err="1">
                <a:ea typeface="+mn-lt"/>
                <a:cs typeface="+mn-lt"/>
              </a:rPr>
              <a:t>doi</a:t>
            </a:r>
            <a:r>
              <a:rPr lang="en-GB">
                <a:ea typeface="+mn-lt"/>
                <a:cs typeface="+mn-lt"/>
              </a:rPr>
              <a:t>: 10.1109/ICDH.2014.51.,Results 1 - 12 of 4000+ — CompTIA Network+ Certification All-in-One Exam Guide, Seventh Edition (Exam N10-007),Cisco </a:t>
            </a:r>
            <a:r>
              <a:rPr lang="en-GB" b="1">
                <a:ea typeface="+mn-lt"/>
                <a:cs typeface="+mn-lt"/>
              </a:rPr>
              <a:t>Routers</a:t>
            </a:r>
            <a:r>
              <a:rPr lang="en-GB">
                <a:ea typeface="+mn-lt"/>
                <a:cs typeface="+mn-lt"/>
              </a:rPr>
              <a:t> for the Desperate: </a:t>
            </a:r>
            <a:r>
              <a:rPr lang="en-GB" b="1">
                <a:ea typeface="+mn-lt"/>
                <a:cs typeface="+mn-lt"/>
              </a:rPr>
              <a:t>Router and Switch</a:t>
            </a:r>
            <a:r>
              <a:rPr lang="en-GB">
                <a:ea typeface="+mn-lt"/>
                <a:cs typeface="+mn-lt"/>
              </a:rPr>
              <a:t> Management, the Easy Way: Michael W. Lucas: 0689145719307: Amazon.com: </a:t>
            </a:r>
            <a:r>
              <a:rPr lang="en-GB" b="1">
                <a:ea typeface="+mn-lt"/>
                <a:cs typeface="+mn-lt"/>
              </a:rPr>
              <a:t>Books</a:t>
            </a:r>
            <a:r>
              <a:rPr lang="en-GB">
                <a:ea typeface="+mn-lt"/>
                <a:cs typeface="+mn-lt"/>
              </a:rPr>
              <a:t>., Big </a:t>
            </a:r>
            <a:r>
              <a:rPr lang="en-GB" b="1">
                <a:ea typeface="+mn-lt"/>
                <a:cs typeface="+mn-lt"/>
              </a:rPr>
              <a:t>Book</a:t>
            </a:r>
            <a:r>
              <a:rPr lang="en-GB">
                <a:ea typeface="+mn-lt"/>
                <a:cs typeface="+mn-lt"/>
              </a:rPr>
              <a:t> of Border </a:t>
            </a:r>
            <a:r>
              <a:rPr lang="en-GB" b="1">
                <a:ea typeface="+mn-lt"/>
                <a:cs typeface="+mn-lt"/>
              </a:rPr>
              <a:t>Gateway Protocol</a:t>
            </a:r>
            <a:r>
              <a:rPr lang="en-GB">
                <a:ea typeface="+mn-lt"/>
                <a:cs typeface="+mn-lt"/>
              </a:rPr>
              <a:t> (BGP) RFCs (The Big </a:t>
            </a:r>
            <a:r>
              <a:rPr lang="en-GB" b="1">
                <a:ea typeface="+mn-lt"/>
                <a:cs typeface="+mn-lt"/>
              </a:rPr>
              <a:t>Books</a:t>
            </a:r>
            <a:r>
              <a:rPr lang="en-GB">
                <a:ea typeface="+mn-lt"/>
                <a:cs typeface="+mn-lt"/>
              </a:rPr>
              <a:t> Series) [</a:t>
            </a:r>
            <a:r>
              <a:rPr lang="en-GB" err="1">
                <a:ea typeface="+mn-lt"/>
                <a:cs typeface="+mn-lt"/>
              </a:rPr>
              <a:t>Loshin</a:t>
            </a:r>
            <a:r>
              <a:rPr lang="en-GB">
                <a:ea typeface="+mn-lt"/>
                <a:cs typeface="+mn-lt"/>
              </a:rPr>
              <a:t>, Pete], 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[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6] T. 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Balikhina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, A. A. 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Maqousi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, A. AlBanna and F. 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Shhadeh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, "System architecture for smart home meter," 2017 2nd International Conference on the Applications of Information Technology in Developing Renewable Energy Processes &amp; Systems (IT-DREPS), Amman, 2017, pp. 1-5, 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doi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: 10.1109/IT-DREPS.2017.8277811.</a:t>
            </a: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  <a:cs typeface="Calibri"/>
              </a:rPr>
              <a:t>[7] </a:t>
            </a:r>
            <a:r>
              <a:rPr lang="en-GB">
                <a:ea typeface="+mn-lt"/>
                <a:cs typeface="+mn-lt"/>
              </a:rPr>
              <a:t>M. Schiefer, "Smart Home Definition and Security Threats," 2015 Ninth International Conference on IT Security Incident Management &amp; IT Forensics, Magdeburg, 2015, pp. 114-118, </a:t>
            </a:r>
            <a:r>
              <a:rPr lang="en-GB" err="1">
                <a:ea typeface="+mn-lt"/>
                <a:cs typeface="+mn-lt"/>
              </a:rPr>
              <a:t>doi</a:t>
            </a:r>
            <a:r>
              <a:rPr lang="en-GB">
                <a:ea typeface="+mn-lt"/>
                <a:cs typeface="+mn-lt"/>
              </a:rPr>
              <a:t>: 10.1109/IMF.2015.17.</a:t>
            </a:r>
            <a:endParaRPr lang="en-GB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386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3745A54E1F940816A7DA2A8D1DDBD" ma:contentTypeVersion="2" ma:contentTypeDescription="Create a new document." ma:contentTypeScope="" ma:versionID="84b7a6704b22df89a7c9e55e2653863b">
  <xsd:schema xmlns:xsd="http://www.w3.org/2001/XMLSchema" xmlns:xs="http://www.w3.org/2001/XMLSchema" xmlns:p="http://schemas.microsoft.com/office/2006/metadata/properties" xmlns:ns2="e0689a4a-487c-484b-bb27-80183cfbfa40" targetNamespace="http://schemas.microsoft.com/office/2006/metadata/properties" ma:root="true" ma:fieldsID="31532077622de2acde8666fafb6fa5ef" ns2:_="">
    <xsd:import namespace="e0689a4a-487c-484b-bb27-80183cfbf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9a4a-487c-484b-bb27-80183cfbf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A4E090-EFDC-4EB8-B714-22D7F0EF19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A05FA8-B40A-4DAD-91A3-70426FB4498A}">
  <ds:schemaRefs>
    <ds:schemaRef ds:uri="e0689a4a-487c-484b-bb27-80183cfbfa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36CD94-8A66-421F-8C53-8FC9384A9F16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Wingdings</vt:lpstr>
      <vt:lpstr>Retrospect</vt:lpstr>
      <vt:lpstr>PowerPoint Presentation</vt:lpstr>
      <vt:lpstr>SMART HOME TuringJuniors       </vt:lpstr>
      <vt:lpstr>SMART HOME</vt:lpstr>
      <vt:lpstr>Application Domain</vt:lpstr>
      <vt:lpstr>Method and techniques</vt:lpstr>
      <vt:lpstr>      Architechture</vt:lpstr>
      <vt:lpstr>Goals &amp; Benefits</vt:lpstr>
      <vt:lpstr>Cons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1</cp:revision>
  <dcterms:created xsi:type="dcterms:W3CDTF">2020-11-15T22:18:32Z</dcterms:created>
  <dcterms:modified xsi:type="dcterms:W3CDTF">2020-11-23T10:34:57Z</dcterms:modified>
</cp:coreProperties>
</file>