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76" r:id="rId3"/>
    <p:sldId id="291" r:id="rId4"/>
    <p:sldId id="318" r:id="rId5"/>
    <p:sldId id="264" r:id="rId6"/>
    <p:sldId id="283" r:id="rId7"/>
    <p:sldId id="300" r:id="rId8"/>
    <p:sldId id="316" r:id="rId9"/>
    <p:sldId id="319" r:id="rId10"/>
    <p:sldId id="301" r:id="rId11"/>
    <p:sldId id="299" r:id="rId12"/>
    <p:sldId id="288" r:id="rId13"/>
    <p:sldId id="289" r:id="rId14"/>
    <p:sldId id="290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2" autoAdjust="0"/>
    <p:restoredTop sz="79882" autoAdjust="0"/>
  </p:normalViewPr>
  <p:slideViewPr>
    <p:cSldViewPr>
      <p:cViewPr varScale="1">
        <p:scale>
          <a:sx n="89" d="100"/>
          <a:sy n="89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3F3E-D8CE-4608-9B1F-6F827E41EBD5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F879-FC0B-4315-9D96-6EAED5482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8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</a:t>
            </a:r>
            <a:r>
              <a:rPr lang="pt-BR" dirty="0" smtClean="0"/>
              <a:t>Controladores de </a:t>
            </a:r>
            <a:r>
              <a:rPr lang="pt-BR" dirty="0" smtClean="0"/>
              <a:t>Versão - Git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3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Git </a:t>
            </a:r>
            <a:r>
              <a:rPr lang="pt-BR" dirty="0" err="1" smtClean="0"/>
              <a:t>flow</a:t>
            </a:r>
            <a:r>
              <a:rPr lang="pt-BR" dirty="0" smtClean="0"/>
              <a:t> – uma proposta de utilização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3960440" cy="5248444"/>
          </a:xfrm>
        </p:spPr>
      </p:pic>
    </p:spTree>
    <p:extLst>
      <p:ext uri="{BB962C8B-B14F-4D97-AF65-F5344CB8AC3E}">
        <p14:creationId xmlns:p14="http://schemas.microsoft.com/office/powerpoint/2010/main" val="339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Fluxo de trabalho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28392" cy="518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Sempre verificar se existem atualizações dos repositórios remotos (</a:t>
            </a:r>
            <a:r>
              <a:rPr lang="pt-BR" dirty="0" err="1"/>
              <a:t>update</a:t>
            </a:r>
            <a:r>
              <a:rPr lang="pt-BR" dirty="0"/>
              <a:t>, </a:t>
            </a:r>
            <a:r>
              <a:rPr lang="pt-BR" dirty="0" err="1"/>
              <a:t>pull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deixar acumular muitas alterações sem </a:t>
            </a:r>
            <a:r>
              <a:rPr lang="pt-BR" dirty="0" err="1" smtClean="0"/>
              <a:t>versionar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Pequenos </a:t>
            </a:r>
            <a:r>
              <a:rPr lang="pt-BR" dirty="0" err="1" smtClean="0"/>
              <a:t>commits</a:t>
            </a:r>
            <a:endParaRPr lang="pt-BR" dirty="0" smtClean="0"/>
          </a:p>
          <a:p>
            <a:pPr lvl="1"/>
            <a:r>
              <a:rPr lang="pt-BR" dirty="0" smtClean="0"/>
              <a:t>O mesmo vale entre repositórios (local e remoto)</a:t>
            </a:r>
          </a:p>
        </p:txBody>
      </p:sp>
    </p:spTree>
    <p:extLst>
      <p:ext uri="{BB962C8B-B14F-4D97-AF65-F5344CB8AC3E}">
        <p14:creationId xmlns:p14="http://schemas.microsoft.com/office/powerpoint/2010/main" val="20166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 smtClean="0"/>
              <a:t>Efetuar testes de regressão a cada merge</a:t>
            </a:r>
          </a:p>
          <a:p>
            <a:endParaRPr lang="pt-BR" dirty="0" smtClean="0"/>
          </a:p>
          <a:p>
            <a:r>
              <a:rPr lang="pt-BR" dirty="0"/>
              <a:t>Fazer comentários claros e objetivos a cada </a:t>
            </a:r>
            <a:r>
              <a:rPr lang="pt-BR" dirty="0" smtClean="0"/>
              <a:t>versionamento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padrões visando facilitar a organização e </a:t>
            </a:r>
            <a:r>
              <a:rPr lang="pt-BR" dirty="0" smtClean="0"/>
              <a:t>leitura</a:t>
            </a:r>
            <a:endParaRPr lang="pt-BR" dirty="0"/>
          </a:p>
          <a:p>
            <a:pPr lvl="1"/>
            <a:r>
              <a:rPr lang="pt-BR" dirty="0"/>
              <a:t> Recomendado adicionar o código do TICKET no sistema de bugs, caso </a:t>
            </a:r>
            <a:r>
              <a:rPr lang="pt-BR" dirty="0" smtClean="0"/>
              <a:t>exista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Commitar</a:t>
            </a:r>
            <a:r>
              <a:rPr lang="pt-BR" dirty="0" smtClean="0"/>
              <a:t> APENAS códigos compiláveis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Utilizar marcadores de FIXME ou TODO </a:t>
            </a:r>
          </a:p>
          <a:p>
            <a:pPr lvl="1"/>
            <a:r>
              <a:rPr lang="pt-BR" dirty="0" smtClean="0"/>
              <a:t>códigos não terminados</a:t>
            </a:r>
          </a:p>
          <a:p>
            <a:pPr lvl="1"/>
            <a:r>
              <a:rPr lang="pt-BR" dirty="0" smtClean="0"/>
              <a:t>códigos que precisam de </a:t>
            </a:r>
            <a:r>
              <a:rPr lang="pt-BR" dirty="0" err="1" smtClean="0"/>
              <a:t>refatoração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0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FIM!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Pouca flexibilidade na criação de linhas para trabalho paralelo</a:t>
            </a:r>
          </a:p>
          <a:p>
            <a:endParaRPr lang="pt-BR" dirty="0"/>
          </a:p>
          <a:p>
            <a:r>
              <a:rPr lang="pt-BR" dirty="0" smtClean="0"/>
              <a:t>Desempenho ruim para comunicação 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6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8872" indent="0" algn="ctr">
              <a:buNone/>
            </a:pPr>
            <a:r>
              <a:rPr lang="pt-BR" dirty="0"/>
              <a:t>O controle de versão é um sistema que registra as mudanças feitas em um arquivo ou um conjunto de arquivos ao longo do tempo de forma que você possa recuperar versões específicas. </a:t>
            </a:r>
          </a:p>
        </p:txBody>
      </p:sp>
    </p:spTree>
    <p:extLst>
      <p:ext uri="{BB962C8B-B14F-4D97-AF65-F5344CB8AC3E}">
        <p14:creationId xmlns:p14="http://schemas.microsoft.com/office/powerpoint/2010/main" val="3234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71" y="4365505"/>
            <a:ext cx="1379556" cy="13795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onde queremos ir...</a:t>
            </a:r>
            <a:endParaRPr lang="pt-BR" dirty="0"/>
          </a:p>
        </p:txBody>
      </p:sp>
      <p:pic>
        <p:nvPicPr>
          <p:cNvPr id="5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78" y="1898881"/>
            <a:ext cx="1357865" cy="1296144"/>
          </a:xfrm>
        </p:spPr>
      </p:pic>
      <p:pic>
        <p:nvPicPr>
          <p:cNvPr id="6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7" y="1556792"/>
            <a:ext cx="1224136" cy="1953708"/>
          </a:xfrm>
        </p:spPr>
      </p:pic>
    </p:spTree>
    <p:extLst>
      <p:ext uri="{BB962C8B-B14F-4D97-AF65-F5344CB8AC3E}">
        <p14:creationId xmlns:p14="http://schemas.microsoft.com/office/powerpoint/2010/main" val="7055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Arquitetura distribuída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1628800"/>
            <a:ext cx="4392488" cy="50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básico  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1556792"/>
            <a:ext cx="4464496" cy="52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9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básico </a:t>
            </a:r>
          </a:p>
        </p:txBody>
      </p:sp>
      <p:pic>
        <p:nvPicPr>
          <p:cNvPr id="1026" name="Picture 2" descr="C:\Users\mollivier\Desktop\git-trans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544616" cy="52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6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Primeira grande mudança de paradigma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Não </a:t>
            </a:r>
            <a:r>
              <a:rPr lang="pt-BR" b="1" dirty="0" err="1" smtClean="0"/>
              <a:t>commitar</a:t>
            </a:r>
            <a:r>
              <a:rPr lang="pt-BR" dirty="0" smtClean="0"/>
              <a:t> código direto no </a:t>
            </a:r>
            <a:r>
              <a:rPr lang="pt-BR" b="1" dirty="0" err="1" smtClean="0"/>
              <a:t>master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 </a:t>
            </a:r>
            <a:r>
              <a:rPr lang="pt-BR" b="1" dirty="0" err="1" smtClean="0"/>
              <a:t>master</a:t>
            </a:r>
            <a:r>
              <a:rPr lang="pt-BR" b="1" dirty="0" smtClean="0"/>
              <a:t> é similar ao </a:t>
            </a:r>
            <a:r>
              <a:rPr lang="pt-BR" b="1" dirty="0" err="1" smtClean="0"/>
              <a:t>Trunk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Fazer </a:t>
            </a:r>
            <a:r>
              <a:rPr lang="pt-BR" b="1" dirty="0" err="1" smtClean="0"/>
              <a:t>branches</a:t>
            </a:r>
            <a:r>
              <a:rPr lang="pt-BR" b="1" dirty="0" smtClean="0"/>
              <a:t> sempre que possível </a:t>
            </a:r>
          </a:p>
        </p:txBody>
      </p:sp>
    </p:spTree>
    <p:extLst>
      <p:ext uri="{BB962C8B-B14F-4D97-AF65-F5344CB8AC3E}">
        <p14:creationId xmlns:p14="http://schemas.microsoft.com/office/powerpoint/2010/main" val="527617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380</TotalTime>
  <Words>203</Words>
  <Application>Microsoft Office PowerPoint</Application>
  <PresentationFormat>Apresentação na tela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Módulo</vt:lpstr>
      <vt:lpstr>Sistemas Controladores de Versão - Git</vt:lpstr>
      <vt:lpstr>Por que mudar?</vt:lpstr>
      <vt:lpstr>Definição</vt:lpstr>
      <vt:lpstr>Para onde queremos ir...</vt:lpstr>
      <vt:lpstr>Terminologia</vt:lpstr>
      <vt:lpstr>Arquitetura distribuída</vt:lpstr>
      <vt:lpstr>Ciclo básico  </vt:lpstr>
      <vt:lpstr>Ciclo básico </vt:lpstr>
      <vt:lpstr>Primeira grande mudança de paradigma</vt:lpstr>
      <vt:lpstr>Git flow – uma proposta de utilização</vt:lpstr>
      <vt:lpstr>Fluxo de trabalho</vt:lpstr>
      <vt:lpstr>Boas práticas</vt:lpstr>
      <vt:lpstr>Boas práticas</vt:lpstr>
      <vt:lpstr>Boas práticas</vt:lpstr>
      <vt:lpstr>FIM!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Sistemas Controladores de Versão  (SCV)</dc:title>
  <dc:creator>Marco Paulo Ollivier</dc:creator>
  <cp:lastModifiedBy>Marco Paulo Ollivier</cp:lastModifiedBy>
  <cp:revision>58</cp:revision>
  <dcterms:created xsi:type="dcterms:W3CDTF">2015-09-14T18:12:47Z</dcterms:created>
  <dcterms:modified xsi:type="dcterms:W3CDTF">2015-10-08T20:24:36Z</dcterms:modified>
</cp:coreProperties>
</file>