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32" autoAdjust="0"/>
    <p:restoredTop sz="79882" autoAdjust="0"/>
  </p:normalViewPr>
  <p:slideViewPr>
    <p:cSldViewPr>
      <p:cViewPr varScale="1">
        <p:scale>
          <a:sx n="89" d="100"/>
          <a:sy n="89" d="100"/>
        </p:scale>
        <p:origin x="-16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E3F3E-D8CE-4608-9B1F-6F827E41EBD5}" type="datetimeFigureOut">
              <a:rPr lang="pt-BR" smtClean="0"/>
              <a:t>01/10/2015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1F879-FC0B-4315-9D96-6EAED54823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58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1F879-FC0B-4315-9D96-6EAED548232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05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01/10/2015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01/10/2015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01/10/2015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EA2-1B19-492C-8106-A0AC74AED470}" type="datetimeFigureOut">
              <a:rPr lang="pt-BR" smtClean="0"/>
              <a:t>01/10/2015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67DAEA2-1B19-492C-8106-A0AC74AED470}" type="datetimeFigureOut">
              <a:rPr lang="pt-BR" smtClean="0"/>
              <a:t>01/10/2015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67DAEA2-1B19-492C-8106-A0AC74AED470}" type="datetimeFigureOut">
              <a:rPr lang="pt-BR" smtClean="0"/>
              <a:t>01/10/2015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20445B5-55C0-4AFF-BD73-04EE5D303A3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Sistemas </a:t>
            </a:r>
            <a:r>
              <a:rPr lang="pt-BR" dirty="0" smtClean="0"/>
              <a:t>Controladores de </a:t>
            </a:r>
            <a:r>
              <a:rPr lang="pt-BR" dirty="0" smtClean="0"/>
              <a:t>Versão – Apresentação Prática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 teórico e prático sobre </a:t>
            </a:r>
            <a:r>
              <a:rPr lang="pt-BR" dirty="0" err="1" smtClean="0"/>
              <a:t>SCVs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630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r>
              <a:rPr lang="pt-BR" dirty="0" smtClean="0"/>
              <a:t>SVN</a:t>
            </a:r>
          </a:p>
          <a:p>
            <a:pPr lvl="1"/>
            <a:r>
              <a:rPr lang="pt-BR" dirty="0" smtClean="0"/>
              <a:t>Compartilhar projeto criado em um repositório vazio</a:t>
            </a:r>
          </a:p>
          <a:p>
            <a:pPr lvl="1"/>
            <a:r>
              <a:rPr lang="pt-BR" dirty="0" smtClean="0"/>
              <a:t>Fazer o </a:t>
            </a:r>
            <a:r>
              <a:rPr lang="pt-BR" dirty="0" err="1" smtClean="0"/>
              <a:t>checkout</a:t>
            </a:r>
            <a:r>
              <a:rPr lang="pt-BR" dirty="0" smtClean="0"/>
              <a:t> de um projeto do </a:t>
            </a:r>
            <a:r>
              <a:rPr lang="pt-BR" dirty="0" err="1" smtClean="0"/>
              <a:t>reposítório</a:t>
            </a:r>
            <a:r>
              <a:rPr lang="pt-BR" dirty="0" smtClean="0"/>
              <a:t> e alterá-lo</a:t>
            </a:r>
          </a:p>
          <a:p>
            <a:pPr lvl="1"/>
            <a:r>
              <a:rPr lang="pt-BR" dirty="0" smtClean="0"/>
              <a:t>Criar </a:t>
            </a:r>
            <a:r>
              <a:rPr lang="pt-BR" dirty="0" err="1" smtClean="0"/>
              <a:t>branches</a:t>
            </a:r>
            <a:endParaRPr lang="pt-BR" dirty="0"/>
          </a:p>
          <a:p>
            <a:pPr lvl="1"/>
            <a:r>
              <a:rPr lang="pt-BR" dirty="0" smtClean="0"/>
              <a:t>Efetuar merge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err="1" smtClean="0"/>
              <a:t>Git</a:t>
            </a:r>
            <a:endParaRPr lang="pt-BR" dirty="0" smtClean="0"/>
          </a:p>
          <a:p>
            <a:pPr lvl="1"/>
            <a:r>
              <a:rPr lang="pt-BR" dirty="0" smtClean="0"/>
              <a:t>Compartilhar projeto criado em um repositório vazio</a:t>
            </a:r>
          </a:p>
          <a:p>
            <a:pPr lvl="1"/>
            <a:r>
              <a:rPr lang="pt-BR" dirty="0" smtClean="0"/>
              <a:t>Clonar um projeto do repositório e alterá-lo</a:t>
            </a:r>
          </a:p>
          <a:p>
            <a:pPr lvl="1"/>
            <a:r>
              <a:rPr lang="pt-BR" dirty="0" smtClean="0"/>
              <a:t>Criar </a:t>
            </a:r>
            <a:r>
              <a:rPr lang="pt-BR" dirty="0" err="1" smtClean="0"/>
              <a:t>branches</a:t>
            </a:r>
            <a:endParaRPr lang="pt-BR" dirty="0" smtClean="0"/>
          </a:p>
          <a:p>
            <a:pPr lvl="1"/>
            <a:r>
              <a:rPr lang="pt-BR" dirty="0" smtClean="0"/>
              <a:t>Efetuar merge</a:t>
            </a:r>
          </a:p>
        </p:txBody>
      </p:sp>
    </p:spTree>
    <p:extLst>
      <p:ext uri="{BB962C8B-B14F-4D97-AF65-F5344CB8AC3E}">
        <p14:creationId xmlns:p14="http://schemas.microsoft.com/office/powerpoint/2010/main" val="22920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381</TotalTime>
  <Words>56</Words>
  <Application>Microsoft Office PowerPoint</Application>
  <PresentationFormat>Apresentação na tela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Módulo</vt:lpstr>
      <vt:lpstr>Sistemas Controladores de Versão – Apresentação Prática</vt:lpstr>
      <vt:lpstr>Roteiro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de caso sobre Sistemas Controladores de Versão  (SCV)</dc:title>
  <dc:creator>Marco Paulo Ollivier</dc:creator>
  <cp:lastModifiedBy>Marco Paulo Ollivier</cp:lastModifiedBy>
  <cp:revision>57</cp:revision>
  <dcterms:created xsi:type="dcterms:W3CDTF">2015-09-14T18:12:47Z</dcterms:created>
  <dcterms:modified xsi:type="dcterms:W3CDTF">2015-10-01T13:28:56Z</dcterms:modified>
</cp:coreProperties>
</file>