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194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1814-0FDD-4B64-B7B4-0F93A6F44869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D615-1E84-4C8D-839C-1215BFDEBB99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Retângulo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1814-0FDD-4B64-B7B4-0F93A6F44869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D615-1E84-4C8D-839C-1215BFDEBB9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1814-0FDD-4B64-B7B4-0F93A6F44869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D615-1E84-4C8D-839C-1215BFDEBB9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1814-0FDD-4B64-B7B4-0F93A6F44869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D615-1E84-4C8D-839C-1215BFDEBB9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1814-0FDD-4B64-B7B4-0F93A6F44869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D615-1E84-4C8D-839C-1215BFDEBB9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1814-0FDD-4B64-B7B4-0F93A6F44869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D615-1E84-4C8D-839C-1215BFDEBB9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1814-0FDD-4B64-B7B4-0F93A6F44869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D615-1E84-4C8D-839C-1215BFDEBB9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1814-0FDD-4B64-B7B4-0F93A6F44869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D615-1E84-4C8D-839C-1215BFDEBB9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1814-0FDD-4B64-B7B4-0F93A6F44869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D615-1E84-4C8D-839C-1215BFDEBB9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pt-BR" smtClean="0"/>
              <a:t>Clique para editar 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31814-0FDD-4B64-B7B4-0F93A6F44869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D615-1E84-4C8D-839C-1215BFDEBB99}" type="slidenum">
              <a:rPr lang="pt-BR" smtClean="0"/>
              <a:t>‹nº›</a:t>
            </a:fld>
            <a:endParaRPr lang="pt-BR"/>
          </a:p>
        </p:txBody>
      </p:sp>
      <p:sp>
        <p:nvSpPr>
          <p:cNvPr id="12" name="Retângulo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03731814-0FDD-4B64-B7B4-0F93A6F44869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331D615-1E84-4C8D-839C-1215BFDEBB99}" type="slidenum">
              <a:rPr lang="pt-BR" smtClean="0"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tângulo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pt-BR" smtClean="0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pt-BR" smtClean="0"/>
              <a:t>Clique para editar 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3731814-0FDD-4B64-B7B4-0F93A6F44869}" type="datetimeFigureOut">
              <a:rPr lang="pt-BR" smtClean="0"/>
              <a:t>14/10/2015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331D615-1E84-4C8D-839C-1215BFDEBB9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Comparação entre as versões do </a:t>
            </a:r>
            <a:r>
              <a:rPr lang="pt-BR" i="1" dirty="0" smtClean="0"/>
              <a:t>Visual</a:t>
            </a:r>
            <a:r>
              <a:rPr lang="pt-BR" dirty="0" smtClean="0"/>
              <a:t> </a:t>
            </a:r>
            <a:r>
              <a:rPr lang="pt-BR" i="1" dirty="0" smtClean="0"/>
              <a:t>Studio</a:t>
            </a:r>
            <a:r>
              <a:rPr lang="pt-BR" dirty="0" smtClean="0"/>
              <a:t> 2015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959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Visual</a:t>
            </a:r>
            <a:r>
              <a:rPr lang="pt-BR" dirty="0" smtClean="0"/>
              <a:t> </a:t>
            </a:r>
            <a:r>
              <a:rPr lang="pt-BR" i="1" dirty="0" smtClean="0"/>
              <a:t>Studio</a:t>
            </a:r>
            <a:r>
              <a:rPr lang="pt-BR" dirty="0" smtClean="0"/>
              <a:t> 2015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Possui 3 versões principais</a:t>
            </a:r>
          </a:p>
          <a:p>
            <a:pPr lvl="1"/>
            <a:r>
              <a:rPr lang="pt-BR" i="1" dirty="0" err="1" smtClean="0"/>
              <a:t>Community</a:t>
            </a:r>
            <a:endParaRPr lang="pt-BR" i="1" dirty="0" smtClean="0"/>
          </a:p>
          <a:p>
            <a:pPr lvl="1"/>
            <a:r>
              <a:rPr lang="pt-BR" i="1" dirty="0" smtClean="0"/>
              <a:t>Professional</a:t>
            </a:r>
          </a:p>
          <a:p>
            <a:pPr lvl="1"/>
            <a:r>
              <a:rPr lang="pt-BR" i="1" dirty="0" smtClean="0"/>
              <a:t>Enterprise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1570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smtClean="0"/>
              <a:t>Visual</a:t>
            </a:r>
            <a:r>
              <a:rPr lang="pt-BR" dirty="0" smtClean="0"/>
              <a:t> </a:t>
            </a:r>
            <a:r>
              <a:rPr lang="pt-BR" i="1" dirty="0" smtClean="0"/>
              <a:t>Studio</a:t>
            </a:r>
            <a:r>
              <a:rPr lang="pt-BR" dirty="0" smtClean="0"/>
              <a:t> 2015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Utiliza por padrão o </a:t>
            </a:r>
            <a:r>
              <a:rPr lang="pt-BR" i="1" dirty="0" smtClean="0"/>
              <a:t>framework</a:t>
            </a:r>
            <a:r>
              <a:rPr lang="pt-BR" dirty="0" smtClean="0"/>
              <a:t> </a:t>
            </a:r>
            <a:r>
              <a:rPr lang="pt-BR" dirty="0" err="1" smtClean="0"/>
              <a:t>MS.Net</a:t>
            </a:r>
            <a:r>
              <a:rPr lang="pt-BR" dirty="0" smtClean="0"/>
              <a:t> 4.6</a:t>
            </a:r>
          </a:p>
          <a:p>
            <a:endParaRPr lang="pt-BR" dirty="0" smtClean="0"/>
          </a:p>
          <a:p>
            <a:r>
              <a:rPr lang="pt-BR" dirty="0" smtClean="0"/>
              <a:t>Oferece retro compatibilidade*</a:t>
            </a:r>
          </a:p>
          <a:p>
            <a:endParaRPr lang="pt-BR" dirty="0" smtClean="0"/>
          </a:p>
          <a:p>
            <a:r>
              <a:rPr lang="pt-BR" dirty="0" smtClean="0"/>
              <a:t>Suporte nativo a </a:t>
            </a:r>
            <a:r>
              <a:rPr lang="pt-BR" dirty="0" err="1" smtClean="0"/>
              <a:t>SCVs</a:t>
            </a:r>
            <a:r>
              <a:rPr lang="pt-BR" dirty="0" smtClean="0"/>
              <a:t> baseados em </a:t>
            </a:r>
            <a:r>
              <a:rPr lang="pt-BR" b="1" dirty="0" smtClean="0"/>
              <a:t>Git</a:t>
            </a:r>
          </a:p>
          <a:p>
            <a:endParaRPr lang="pt-BR" dirty="0" smtClean="0"/>
          </a:p>
          <a:p>
            <a:pPr marL="0" indent="0">
              <a:buNone/>
            </a:pPr>
            <a:r>
              <a:rPr lang="pt-BR" sz="2000" dirty="0" smtClean="0"/>
              <a:t>* Testes realizados apontaram a possibilidade de migrar um projeto feito no </a:t>
            </a:r>
            <a:r>
              <a:rPr lang="pt-BR" sz="2000" i="1" dirty="0" smtClean="0"/>
              <a:t>Visual</a:t>
            </a:r>
            <a:r>
              <a:rPr lang="pt-BR" sz="2000" dirty="0" smtClean="0"/>
              <a:t> </a:t>
            </a:r>
            <a:r>
              <a:rPr lang="pt-BR" sz="2000" i="1" dirty="0" smtClean="0"/>
              <a:t>Studio</a:t>
            </a:r>
            <a:r>
              <a:rPr lang="pt-BR" sz="2000" dirty="0" smtClean="0"/>
              <a:t> 2005 para o 2015 sem maiores problemas. Não houve migração de versão de </a:t>
            </a:r>
            <a:r>
              <a:rPr lang="pt-BR" sz="2000" i="1" dirty="0" smtClean="0"/>
              <a:t>framework</a:t>
            </a:r>
            <a:r>
              <a:rPr lang="pt-BR" sz="2000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655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Versão </a:t>
            </a:r>
            <a:r>
              <a:rPr lang="pt-BR" i="1" dirty="0" err="1" smtClean="0"/>
              <a:t>Community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3"/>
          </a:xfrm>
        </p:spPr>
        <p:txBody>
          <a:bodyPr anchor="ctr">
            <a:normAutofit fontScale="92500" lnSpcReduction="20000"/>
          </a:bodyPr>
          <a:lstStyle/>
          <a:p>
            <a:r>
              <a:rPr lang="pt-BR" dirty="0" smtClean="0"/>
              <a:t>Versão gratuita da plataforma</a:t>
            </a:r>
          </a:p>
          <a:p>
            <a:endParaRPr lang="pt-BR" dirty="0"/>
          </a:p>
          <a:p>
            <a:r>
              <a:rPr lang="pt-BR" dirty="0" smtClean="0"/>
              <a:t>Disponível para:</a:t>
            </a:r>
          </a:p>
          <a:p>
            <a:pPr lvl="1"/>
            <a:r>
              <a:rPr lang="pt-BR" dirty="0" smtClean="0"/>
              <a:t>Colaboradores de projetos </a:t>
            </a:r>
            <a:r>
              <a:rPr lang="pt-BR" i="1" dirty="0" smtClean="0"/>
              <a:t>open</a:t>
            </a:r>
            <a:r>
              <a:rPr lang="pt-BR" dirty="0" smtClean="0"/>
              <a:t> </a:t>
            </a:r>
            <a:r>
              <a:rPr lang="pt-BR" i="1" dirty="0" err="1" smtClean="0"/>
              <a:t>source</a:t>
            </a:r>
            <a:endParaRPr lang="pt-BR" i="1" dirty="0" smtClean="0"/>
          </a:p>
          <a:p>
            <a:pPr lvl="1"/>
            <a:r>
              <a:rPr lang="pt-BR" dirty="0" smtClean="0"/>
              <a:t>Desenvolvedores individuais*</a:t>
            </a:r>
          </a:p>
          <a:p>
            <a:pPr lvl="1"/>
            <a:r>
              <a:rPr lang="pt-BR" dirty="0" smtClean="0"/>
              <a:t>Estudantes</a:t>
            </a:r>
          </a:p>
          <a:p>
            <a:pPr lvl="1"/>
            <a:r>
              <a:rPr lang="pt-BR" dirty="0" smtClean="0"/>
              <a:t>Pequenas Equipes*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Não oferece ferramentas referentes ao TFS</a:t>
            </a:r>
          </a:p>
          <a:p>
            <a:pPr lvl="1"/>
            <a:r>
              <a:rPr lang="pt-BR" dirty="0" smtClean="0"/>
              <a:t>Oferece apenas um cliente para conexão</a:t>
            </a:r>
            <a:endParaRPr lang="pt-BR" dirty="0"/>
          </a:p>
          <a:p>
            <a:pPr lvl="1"/>
            <a:endParaRPr lang="pt-BR" dirty="0"/>
          </a:p>
          <a:p>
            <a:pPr marL="0" indent="0">
              <a:buNone/>
            </a:pPr>
            <a:r>
              <a:rPr lang="pt-BR" sz="2600" dirty="0" smtClean="0"/>
              <a:t>* Pode ser utilizado para fins lucrativos ou não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683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Versão </a:t>
            </a:r>
            <a:r>
              <a:rPr lang="pt-BR" i="1" dirty="0" err="1" smtClean="0"/>
              <a:t>Community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Muito similar a versão Professional</a:t>
            </a:r>
          </a:p>
          <a:p>
            <a:endParaRPr lang="pt-BR" dirty="0"/>
          </a:p>
          <a:p>
            <a:r>
              <a:rPr lang="pt-BR" dirty="0" smtClean="0"/>
              <a:t>Possui todas as ferramentas da plataforma de desenvolvimento</a:t>
            </a:r>
          </a:p>
        </p:txBody>
      </p:sp>
    </p:spTree>
    <p:extLst>
      <p:ext uri="{BB962C8B-B14F-4D97-AF65-F5344CB8AC3E}">
        <p14:creationId xmlns:p14="http://schemas.microsoft.com/office/powerpoint/2010/main" val="282503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Versão </a:t>
            </a:r>
            <a:r>
              <a:rPr lang="pt-BR" i="1" dirty="0" smtClean="0"/>
              <a:t>Professional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pt-BR" dirty="0" smtClean="0"/>
              <a:t>Versão paga</a:t>
            </a:r>
          </a:p>
          <a:p>
            <a:endParaRPr lang="pt-BR" dirty="0" smtClean="0"/>
          </a:p>
          <a:p>
            <a:r>
              <a:rPr lang="pt-BR" dirty="0" smtClean="0"/>
              <a:t>Similar a versão </a:t>
            </a:r>
            <a:r>
              <a:rPr lang="pt-BR" i="1" dirty="0" err="1" smtClean="0"/>
              <a:t>Community</a:t>
            </a:r>
            <a:endParaRPr lang="pt-BR" i="1" dirty="0" smtClean="0"/>
          </a:p>
          <a:p>
            <a:endParaRPr lang="pt-BR" i="1" dirty="0"/>
          </a:p>
          <a:p>
            <a:r>
              <a:rPr lang="pt-BR" dirty="0" smtClean="0"/>
              <a:t>Oferece funcionalidades referentes ao TFS</a:t>
            </a:r>
          </a:p>
        </p:txBody>
      </p:sp>
    </p:spTree>
    <p:extLst>
      <p:ext uri="{BB962C8B-B14F-4D97-AF65-F5344CB8AC3E}">
        <p14:creationId xmlns:p14="http://schemas.microsoft.com/office/powerpoint/2010/main" val="41052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Versão </a:t>
            </a:r>
            <a:r>
              <a:rPr lang="pt-BR" i="1" dirty="0" smtClean="0"/>
              <a:t>Enterprise</a:t>
            </a:r>
            <a:endParaRPr lang="pt-BR" i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pt-BR" dirty="0" smtClean="0"/>
              <a:t>Versão paga</a:t>
            </a:r>
          </a:p>
          <a:p>
            <a:endParaRPr lang="pt-BR" dirty="0"/>
          </a:p>
          <a:p>
            <a:r>
              <a:rPr lang="pt-BR" dirty="0" smtClean="0"/>
              <a:t>Versão mais completa</a:t>
            </a:r>
          </a:p>
          <a:p>
            <a:endParaRPr lang="pt-BR" dirty="0"/>
          </a:p>
          <a:p>
            <a:r>
              <a:rPr lang="pt-BR" dirty="0" smtClean="0"/>
              <a:t>Suporte a </a:t>
            </a:r>
            <a:r>
              <a:rPr lang="pt-BR" i="1" dirty="0" err="1" smtClean="0"/>
              <a:t>DevOps</a:t>
            </a:r>
            <a:endParaRPr lang="pt-BR" i="1" dirty="0" smtClean="0"/>
          </a:p>
          <a:p>
            <a:endParaRPr lang="pt-BR" dirty="0"/>
          </a:p>
          <a:p>
            <a:r>
              <a:rPr lang="pt-BR" dirty="0" smtClean="0"/>
              <a:t>Ferramentas para testes avançados</a:t>
            </a:r>
          </a:p>
          <a:p>
            <a:endParaRPr lang="pt-BR" dirty="0"/>
          </a:p>
          <a:p>
            <a:r>
              <a:rPr lang="pt-BR" dirty="0" smtClean="0"/>
              <a:t>Ferramentas para gerenciamento ágil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15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6470" y="1774825"/>
            <a:ext cx="5831060" cy="46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9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Valores</a:t>
            </a:r>
            <a:endParaRPr lang="pt-BR" dirty="0"/>
          </a:p>
        </p:txBody>
      </p:sp>
      <p:graphicFrame>
        <p:nvGraphicFramePr>
          <p:cNvPr id="7" name="Espaço Reservado para Conteúdo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46284"/>
              </p:ext>
            </p:extLst>
          </p:nvPr>
        </p:nvGraphicFramePr>
        <p:xfrm>
          <a:off x="467544" y="3140968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 sem MSDN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Valor com MSDN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 err="1" smtClean="0"/>
                        <a:t>Community</a:t>
                      </a:r>
                      <a:endParaRPr lang="pt-BR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 smtClean="0"/>
                        <a:t>Professional</a:t>
                      </a:r>
                      <a:endParaRPr lang="pt-BR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R$1327,00*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R$3189,00</a:t>
                      </a:r>
                      <a:endParaRPr lang="pt-B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 smtClean="0"/>
                        <a:t>Enterprise</a:t>
                      </a:r>
                      <a:endParaRPr lang="pt-BR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-</a:t>
                      </a:r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R$35367,00</a:t>
                      </a:r>
                      <a:endParaRPr lang="pt-BR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477888" y="4651127"/>
            <a:ext cx="169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*valor estimado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348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ódulo">
  <a:themeElements>
    <a:clrScheme name="Módulo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ódulo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ódul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138</TotalTime>
  <Words>177</Words>
  <Application>Microsoft Office PowerPoint</Application>
  <PresentationFormat>Apresentação na tela (4:3)</PresentationFormat>
  <Paragraphs>60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Módulo</vt:lpstr>
      <vt:lpstr>Comparação entre as versões do Visual Studio 2015</vt:lpstr>
      <vt:lpstr>Visual Studio 2015</vt:lpstr>
      <vt:lpstr>Visual Studio 2015</vt:lpstr>
      <vt:lpstr>Versão Community</vt:lpstr>
      <vt:lpstr>Versão Community</vt:lpstr>
      <vt:lpstr>Versão Professional</vt:lpstr>
      <vt:lpstr>Versão Enterprise</vt:lpstr>
      <vt:lpstr>Apresentação do PowerPoint</vt:lpstr>
      <vt:lpstr>Valores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Comparação entre as versões do Visual Studio 2015</dc:title>
  <dc:creator>Marco Paulo Ollivier</dc:creator>
  <cp:lastModifiedBy>Marco Paulo Ollivier</cp:lastModifiedBy>
  <cp:revision>13</cp:revision>
  <dcterms:created xsi:type="dcterms:W3CDTF">2015-10-08T15:22:44Z</dcterms:created>
  <dcterms:modified xsi:type="dcterms:W3CDTF">2015-10-14T19:59:09Z</dcterms:modified>
</cp:coreProperties>
</file>