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89" r:id="rId4"/>
    <p:sldId id="290" r:id="rId5"/>
    <p:sldId id="291" r:id="rId6"/>
    <p:sldId id="292" r:id="rId7"/>
    <p:sldId id="293" r:id="rId8"/>
    <p:sldId id="28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5691" autoAdjust="0"/>
  </p:normalViewPr>
  <p:slideViewPr>
    <p:cSldViewPr snapToGrid="0" snapToObjects="1">
      <p:cViewPr>
        <p:scale>
          <a:sx n="75" d="100"/>
          <a:sy n="75" d="100"/>
        </p:scale>
        <p:origin x="-516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3F50E-F455-4B68-A40B-90329D2A600B}" type="datetimeFigureOut">
              <a:rPr lang="zh-CN" altLang="en-US" smtClean="0"/>
              <a:t>2015/10/14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C405F-F40D-423E-A1C1-C0BB48CFF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37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405F-F40D-423E-A1C1-C0BB48CFFEA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523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405F-F40D-423E-A1C1-C0BB48CFFEA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929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Access_control</a:t>
            </a:r>
            <a:r>
              <a:rPr lang="zh-CN" altLang="en-US" dirty="0" smtClean="0"/>
              <a:t>可以使用的选项</a:t>
            </a:r>
            <a:endParaRPr lang="en-US" altLang="zh-CN" dirty="0" smtClean="0"/>
          </a:p>
          <a:p>
            <a:r>
              <a:rPr lang="en-US" altLang="zh-CN" dirty="0" smtClean="0"/>
              <a:t>path </a:t>
            </a:r>
            <a:r>
              <a:rPr lang="zh-CN" altLang="en-US" dirty="0" smtClean="0"/>
              <a:t>路由</a:t>
            </a:r>
            <a:r>
              <a:rPr lang="en-US" altLang="zh-CN" dirty="0" smtClean="0"/>
              <a:t>(</a:t>
            </a:r>
            <a:r>
              <a:rPr lang="zh-CN" altLang="en-US" dirty="0" smtClean="0"/>
              <a:t>使用正则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ip</a:t>
            </a:r>
            <a:r>
              <a:rPr lang="en-US" altLang="zh-CN" dirty="0" smtClean="0"/>
              <a:t> or </a:t>
            </a:r>
            <a:r>
              <a:rPr lang="en-US" altLang="zh-CN" dirty="0" err="1" smtClean="0"/>
              <a:t>ips</a:t>
            </a:r>
            <a:r>
              <a:rPr lang="en-US" altLang="zh-CN" dirty="0" smtClean="0"/>
              <a:t> (</a:t>
            </a:r>
            <a:r>
              <a:rPr lang="zh-CN" altLang="en-US" dirty="0" smtClean="0"/>
              <a:t>限制</a:t>
            </a:r>
            <a:r>
              <a:rPr lang="en-US" altLang="zh-CN" dirty="0" smtClean="0"/>
              <a:t>IP)</a:t>
            </a:r>
          </a:p>
          <a:p>
            <a:r>
              <a:rPr lang="en-US" altLang="zh-CN" dirty="0" smtClean="0"/>
              <a:t>host (</a:t>
            </a:r>
            <a:r>
              <a:rPr lang="zh-CN" altLang="en-US" dirty="0" smtClean="0"/>
              <a:t>限制主机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methods (</a:t>
            </a:r>
            <a:r>
              <a:rPr lang="zh-CN" altLang="en-US" dirty="0" smtClean="0"/>
              <a:t>限制请求方法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err="1" smtClean="0">
                <a:effectLst/>
              </a:rPr>
              <a:t>secured_area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altLang="zh-CN" dirty="0" smtClean="0"/>
              <a:t> </a:t>
            </a:r>
          </a:p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...</a:t>
            </a:r>
            <a:r>
              <a:rPr lang="en-US" altLang="zh-CN" dirty="0" smtClean="0"/>
              <a:t> </a:t>
            </a:r>
            <a:r>
              <a:rPr lang="en-US" altLang="zh-CN" dirty="0" smtClean="0">
                <a:effectLst/>
              </a:rPr>
              <a:t>logout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>
                <a:effectLst/>
              </a:rPr>
              <a:t>	path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altLang="zh-CN" dirty="0" smtClean="0"/>
              <a:t> </a:t>
            </a:r>
            <a:r>
              <a:rPr lang="en-US" altLang="zh-CN" dirty="0" smtClean="0">
                <a:effectLst/>
              </a:rPr>
              <a:t>/logout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>
                <a:effectLst/>
              </a:rPr>
              <a:t>	target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altLang="zh-CN" dirty="0" smtClean="0"/>
              <a:t> </a:t>
            </a:r>
            <a:r>
              <a:rPr lang="en-US" altLang="zh-CN" dirty="0" smtClean="0">
                <a:effectLst/>
              </a:rPr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405F-F40D-423E-A1C1-C0BB48CFFEA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115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角色继承配置</a:t>
            </a:r>
            <a:endParaRPr lang="en-US" altLang="zh-CN" dirty="0" smtClean="0"/>
          </a:p>
          <a:p>
            <a:r>
              <a:rPr lang="en-US" altLang="zh-CN" dirty="0" err="1" smtClean="0">
                <a:effectLst/>
              </a:rPr>
              <a:t>role_hierarchy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>
                <a:effectLst/>
              </a:rPr>
              <a:t>	ROLE_ADMIN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altLang="zh-CN" dirty="0" smtClean="0"/>
              <a:t> </a:t>
            </a:r>
            <a:r>
              <a:rPr lang="en-US" altLang="zh-CN" dirty="0" smtClean="0">
                <a:effectLst/>
              </a:rPr>
              <a:t>ROLE_USER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>
                <a:effectLst/>
              </a:rPr>
              <a:t>	ROLE_SUPER_ADMIN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[ROLE_ADMIN,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ROLE_ALLOWED_TO_SWITCH]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access_control</a:t>
            </a:r>
            <a:r>
              <a:rPr lang="en-US" altLang="zh-CN" dirty="0" smtClean="0"/>
              <a:t>: </a:t>
            </a:r>
          </a:p>
          <a:p>
            <a:r>
              <a:rPr lang="en-US" altLang="zh-CN" dirty="0" smtClean="0"/>
              <a:t># require ROLE_ADMIN for /admin* </a:t>
            </a:r>
          </a:p>
          <a:p>
            <a:r>
              <a:rPr lang="en-US" altLang="zh-CN" dirty="0" smtClean="0"/>
              <a:t>-{ path: ^/admin, roles: ROLE_ADMIN } 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access_control</a:t>
            </a:r>
            <a:r>
              <a:rPr lang="en-US" altLang="zh-CN" dirty="0" smtClean="0"/>
              <a:t>:  (</a:t>
            </a:r>
            <a:r>
              <a:rPr lang="zh-CN" altLang="en-US" dirty="0" smtClean="0"/>
              <a:t>从顶部开始匹配</a:t>
            </a:r>
            <a:r>
              <a:rPr lang="en-US" altLang="zh-CN" dirty="0" smtClean="0"/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CN" dirty="0" smtClean="0"/>
              <a:t>{ path: ^/admin/users, roles: ROLE_SUPER_ADMIN }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CN" dirty="0" smtClean="0"/>
              <a:t>- { path: ^/admin, roles: ROLE_ADMIN } </a:t>
            </a:r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405F-F40D-423E-A1C1-C0BB48CFFEA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115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405F-F40D-423E-A1C1-C0BB48CFFEA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115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405F-F40D-423E-A1C1-C0BB48CFFEA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929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81250" y="1306490"/>
            <a:ext cx="9144000" cy="1641490"/>
          </a:xfrm>
        </p:spPr>
        <p:txBody>
          <a:bodyPr>
            <a:normAutofit/>
          </a:bodyPr>
          <a:lstStyle/>
          <a:p>
            <a:r>
              <a:rPr kumimoji="1" lang="en-US" altLang="zh-CN" sz="8000" dirty="0" smtClean="0"/>
              <a:t>Symfony2 Security</a:t>
            </a:r>
            <a:r>
              <a:rPr kumimoji="1" lang="zh-CN" altLang="en-US" sz="8000" dirty="0" smtClean="0"/>
              <a:t>组</a:t>
            </a:r>
            <a:r>
              <a:rPr kumimoji="1" lang="zh-CN" altLang="en-US" sz="8000" dirty="0" smtClean="0"/>
              <a:t>分享</a:t>
            </a:r>
            <a:endParaRPr kumimoji="1"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24086" y="2947980"/>
            <a:ext cx="9144000" cy="7540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86800" y="5029200"/>
            <a:ext cx="242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汤洲</a:t>
            </a:r>
            <a:endParaRPr kumimoji="1" lang="zh-CN" altLang="en-US" dirty="0" smtClean="0"/>
          </a:p>
          <a:p>
            <a:pPr algn="ctr"/>
            <a:r>
              <a:rPr kumimoji="1" lang="en-US" altLang="zh-CN" dirty="0" smtClean="0"/>
              <a:t>2015-10-16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8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大纲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该组件基本配置</a:t>
            </a:r>
            <a:endParaRPr kumimoji="1" lang="en-US" altLang="zh-CN" dirty="0"/>
          </a:p>
          <a:p>
            <a:r>
              <a:rPr kumimoji="1" lang="zh-CN" altLang="en-US" dirty="0" smtClean="0"/>
              <a:t>简单的实现几</a:t>
            </a:r>
            <a:r>
              <a:rPr kumimoji="1" lang="zh-CN" altLang="en-US" dirty="0" smtClean="0"/>
              <a:t>个</a:t>
            </a:r>
            <a:r>
              <a:rPr kumimoji="1" lang="zh-CN" altLang="en-US" dirty="0"/>
              <a:t>登陆</a:t>
            </a:r>
            <a:r>
              <a:rPr kumimoji="1" lang="zh-CN" altLang="en-US" dirty="0" smtClean="0"/>
              <a:t>小</a:t>
            </a:r>
            <a:r>
              <a:rPr kumimoji="1" lang="zh-CN" altLang="en-US" dirty="0" smtClean="0"/>
              <a:t>案例</a:t>
            </a:r>
            <a:endParaRPr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241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初始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app/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security.yml</a:t>
            </a:r>
            <a:r>
              <a:rPr lang="en-US" altLang="zh-CN" dirty="0"/>
              <a:t>(</a:t>
            </a:r>
            <a:r>
              <a:rPr lang="zh-CN" altLang="en-US" dirty="0"/>
              <a:t>认证</a:t>
            </a:r>
            <a:r>
              <a:rPr lang="en-US" altLang="zh-CN" dirty="0"/>
              <a:t>) </a:t>
            </a:r>
          </a:p>
          <a:p>
            <a:r>
              <a:rPr lang="zh-CN" altLang="en-US" dirty="0" smtClean="0"/>
              <a:t>资源授权</a:t>
            </a:r>
            <a:r>
              <a:rPr lang="en-US" altLang="zh-CN" dirty="0" smtClean="0"/>
              <a:t>(</a:t>
            </a:r>
            <a:r>
              <a:rPr lang="zh-CN" altLang="en-US" dirty="0"/>
              <a:t>授权</a:t>
            </a:r>
            <a:r>
              <a:rPr lang="en-US" altLang="zh-CN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1871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防火墙的基本配置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配置用户什么样的方式去认证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http_basic,login_form,API</a:t>
            </a:r>
            <a:r>
              <a:rPr lang="en-US" altLang="zh-CN" dirty="0" smtClean="0"/>
              <a:t>  token)</a:t>
            </a:r>
          </a:p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access_control</a:t>
            </a:r>
            <a:endParaRPr lang="en-US" altLang="zh-CN" dirty="0" smtClean="0"/>
          </a:p>
          <a:p>
            <a:r>
              <a:rPr lang="zh-CN" altLang="en-US" dirty="0" smtClean="0"/>
              <a:t>配置加载用户的方式</a:t>
            </a:r>
            <a:endParaRPr lang="en-US" altLang="zh-CN" dirty="0"/>
          </a:p>
          <a:p>
            <a:r>
              <a:rPr lang="zh-CN" altLang="en-US" dirty="0" smtClean="0"/>
              <a:t>配置密码的编码方式</a:t>
            </a:r>
            <a:r>
              <a:rPr lang="en-US" altLang="zh-CN" dirty="0" smtClean="0"/>
              <a:t>(md5,</a:t>
            </a:r>
            <a:r>
              <a:rPr lang="en-US" altLang="zh-CN" dirty="0"/>
              <a:t> plaintext, </a:t>
            </a:r>
            <a:r>
              <a:rPr lang="en-US" altLang="zh-CN" dirty="0" err="1" smtClean="0"/>
              <a:t>bcrypt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434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授权相关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角色</a:t>
            </a:r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en-US" altLang="zh-CN" dirty="0" err="1"/>
              <a:t>security.yml</a:t>
            </a:r>
            <a:r>
              <a:rPr lang="zh-CN" altLang="en-US" dirty="0"/>
              <a:t>中的</a:t>
            </a:r>
            <a:r>
              <a:rPr lang="en-US" altLang="zh-CN" dirty="0" err="1"/>
              <a:t>access_control</a:t>
            </a:r>
            <a:r>
              <a:rPr lang="zh-CN" altLang="en-US" dirty="0"/>
              <a:t>允许你通过正则来保护你的</a:t>
            </a:r>
            <a:r>
              <a:rPr lang="en-US" altLang="zh-CN" dirty="0"/>
              <a:t>URL(</a:t>
            </a:r>
            <a:r>
              <a:rPr lang="en-US" altLang="zh-CN" dirty="0" err="1"/>
              <a:t>eg</a:t>
            </a:r>
            <a:r>
              <a:rPr lang="en-US" altLang="zh-CN" dirty="0"/>
              <a:t> /admin/*). </a:t>
            </a:r>
            <a:r>
              <a:rPr lang="zh-CN" altLang="en-US" dirty="0"/>
              <a:t>这是非常容易的</a:t>
            </a:r>
            <a:r>
              <a:rPr lang="en-US" altLang="zh-CN" dirty="0"/>
              <a:t>,</a:t>
            </a:r>
            <a:r>
              <a:rPr lang="zh-CN" altLang="en-US" dirty="0"/>
              <a:t>但是不灵活 </a:t>
            </a:r>
            <a:r>
              <a:rPr lang="en-US" altLang="zh-CN" dirty="0" smtClean="0"/>
              <a:t>(</a:t>
            </a:r>
            <a:r>
              <a:rPr lang="zh-CN" altLang="en-US" dirty="0" smtClean="0"/>
              <a:t>保护整个部分的资源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r>
              <a:rPr lang="zh-CN" altLang="en-US" dirty="0"/>
              <a:t>在你的代码中通过</a:t>
            </a:r>
            <a:r>
              <a:rPr lang="en-US" altLang="zh-CN" dirty="0" err="1"/>
              <a:t>security.authorization_checker</a:t>
            </a:r>
            <a:r>
              <a:rPr lang="zh-CN" altLang="en-US" dirty="0"/>
              <a:t>服务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221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避免的陷阱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1825624"/>
            <a:ext cx="10576700" cy="4689475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确保</a:t>
            </a:r>
            <a:r>
              <a:rPr lang="en-US" altLang="zh-CN" dirty="0" err="1"/>
              <a:t>login,login_check</a:t>
            </a:r>
            <a:r>
              <a:rPr lang="zh-CN" altLang="en-US" dirty="0"/>
              <a:t>路由</a:t>
            </a:r>
            <a:r>
              <a:rPr lang="zh-CN" altLang="en-US" dirty="0" smtClean="0"/>
              <a:t>存在（表单登录时）</a:t>
            </a:r>
            <a:endParaRPr lang="zh-CN" altLang="en-US" dirty="0"/>
          </a:p>
          <a:p>
            <a:r>
              <a:rPr lang="en-US" altLang="zh-CN" dirty="0"/>
              <a:t>2,</a:t>
            </a:r>
            <a:r>
              <a:rPr lang="zh-CN" altLang="en-US" dirty="0"/>
              <a:t>确保</a:t>
            </a:r>
            <a:r>
              <a:rPr lang="en-US" altLang="zh-CN" dirty="0"/>
              <a:t>login</a:t>
            </a:r>
            <a:r>
              <a:rPr lang="zh-CN" altLang="en-US" dirty="0"/>
              <a:t>路由是安全（不需要被验证）</a:t>
            </a:r>
            <a:r>
              <a:rPr lang="en-US" altLang="zh-CN" dirty="0"/>
              <a:t>,</a:t>
            </a:r>
            <a:r>
              <a:rPr lang="zh-CN" altLang="en-US" dirty="0"/>
              <a:t>否则死循环</a:t>
            </a:r>
          </a:p>
          <a:p>
            <a:r>
              <a:rPr lang="zh-CN" altLang="en-US" dirty="0"/>
              <a:t>	错误的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access_control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- { path: ^/, roles: ROLE_ADMIN } 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正确的</a:t>
            </a:r>
          </a:p>
          <a:p>
            <a:r>
              <a:rPr lang="en-US" altLang="zh-CN" dirty="0" err="1" smtClean="0"/>
              <a:t>access_control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- { path: ^/login, roles: IS_AUTHENTICATED_ANONYMOUSLY }</a:t>
            </a:r>
          </a:p>
          <a:p>
            <a:r>
              <a:rPr lang="en-US" altLang="zh-CN" dirty="0"/>
              <a:t>    - { path: ^/, roles: ROLE_ADMIN }</a:t>
            </a:r>
          </a:p>
          <a:p>
            <a:r>
              <a:rPr lang="en-US" altLang="zh-CN" dirty="0"/>
              <a:t>  </a:t>
            </a:r>
            <a:r>
              <a:rPr lang="zh-CN" altLang="en-US" dirty="0"/>
              <a:t>如果网站不允许匿名账户登陆，则需要配置一个防火墙允许访问</a:t>
            </a:r>
            <a:r>
              <a:rPr lang="en-US" altLang="zh-CN" dirty="0"/>
              <a:t>login</a:t>
            </a:r>
            <a:r>
              <a:rPr lang="zh-CN" altLang="en-US" dirty="0"/>
              <a:t>页面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firewalls: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login_firewall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pattern:   ^/login$</a:t>
            </a:r>
          </a:p>
          <a:p>
            <a:r>
              <a:rPr lang="en-US" altLang="zh-CN" dirty="0"/>
              <a:t>        anonymous: ~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，确保</a:t>
            </a:r>
            <a:r>
              <a:rPr lang="en-US" altLang="zh-CN" dirty="0" err="1"/>
              <a:t>check_login</a:t>
            </a:r>
            <a:r>
              <a:rPr lang="zh-CN" altLang="en-US" dirty="0"/>
              <a:t>在防火墙内；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474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几个小案例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 basic</a:t>
            </a:r>
            <a:r>
              <a:rPr lang="zh-CN" altLang="en-US" dirty="0" smtClean="0"/>
              <a:t>基本认证</a:t>
            </a:r>
            <a:endParaRPr lang="en-US" altLang="zh-CN" dirty="0"/>
          </a:p>
          <a:p>
            <a:r>
              <a:rPr lang="zh-CN" altLang="en-US" dirty="0"/>
              <a:t>表</a:t>
            </a:r>
            <a:r>
              <a:rPr lang="zh-CN" altLang="en-US" dirty="0" smtClean="0"/>
              <a:t>单登录认证</a:t>
            </a:r>
            <a:r>
              <a:rPr lang="en-US" altLang="zh-CN" dirty="0" smtClean="0"/>
              <a:t>(Ajax) </a:t>
            </a:r>
          </a:p>
          <a:p>
            <a:r>
              <a:rPr lang="en-US" altLang="zh-CN" dirty="0" err="1" smtClean="0"/>
              <a:t>HWIOAuthBundle</a:t>
            </a:r>
            <a:r>
              <a:rPr lang="zh-CN" altLang="en-US" dirty="0"/>
              <a:t>第三</a:t>
            </a:r>
            <a:r>
              <a:rPr lang="zh-CN" altLang="en-US" dirty="0" smtClean="0"/>
              <a:t>方</a:t>
            </a:r>
            <a:r>
              <a:rPr lang="en-US" altLang="zh-CN" dirty="0" err="1" smtClean="0"/>
              <a:t>qq</a:t>
            </a:r>
            <a:r>
              <a:rPr lang="zh-CN" altLang="en-US" dirty="0" smtClean="0"/>
              <a:t>登录认证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306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7550" y="2725737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1069</TotalTime>
  <Words>210</Words>
  <Application>Microsoft Office PowerPoint</Application>
  <PresentationFormat>自定义</PresentationFormat>
  <Paragraphs>68</Paragraphs>
  <Slides>8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深度</vt:lpstr>
      <vt:lpstr>Symfony2 Security组分享</vt:lpstr>
      <vt:lpstr>大纲</vt:lpstr>
      <vt:lpstr>PowerPoint 演示文稿</vt:lpstr>
      <vt:lpstr>防火墙的基本配置</vt:lpstr>
      <vt:lpstr>授权相关</vt:lpstr>
      <vt:lpstr>避免的陷阱</vt:lpstr>
      <vt:lpstr>几个小案例</vt:lpstr>
      <vt:lpstr>谢谢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MySQL使用问题总结</dc:title>
  <dc:creator>Microsoft Office 用户</dc:creator>
  <cp:lastModifiedBy>BAIDU</cp:lastModifiedBy>
  <cp:revision>250</cp:revision>
  <dcterms:created xsi:type="dcterms:W3CDTF">2015-08-19T12:56:15Z</dcterms:created>
  <dcterms:modified xsi:type="dcterms:W3CDTF">2015-10-14T15:34:06Z</dcterms:modified>
</cp:coreProperties>
</file>