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38306" autoAdjust="0"/>
  </p:normalViewPr>
  <p:slideViewPr>
    <p:cSldViewPr snapToGrid="0" snapToObjects="1">
      <p:cViewPr>
        <p:scale>
          <a:sx n="66" d="100"/>
          <a:sy n="66" d="100"/>
        </p:scale>
        <p:origin x="-876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535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3F50E-F455-4B68-A40B-90329D2A600B}" type="datetimeFigureOut">
              <a:rPr lang="zh-CN" altLang="en-US" smtClean="0"/>
              <a:t>2015/10/15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C405F-F40D-423E-A1C1-C0BB48CFF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3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405F-F40D-423E-A1C1-C0BB48CFFEA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523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namespace Acme\</a:t>
            </a:r>
            <a:r>
              <a:rPr lang="en-US" altLang="zh-CN" dirty="0" err="1" smtClean="0"/>
              <a:t>DemoBundle</a:t>
            </a:r>
            <a:r>
              <a:rPr lang="en-US" altLang="zh-CN" dirty="0" smtClean="0"/>
              <a:t>\Entity;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use Doctrine\ORM\</a:t>
            </a:r>
            <a:r>
              <a:rPr lang="en-US" altLang="zh-CN" dirty="0" err="1" smtClean="0"/>
              <a:t>EntityRepository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Symfony</a:t>
            </a:r>
            <a:r>
              <a:rPr lang="en-US" altLang="zh-CN" dirty="0" smtClean="0"/>
              <a:t>\Component\Security\Core\Exception\</a:t>
            </a:r>
            <a:r>
              <a:rPr lang="en-US" altLang="zh-CN" dirty="0" err="1" smtClean="0"/>
              <a:t>UnsupportedUserException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Symfony</a:t>
            </a:r>
            <a:r>
              <a:rPr lang="en-US" altLang="zh-CN" dirty="0" smtClean="0"/>
              <a:t>\Component\Security\Core\Exception\</a:t>
            </a:r>
            <a:r>
              <a:rPr lang="en-US" altLang="zh-CN" dirty="0" err="1" smtClean="0"/>
              <a:t>UsernameNotFoundException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Symfony</a:t>
            </a:r>
            <a:r>
              <a:rPr lang="en-US" altLang="zh-CN" dirty="0" smtClean="0"/>
              <a:t>\Component\Security\Core\User\</a:t>
            </a:r>
            <a:r>
              <a:rPr lang="en-US" altLang="zh-CN" dirty="0" err="1" smtClean="0"/>
              <a:t>UserInterface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Symfony</a:t>
            </a:r>
            <a:r>
              <a:rPr lang="en-US" altLang="zh-CN" dirty="0" smtClean="0"/>
              <a:t>\Component\Security\Core\User\</a:t>
            </a:r>
            <a:r>
              <a:rPr lang="en-US" altLang="zh-CN" dirty="0" err="1" smtClean="0"/>
              <a:t>UserProviderInterface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/**</a:t>
            </a:r>
          </a:p>
          <a:p>
            <a:r>
              <a:rPr lang="en-US" altLang="zh-CN" dirty="0" smtClean="0"/>
              <a:t> * </a:t>
            </a:r>
            <a:r>
              <a:rPr lang="en-US" altLang="zh-CN" dirty="0" err="1" smtClean="0"/>
              <a:t>AccountRepository</a:t>
            </a:r>
            <a:endParaRPr lang="en-US" altLang="zh-CN" dirty="0" smtClean="0"/>
          </a:p>
          <a:p>
            <a:r>
              <a:rPr lang="en-US" altLang="zh-CN" dirty="0" smtClean="0"/>
              <a:t> *</a:t>
            </a:r>
          </a:p>
          <a:p>
            <a:r>
              <a:rPr lang="en-US" altLang="zh-CN" dirty="0" smtClean="0"/>
              <a:t> * This class was generated by the Doctrine ORM. Add your own custom</a:t>
            </a:r>
          </a:p>
          <a:p>
            <a:r>
              <a:rPr lang="en-US" altLang="zh-CN" dirty="0" smtClean="0"/>
              <a:t> * repository methods below.</a:t>
            </a:r>
          </a:p>
          <a:p>
            <a:r>
              <a:rPr lang="en-US" altLang="zh-CN" dirty="0" smtClean="0"/>
              <a:t> */</a:t>
            </a:r>
          </a:p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UserRepository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EntityRepository</a:t>
            </a:r>
            <a:r>
              <a:rPr lang="en-US" altLang="zh-CN" dirty="0" smtClean="0"/>
              <a:t> implements </a:t>
            </a:r>
            <a:r>
              <a:rPr lang="en-US" altLang="zh-CN" dirty="0" err="1" smtClean="0"/>
              <a:t>UserProviderInterface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* Loads the user for the given username.</a:t>
            </a:r>
          </a:p>
          <a:p>
            <a:r>
              <a:rPr lang="en-US" altLang="zh-CN" dirty="0" smtClean="0"/>
              <a:t>     *</a:t>
            </a:r>
          </a:p>
          <a:p>
            <a:r>
              <a:rPr lang="en-US" altLang="zh-CN" dirty="0" smtClean="0"/>
              <a:t>     * This method must throw </a:t>
            </a:r>
            <a:r>
              <a:rPr lang="en-US" altLang="zh-CN" dirty="0" err="1" smtClean="0"/>
              <a:t>UsernameNotFoundException</a:t>
            </a:r>
            <a:r>
              <a:rPr lang="en-US" altLang="zh-CN" dirty="0" smtClean="0"/>
              <a:t> if the user is not</a:t>
            </a:r>
          </a:p>
          <a:p>
            <a:r>
              <a:rPr lang="en-US" altLang="zh-CN" dirty="0" smtClean="0"/>
              <a:t>     * found.</a:t>
            </a:r>
          </a:p>
          <a:p>
            <a:r>
              <a:rPr lang="en-US" altLang="zh-CN" dirty="0" smtClean="0"/>
              <a:t>     *</a:t>
            </a:r>
          </a:p>
          <a:p>
            <a:r>
              <a:rPr lang="en-US" altLang="zh-CN" dirty="0" smtClean="0"/>
              <a:t>     * @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string $username The username</a:t>
            </a:r>
          </a:p>
          <a:p>
            <a:r>
              <a:rPr lang="en-US" altLang="zh-CN" dirty="0" smtClean="0"/>
              <a:t>     *</a:t>
            </a:r>
          </a:p>
          <a:p>
            <a:r>
              <a:rPr lang="en-US" altLang="zh-CN" dirty="0" smtClean="0"/>
              <a:t>     * @return </a:t>
            </a:r>
            <a:r>
              <a:rPr lang="en-US" altLang="zh-CN" dirty="0" err="1" smtClean="0"/>
              <a:t>UserInterface</a:t>
            </a:r>
            <a:endParaRPr lang="en-US" altLang="zh-CN" dirty="0" smtClean="0"/>
          </a:p>
          <a:p>
            <a:r>
              <a:rPr lang="en-US" altLang="zh-CN" dirty="0" smtClean="0"/>
              <a:t>     *</a:t>
            </a:r>
          </a:p>
          <a:p>
            <a:r>
              <a:rPr lang="en-US" altLang="zh-CN" dirty="0" smtClean="0"/>
              <a:t>     * @see </a:t>
            </a:r>
            <a:r>
              <a:rPr lang="en-US" altLang="zh-CN" dirty="0" err="1" smtClean="0"/>
              <a:t>UsernameNotFoundException</a:t>
            </a:r>
            <a:endParaRPr lang="en-US" altLang="zh-CN" dirty="0" smtClean="0"/>
          </a:p>
          <a:p>
            <a:r>
              <a:rPr lang="en-US" altLang="zh-CN" dirty="0" smtClean="0"/>
              <a:t>     *</a:t>
            </a:r>
          </a:p>
          <a:p>
            <a:r>
              <a:rPr lang="en-US" altLang="zh-CN" dirty="0" smtClean="0"/>
              <a:t>     * @throws </a:t>
            </a:r>
            <a:r>
              <a:rPr lang="en-US" altLang="zh-CN" dirty="0" err="1" smtClean="0"/>
              <a:t>UsernameNotFoundException</a:t>
            </a:r>
            <a:r>
              <a:rPr lang="en-US" altLang="zh-CN" dirty="0" smtClean="0"/>
              <a:t> if the user is not found</a:t>
            </a:r>
          </a:p>
          <a:p>
            <a:r>
              <a:rPr lang="en-US" altLang="zh-CN" dirty="0" smtClean="0"/>
              <a:t>     *</a:t>
            </a:r>
          </a:p>
          <a:p>
            <a:r>
              <a:rPr lang="en-US" altLang="zh-CN" dirty="0" smtClean="0"/>
              <a:t>     */</a:t>
            </a:r>
          </a:p>
          <a:p>
            <a:r>
              <a:rPr lang="en-US" altLang="zh-CN" dirty="0" smtClean="0"/>
              <a:t>    public function </a:t>
            </a:r>
            <a:r>
              <a:rPr lang="en-US" altLang="zh-CN" dirty="0" err="1" smtClean="0"/>
              <a:t>loadUserByUsername</a:t>
            </a:r>
            <a:r>
              <a:rPr lang="en-US" altLang="zh-CN" dirty="0" smtClean="0"/>
              <a:t>($username)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$user = $this-&gt;</a:t>
            </a:r>
            <a:r>
              <a:rPr lang="en-US" altLang="zh-CN" dirty="0" err="1" smtClean="0"/>
              <a:t>createQueryBuilder</a:t>
            </a:r>
            <a:r>
              <a:rPr lang="en-US" altLang="zh-CN" dirty="0" smtClean="0"/>
              <a:t>('u')</a:t>
            </a:r>
          </a:p>
          <a:p>
            <a:r>
              <a:rPr lang="en-US" altLang="zh-CN" dirty="0" smtClean="0"/>
              <a:t>            -&gt;where('</a:t>
            </a:r>
            <a:r>
              <a:rPr lang="en-US" altLang="zh-CN" dirty="0" err="1" smtClean="0"/>
              <a:t>u.username</a:t>
            </a:r>
            <a:r>
              <a:rPr lang="en-US" altLang="zh-CN" dirty="0" smtClean="0"/>
              <a:t> = :username OR </a:t>
            </a:r>
            <a:r>
              <a:rPr lang="en-US" altLang="zh-CN" dirty="0" err="1" smtClean="0"/>
              <a:t>u.email</a:t>
            </a:r>
            <a:r>
              <a:rPr lang="en-US" altLang="zh-CN" dirty="0" smtClean="0"/>
              <a:t> = :email')</a:t>
            </a:r>
          </a:p>
          <a:p>
            <a:r>
              <a:rPr lang="en-US" altLang="zh-CN" dirty="0" smtClean="0"/>
              <a:t>            -&gt;</a:t>
            </a:r>
            <a:r>
              <a:rPr lang="en-US" altLang="zh-CN" dirty="0" err="1" smtClean="0"/>
              <a:t>setParameter</a:t>
            </a:r>
            <a:r>
              <a:rPr lang="en-US" altLang="zh-CN" dirty="0" smtClean="0"/>
              <a:t>('username', $username)</a:t>
            </a:r>
          </a:p>
          <a:p>
            <a:r>
              <a:rPr lang="en-US" altLang="zh-CN" dirty="0" smtClean="0"/>
              <a:t>            -&gt;</a:t>
            </a:r>
            <a:r>
              <a:rPr lang="en-US" altLang="zh-CN" dirty="0" err="1" smtClean="0"/>
              <a:t>setParameter</a:t>
            </a:r>
            <a:r>
              <a:rPr lang="en-US" altLang="zh-CN" dirty="0" smtClean="0"/>
              <a:t>('email', $username)</a:t>
            </a:r>
          </a:p>
          <a:p>
            <a:r>
              <a:rPr lang="en-US" altLang="zh-CN" dirty="0" smtClean="0"/>
              <a:t>            -&gt;</a:t>
            </a:r>
            <a:r>
              <a:rPr lang="en-US" altLang="zh-CN" dirty="0" err="1" smtClean="0"/>
              <a:t>getQuery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           -&gt;</a:t>
            </a:r>
            <a:r>
              <a:rPr lang="en-US" altLang="zh-CN" dirty="0" err="1" smtClean="0"/>
              <a:t>getOneOrNullResult</a:t>
            </a:r>
            <a:r>
              <a:rPr lang="en-US" altLang="zh-CN" dirty="0" smtClean="0"/>
              <a:t>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if (null === $user) {</a:t>
            </a:r>
          </a:p>
          <a:p>
            <a:r>
              <a:rPr lang="en-US" altLang="zh-CN" dirty="0" smtClean="0"/>
              <a:t>            $message = </a:t>
            </a:r>
            <a:r>
              <a:rPr lang="en-US" altLang="zh-CN" dirty="0" err="1" smtClean="0"/>
              <a:t>sprintf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                'Unable to find an active admin </a:t>
            </a:r>
            <a:r>
              <a:rPr lang="en-US" altLang="zh-CN" dirty="0" err="1" smtClean="0"/>
              <a:t>AppBundle:User</a:t>
            </a:r>
            <a:r>
              <a:rPr lang="en-US" altLang="zh-CN" dirty="0" smtClean="0"/>
              <a:t> object identified by "%s".',</a:t>
            </a:r>
          </a:p>
          <a:p>
            <a:r>
              <a:rPr lang="en-US" altLang="zh-CN" dirty="0" smtClean="0"/>
              <a:t>                $username</a:t>
            </a:r>
          </a:p>
          <a:p>
            <a:r>
              <a:rPr lang="en-US" altLang="zh-CN" dirty="0" smtClean="0"/>
              <a:t>            );</a:t>
            </a:r>
          </a:p>
          <a:p>
            <a:r>
              <a:rPr lang="en-US" altLang="zh-CN" dirty="0" smtClean="0"/>
              <a:t>            throw new </a:t>
            </a:r>
            <a:r>
              <a:rPr lang="en-US" altLang="zh-CN" dirty="0" err="1" smtClean="0"/>
              <a:t>UsernameNotFoundException</a:t>
            </a:r>
            <a:r>
              <a:rPr lang="en-US" altLang="zh-CN" dirty="0" smtClean="0"/>
              <a:t>($message);</a:t>
            </a:r>
          </a:p>
          <a:p>
            <a:r>
              <a:rPr lang="en-US" altLang="zh-CN" dirty="0" smtClean="0"/>
              <a:t>    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return $user;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* Refreshes the user for the account interface.</a:t>
            </a:r>
          </a:p>
          <a:p>
            <a:r>
              <a:rPr lang="en-US" altLang="zh-CN" dirty="0" smtClean="0"/>
              <a:t>     *</a:t>
            </a:r>
          </a:p>
          <a:p>
            <a:r>
              <a:rPr lang="en-US" altLang="zh-CN" dirty="0" smtClean="0"/>
              <a:t>     * It is up to the implementation to decide if the user data should be</a:t>
            </a:r>
          </a:p>
          <a:p>
            <a:r>
              <a:rPr lang="en-US" altLang="zh-CN" dirty="0" smtClean="0"/>
              <a:t>     * totally reloaded (e.g. from the database), or if the </a:t>
            </a:r>
            <a:r>
              <a:rPr lang="en-US" altLang="zh-CN" dirty="0" err="1" smtClean="0"/>
              <a:t>UserInterface</a:t>
            </a:r>
            <a:endParaRPr lang="en-US" altLang="zh-CN" dirty="0" smtClean="0"/>
          </a:p>
          <a:p>
            <a:r>
              <a:rPr lang="en-US" altLang="zh-CN" dirty="0" smtClean="0"/>
              <a:t>     * object can just be merged into some internal array of users / identity</a:t>
            </a:r>
          </a:p>
          <a:p>
            <a:r>
              <a:rPr lang="en-US" altLang="zh-CN" dirty="0" smtClean="0"/>
              <a:t>     * map.</a:t>
            </a:r>
          </a:p>
          <a:p>
            <a:r>
              <a:rPr lang="en-US" altLang="zh-CN" dirty="0" smtClean="0"/>
              <a:t>     * @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UserInterface</a:t>
            </a:r>
            <a:r>
              <a:rPr lang="en-US" altLang="zh-CN" dirty="0" smtClean="0"/>
              <a:t> $user</a:t>
            </a:r>
          </a:p>
          <a:p>
            <a:r>
              <a:rPr lang="en-US" altLang="zh-CN" dirty="0" smtClean="0"/>
              <a:t>     *</a:t>
            </a:r>
          </a:p>
          <a:p>
            <a:r>
              <a:rPr lang="en-US" altLang="zh-CN" dirty="0" smtClean="0"/>
              <a:t>     * @return </a:t>
            </a:r>
            <a:r>
              <a:rPr lang="en-US" altLang="zh-CN" dirty="0" err="1" smtClean="0"/>
              <a:t>UserInterface</a:t>
            </a:r>
            <a:endParaRPr lang="en-US" altLang="zh-CN" dirty="0" smtClean="0"/>
          </a:p>
          <a:p>
            <a:r>
              <a:rPr lang="en-US" altLang="zh-CN" dirty="0" smtClean="0"/>
              <a:t>     *</a:t>
            </a:r>
          </a:p>
          <a:p>
            <a:r>
              <a:rPr lang="en-US" altLang="zh-CN" dirty="0" smtClean="0"/>
              <a:t>     * @throws </a:t>
            </a:r>
            <a:r>
              <a:rPr lang="en-US" altLang="zh-CN" dirty="0" err="1" smtClean="0"/>
              <a:t>UnsupportedUserException</a:t>
            </a:r>
            <a:r>
              <a:rPr lang="en-US" altLang="zh-CN" dirty="0" smtClean="0"/>
              <a:t> if the account is not supported</a:t>
            </a:r>
          </a:p>
          <a:p>
            <a:r>
              <a:rPr lang="en-US" altLang="zh-CN" dirty="0" smtClean="0"/>
              <a:t>     */</a:t>
            </a:r>
          </a:p>
          <a:p>
            <a:r>
              <a:rPr lang="en-US" altLang="zh-CN" dirty="0" smtClean="0"/>
              <a:t>    public function </a:t>
            </a:r>
            <a:r>
              <a:rPr lang="en-US" altLang="zh-CN" dirty="0" err="1" smtClean="0"/>
              <a:t>refreshUser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UserInterface</a:t>
            </a:r>
            <a:r>
              <a:rPr lang="en-US" altLang="zh-CN" dirty="0" smtClean="0"/>
              <a:t> $user)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$class = </a:t>
            </a:r>
            <a:r>
              <a:rPr lang="en-US" altLang="zh-CN" dirty="0" err="1" smtClean="0"/>
              <a:t>get_class</a:t>
            </a:r>
            <a:r>
              <a:rPr lang="en-US" altLang="zh-CN" dirty="0" smtClean="0"/>
              <a:t>($user);</a:t>
            </a:r>
          </a:p>
          <a:p>
            <a:r>
              <a:rPr lang="en-US" altLang="zh-CN" dirty="0" smtClean="0"/>
              <a:t>        if (!$this-&gt;</a:t>
            </a:r>
            <a:r>
              <a:rPr lang="en-US" altLang="zh-CN" dirty="0" err="1" smtClean="0"/>
              <a:t>supportsClass</a:t>
            </a:r>
            <a:r>
              <a:rPr lang="en-US" altLang="zh-CN" dirty="0" smtClean="0"/>
              <a:t>($class)) {</a:t>
            </a:r>
          </a:p>
          <a:p>
            <a:r>
              <a:rPr lang="en-US" altLang="zh-CN" dirty="0" smtClean="0"/>
              <a:t>            throw new </a:t>
            </a:r>
            <a:r>
              <a:rPr lang="en-US" altLang="zh-CN" dirty="0" err="1" smtClean="0"/>
              <a:t>UnsupportedUserException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sprintf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                    'Instances of "%s" are not supported.',</a:t>
            </a:r>
          </a:p>
          <a:p>
            <a:r>
              <a:rPr lang="en-US" altLang="zh-CN" dirty="0" smtClean="0"/>
              <a:t>                    $class</a:t>
            </a:r>
          </a:p>
          <a:p>
            <a:r>
              <a:rPr lang="en-US" altLang="zh-CN" dirty="0" smtClean="0"/>
              <a:t>                )</a:t>
            </a:r>
          </a:p>
          <a:p>
            <a:r>
              <a:rPr lang="en-US" altLang="zh-CN" dirty="0" smtClean="0"/>
              <a:t>            );</a:t>
            </a:r>
          </a:p>
          <a:p>
            <a:r>
              <a:rPr lang="en-US" altLang="zh-CN" dirty="0" smtClean="0"/>
              <a:t>    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return $this-&gt;find($user-&gt;</a:t>
            </a:r>
            <a:r>
              <a:rPr lang="en-US" altLang="zh-CN" dirty="0" err="1" smtClean="0"/>
              <a:t>getId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* Whether this provider supports the given user class</a:t>
            </a:r>
          </a:p>
          <a:p>
            <a:r>
              <a:rPr lang="en-US" altLang="zh-CN" dirty="0" smtClean="0"/>
              <a:t>     *</a:t>
            </a:r>
          </a:p>
          <a:p>
            <a:r>
              <a:rPr lang="en-US" altLang="zh-CN" dirty="0" smtClean="0"/>
              <a:t>     * @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string $class</a:t>
            </a:r>
          </a:p>
          <a:p>
            <a:r>
              <a:rPr lang="en-US" altLang="zh-CN" dirty="0" smtClean="0"/>
              <a:t>     *</a:t>
            </a:r>
          </a:p>
          <a:p>
            <a:r>
              <a:rPr lang="en-US" altLang="zh-CN" dirty="0" smtClean="0"/>
              <a:t>     * @return bool</a:t>
            </a:r>
          </a:p>
          <a:p>
            <a:r>
              <a:rPr lang="en-US" altLang="zh-CN" dirty="0" smtClean="0"/>
              <a:t>     */</a:t>
            </a:r>
          </a:p>
          <a:p>
            <a:r>
              <a:rPr lang="en-US" altLang="zh-CN" dirty="0" smtClean="0"/>
              <a:t>    public function </a:t>
            </a:r>
            <a:r>
              <a:rPr lang="en-US" altLang="zh-CN" dirty="0" err="1" smtClean="0"/>
              <a:t>supportsClass</a:t>
            </a:r>
            <a:r>
              <a:rPr lang="en-US" altLang="zh-CN" dirty="0" smtClean="0"/>
              <a:t>($class)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return $this-&gt;</a:t>
            </a:r>
            <a:r>
              <a:rPr lang="en-US" altLang="zh-CN" dirty="0" err="1" smtClean="0"/>
              <a:t>getEntityName</a:t>
            </a:r>
            <a:r>
              <a:rPr lang="en-US" altLang="zh-CN" dirty="0" smtClean="0"/>
              <a:t>() === $class</a:t>
            </a:r>
          </a:p>
          <a:p>
            <a:r>
              <a:rPr lang="en-US" altLang="zh-CN" dirty="0" smtClean="0"/>
              <a:t>        || </a:t>
            </a:r>
            <a:r>
              <a:rPr lang="en-US" altLang="zh-CN" dirty="0" err="1" smtClean="0"/>
              <a:t>is_subclass_of</a:t>
            </a:r>
            <a:r>
              <a:rPr lang="en-US" altLang="zh-CN" dirty="0" smtClean="0"/>
              <a:t>($class, $this-&gt;</a:t>
            </a:r>
            <a:r>
              <a:rPr lang="en-US" altLang="zh-CN" dirty="0" err="1" smtClean="0"/>
              <a:t>getEntityName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防火墙</a:t>
            </a:r>
            <a:endParaRPr lang="en-US" altLang="zh-CN" dirty="0" smtClean="0"/>
          </a:p>
          <a:p>
            <a:r>
              <a:rPr lang="en-US" altLang="zh-CN" dirty="0" smtClean="0"/>
              <a:t># To get started with security, check out the documentation:</a:t>
            </a:r>
          </a:p>
          <a:p>
            <a:r>
              <a:rPr lang="en-US" altLang="zh-CN" dirty="0" smtClean="0"/>
              <a:t># http://symfony.com/doc/current/book/security.html</a:t>
            </a:r>
          </a:p>
          <a:p>
            <a:r>
              <a:rPr lang="en-US" altLang="zh-CN" dirty="0" smtClean="0"/>
              <a:t>security: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# http://symfony.com/doc/current/book/security.html#where-do-users-come-from-user-providers</a:t>
            </a:r>
          </a:p>
          <a:p>
            <a:r>
              <a:rPr lang="en-US" altLang="zh-CN" dirty="0" smtClean="0"/>
              <a:t>    providers: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in_memory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memory:</a:t>
            </a:r>
          </a:p>
          <a:p>
            <a:r>
              <a:rPr lang="en-US" altLang="zh-CN" dirty="0" smtClean="0"/>
              <a:t>              users:</a:t>
            </a:r>
          </a:p>
          <a:p>
            <a:r>
              <a:rPr lang="en-US" altLang="zh-CN" dirty="0" smtClean="0"/>
              <a:t>                 admin:</a:t>
            </a:r>
          </a:p>
          <a:p>
            <a:r>
              <a:rPr lang="en-US" altLang="zh-CN" dirty="0" smtClean="0"/>
              <a:t>                   password: 123456</a:t>
            </a:r>
          </a:p>
          <a:p>
            <a:r>
              <a:rPr lang="en-US" altLang="zh-CN" dirty="0" smtClean="0"/>
              <a:t>                   roles: ROLE_ADMIN</a:t>
            </a:r>
          </a:p>
          <a:p>
            <a:r>
              <a:rPr lang="en-US" altLang="zh-CN" dirty="0" smtClean="0"/>
              <a:t>                 </a:t>
            </a:r>
            <a:r>
              <a:rPr lang="en-US" altLang="zh-CN" dirty="0" err="1" smtClean="0"/>
              <a:t>haha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       password: 123456</a:t>
            </a:r>
          </a:p>
          <a:p>
            <a:r>
              <a:rPr lang="en-US" altLang="zh-CN" dirty="0" smtClean="0"/>
              <a:t>                   roles: ROLE_HAHA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my_user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entity: {class: </a:t>
            </a:r>
            <a:r>
              <a:rPr lang="en-US" altLang="zh-CN" dirty="0" err="1" smtClean="0"/>
              <a:t>AcmeDemoBundle:User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   encoders: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Symfony</a:t>
            </a:r>
            <a:r>
              <a:rPr lang="en-US" altLang="zh-CN" dirty="0" smtClean="0"/>
              <a:t>\Component\Security\Core\User\User: plaintext</a:t>
            </a:r>
          </a:p>
          <a:p>
            <a:r>
              <a:rPr lang="en-US" altLang="zh-CN" dirty="0" smtClean="0"/>
              <a:t>        Acme\</a:t>
            </a:r>
            <a:r>
              <a:rPr lang="en-US" altLang="zh-CN" dirty="0" err="1" smtClean="0"/>
              <a:t>DemoBundle</a:t>
            </a:r>
            <a:r>
              <a:rPr lang="en-US" altLang="zh-CN" dirty="0" smtClean="0"/>
              <a:t>\Entity\User:</a:t>
            </a:r>
          </a:p>
          <a:p>
            <a:r>
              <a:rPr lang="en-US" altLang="zh-CN" dirty="0" smtClean="0"/>
              <a:t>             algorithm: md5</a:t>
            </a:r>
          </a:p>
          <a:p>
            <a:r>
              <a:rPr lang="en-US" altLang="zh-CN" dirty="0" smtClean="0"/>
              <a:t>             encode_as_base64: false</a:t>
            </a:r>
          </a:p>
          <a:p>
            <a:r>
              <a:rPr lang="en-US" altLang="zh-CN" dirty="0" smtClean="0"/>
              <a:t>             iterations: 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firewalls:</a:t>
            </a:r>
          </a:p>
          <a:p>
            <a:r>
              <a:rPr lang="en-US" altLang="zh-CN" dirty="0" smtClean="0"/>
              <a:t>        # disables authentication for assets and the profiler, adapt it according to your needs</a:t>
            </a:r>
          </a:p>
          <a:p>
            <a:r>
              <a:rPr lang="en-US" altLang="zh-CN" dirty="0" smtClean="0"/>
              <a:t>        dev:</a:t>
            </a:r>
          </a:p>
          <a:p>
            <a:r>
              <a:rPr lang="en-US" altLang="zh-CN" dirty="0" smtClean="0"/>
              <a:t>            pattern: ^/(_(</a:t>
            </a:r>
            <a:r>
              <a:rPr lang="en-US" altLang="zh-CN" dirty="0" err="1" smtClean="0"/>
              <a:t>profiler|wdt</a:t>
            </a:r>
            <a:r>
              <a:rPr lang="en-US" altLang="zh-CN" dirty="0" smtClean="0"/>
              <a:t>)|</a:t>
            </a:r>
            <a:r>
              <a:rPr lang="en-US" altLang="zh-CN" dirty="0" err="1" smtClean="0"/>
              <a:t>css|images|js</a:t>
            </a:r>
            <a:r>
              <a:rPr lang="en-US" altLang="zh-CN" dirty="0" smtClean="0"/>
              <a:t>)/</a:t>
            </a:r>
          </a:p>
          <a:p>
            <a:r>
              <a:rPr lang="en-US" altLang="zh-CN" dirty="0" smtClean="0"/>
              <a:t>            security: false</a:t>
            </a:r>
          </a:p>
          <a:p>
            <a:r>
              <a:rPr lang="en-US" altLang="zh-CN" dirty="0" smtClean="0"/>
              <a:t>        login:</a:t>
            </a:r>
          </a:p>
          <a:p>
            <a:r>
              <a:rPr lang="en-US" altLang="zh-CN" dirty="0" smtClean="0"/>
              <a:t>            pattern: ^/login$</a:t>
            </a:r>
          </a:p>
          <a:p>
            <a:r>
              <a:rPr lang="en-US" altLang="zh-CN" dirty="0" smtClean="0"/>
              <a:t>            anonymous: ~</a:t>
            </a:r>
          </a:p>
          <a:p>
            <a:r>
              <a:rPr lang="en-US" altLang="zh-CN" dirty="0" smtClean="0"/>
              <a:t>        http:</a:t>
            </a:r>
          </a:p>
          <a:p>
            <a:r>
              <a:rPr lang="en-US" altLang="zh-CN" dirty="0" smtClean="0"/>
              <a:t>           pattern: ^/http</a:t>
            </a:r>
          </a:p>
          <a:p>
            <a:r>
              <a:rPr lang="en-US" altLang="zh-CN" dirty="0" smtClean="0"/>
              <a:t>           anonymous: false</a:t>
            </a:r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http_basic</a:t>
            </a:r>
            <a:r>
              <a:rPr lang="en-US" altLang="zh-CN" dirty="0" smtClean="0"/>
              <a:t>: ~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html_form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anonymous: false</a:t>
            </a:r>
          </a:p>
          <a:p>
            <a:r>
              <a:rPr lang="en-US" altLang="zh-CN" dirty="0" smtClean="0"/>
              <a:t>            provider: </a:t>
            </a:r>
            <a:r>
              <a:rPr lang="en-US" altLang="zh-CN" dirty="0" err="1" smtClean="0"/>
              <a:t>my_user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form_login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   </a:t>
            </a:r>
            <a:r>
              <a:rPr lang="en-US" altLang="zh-CN" dirty="0" err="1" smtClean="0"/>
              <a:t>login_path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login_route</a:t>
            </a:r>
            <a:endParaRPr lang="en-US" altLang="zh-CN" dirty="0" smtClean="0"/>
          </a:p>
          <a:p>
            <a:r>
              <a:rPr lang="en-US" altLang="zh-CN" dirty="0" smtClean="0"/>
              <a:t>               </a:t>
            </a:r>
            <a:r>
              <a:rPr lang="en-US" altLang="zh-CN" dirty="0" err="1" smtClean="0"/>
              <a:t>check_path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login_check</a:t>
            </a:r>
            <a:endParaRPr lang="en-US" altLang="zh-CN" dirty="0" smtClean="0"/>
          </a:p>
          <a:p>
            <a:r>
              <a:rPr lang="en-US" altLang="zh-CN" dirty="0" smtClean="0"/>
              <a:t>               </a:t>
            </a:r>
            <a:r>
              <a:rPr lang="en-US" altLang="zh-CN" dirty="0" err="1" smtClean="0"/>
              <a:t>failure_handler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ajax_athentication_failure_handler</a:t>
            </a:r>
            <a:endParaRPr lang="en-US" altLang="zh-CN" dirty="0" smtClean="0"/>
          </a:p>
          <a:p>
            <a:r>
              <a:rPr lang="en-US" altLang="zh-CN" dirty="0" smtClean="0"/>
              <a:t>               </a:t>
            </a:r>
            <a:r>
              <a:rPr lang="en-US" altLang="zh-CN" dirty="0" err="1" smtClean="0"/>
              <a:t>success_handler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ajax_athentication_success_handler</a:t>
            </a:r>
            <a:endParaRPr lang="en-US" altLang="zh-CN" dirty="0" smtClean="0"/>
          </a:p>
          <a:p>
            <a:r>
              <a:rPr lang="en-US" altLang="zh-CN" dirty="0" smtClean="0"/>
              <a:t>            logout:</a:t>
            </a:r>
          </a:p>
          <a:p>
            <a:r>
              <a:rPr lang="en-US" altLang="zh-CN" dirty="0" smtClean="0"/>
              <a:t>                path:   /logout</a:t>
            </a:r>
          </a:p>
          <a:p>
            <a:r>
              <a:rPr lang="en-US" altLang="zh-CN" dirty="0" smtClean="0"/>
              <a:t>                target: /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access_control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- {path: ^/test, roles: ROLE_ADMIN}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405F-F40D-423E-A1C1-C0BB48CFFEA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29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hwi_oauth_redirect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resource: "@</a:t>
            </a:r>
            <a:r>
              <a:rPr lang="en-US" altLang="zh-CN" dirty="0" err="1" smtClean="0"/>
              <a:t>HWIOAuthBundle</a:t>
            </a:r>
            <a:r>
              <a:rPr lang="en-US" altLang="zh-CN" dirty="0" smtClean="0"/>
              <a:t>/Resources/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/routing/redirect.xml"</a:t>
            </a:r>
          </a:p>
          <a:p>
            <a:r>
              <a:rPr lang="en-US" altLang="zh-CN" dirty="0" smtClean="0"/>
              <a:t>    prefix:   /connect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hwi_oauth_login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resource: "@</a:t>
            </a:r>
            <a:r>
              <a:rPr lang="en-US" altLang="zh-CN" dirty="0" err="1" smtClean="0"/>
              <a:t>HWIOAuthBundle</a:t>
            </a:r>
            <a:r>
              <a:rPr lang="en-US" altLang="zh-CN" dirty="0" smtClean="0"/>
              <a:t>/Resources/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/routing/login.xml"</a:t>
            </a:r>
          </a:p>
          <a:p>
            <a:r>
              <a:rPr lang="en-US" altLang="zh-CN" dirty="0" smtClean="0"/>
              <a:t>    prefix:   /login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check_qq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pattern: /login/check-</a:t>
            </a:r>
            <a:r>
              <a:rPr lang="en-US" altLang="zh-CN" dirty="0" err="1" smtClean="0"/>
              <a:t>qq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防火墙</a:t>
            </a:r>
            <a:endParaRPr lang="en-US" altLang="zh-CN" dirty="0" smtClean="0"/>
          </a:p>
          <a:p>
            <a:r>
              <a:rPr lang="en-US" altLang="zh-CN" dirty="0" smtClean="0"/>
              <a:t># To get started with security, check out the documentation:</a:t>
            </a:r>
          </a:p>
          <a:p>
            <a:r>
              <a:rPr lang="en-US" altLang="zh-CN" dirty="0" smtClean="0"/>
              <a:t># http://symfony.com/doc/current/book/security.html</a:t>
            </a:r>
          </a:p>
          <a:p>
            <a:r>
              <a:rPr lang="en-US" altLang="zh-CN" dirty="0" smtClean="0"/>
              <a:t>security:</a:t>
            </a:r>
          </a:p>
          <a:p>
            <a:r>
              <a:rPr lang="en-US" altLang="zh-CN" dirty="0" smtClean="0"/>
              <a:t>    encoders:</a:t>
            </a:r>
          </a:p>
          <a:p>
            <a:r>
              <a:rPr lang="en-US" altLang="zh-CN" dirty="0" smtClean="0"/>
              <a:t>        FOS\</a:t>
            </a:r>
            <a:r>
              <a:rPr lang="en-US" altLang="zh-CN" dirty="0" err="1" smtClean="0"/>
              <a:t>UserBundle</a:t>
            </a:r>
            <a:r>
              <a:rPr lang="en-US" altLang="zh-CN" dirty="0" smtClean="0"/>
              <a:t>\Model\</a:t>
            </a:r>
            <a:r>
              <a:rPr lang="en-US" altLang="zh-CN" dirty="0" err="1" smtClean="0"/>
              <a:t>UserInterface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algorithm: </a:t>
            </a:r>
            <a:r>
              <a:rPr lang="en-US" altLang="zh-CN" dirty="0" err="1" smtClean="0"/>
              <a:t>bcrypt</a:t>
            </a:r>
            <a:endParaRPr lang="en-US" altLang="zh-CN" dirty="0" smtClean="0"/>
          </a:p>
          <a:p>
            <a:r>
              <a:rPr lang="en-US" altLang="zh-CN" dirty="0" smtClean="0"/>
              <a:t>           cost: 10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# http://symfony.com/doc/current/book/security.html#where-do-users-come-from-user-providers</a:t>
            </a:r>
          </a:p>
          <a:p>
            <a:r>
              <a:rPr lang="en-US" altLang="zh-CN" dirty="0" smtClean="0"/>
              <a:t>    providers: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in_memory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memory: ~</a:t>
            </a:r>
          </a:p>
          <a:p>
            <a:r>
              <a:rPr lang="en-US" altLang="zh-CN" dirty="0" smtClean="0"/>
              <a:t>#        </a:t>
            </a:r>
            <a:r>
              <a:rPr lang="en-US" altLang="zh-CN" dirty="0" err="1" smtClean="0"/>
              <a:t>oauth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#            id: </a:t>
            </a:r>
            <a:r>
              <a:rPr lang="en-US" altLang="zh-CN" dirty="0" err="1" smtClean="0"/>
              <a:t>hwi_oauth.user.provider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fos_user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id: </a:t>
            </a:r>
            <a:r>
              <a:rPr lang="en-US" altLang="zh-CN" dirty="0" err="1" smtClean="0"/>
              <a:t>fos_user.user_provider.username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oauth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id: </a:t>
            </a:r>
            <a:r>
              <a:rPr lang="en-US" altLang="zh-CN" dirty="0" err="1" smtClean="0"/>
              <a:t>hwi_oauth.user.provider</a:t>
            </a:r>
            <a:endParaRPr lang="en-US" altLang="zh-CN" dirty="0" smtClean="0"/>
          </a:p>
          <a:p>
            <a:r>
              <a:rPr lang="en-US" altLang="zh-CN" dirty="0" smtClean="0"/>
              <a:t>    firewalls:</a:t>
            </a:r>
          </a:p>
          <a:p>
            <a:r>
              <a:rPr lang="en-US" altLang="zh-CN" dirty="0" smtClean="0"/>
              <a:t>        # disables authentication for assets and the profiler, adapt it according to your needs</a:t>
            </a:r>
          </a:p>
          <a:p>
            <a:r>
              <a:rPr lang="en-US" altLang="zh-CN" dirty="0" smtClean="0"/>
              <a:t>        dev:</a:t>
            </a:r>
          </a:p>
          <a:p>
            <a:r>
              <a:rPr lang="en-US" altLang="zh-CN" dirty="0" smtClean="0"/>
              <a:t>            pattern: ^/(_(</a:t>
            </a:r>
            <a:r>
              <a:rPr lang="en-US" altLang="zh-CN" dirty="0" err="1" smtClean="0"/>
              <a:t>profiler|wdt</a:t>
            </a:r>
            <a:r>
              <a:rPr lang="en-US" altLang="zh-CN" dirty="0" smtClean="0"/>
              <a:t>)|</a:t>
            </a:r>
            <a:r>
              <a:rPr lang="en-US" altLang="zh-CN" dirty="0" err="1" smtClean="0"/>
              <a:t>css|images|js</a:t>
            </a:r>
            <a:r>
              <a:rPr lang="en-US" altLang="zh-CN" dirty="0" smtClean="0"/>
              <a:t>)/</a:t>
            </a:r>
          </a:p>
          <a:p>
            <a:r>
              <a:rPr lang="en-US" altLang="zh-CN" dirty="0" smtClean="0"/>
              <a:t>            security: false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secured_area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pattern: ^/</a:t>
            </a:r>
          </a:p>
          <a:p>
            <a:r>
              <a:rPr lang="en-US" altLang="zh-CN" dirty="0" smtClean="0"/>
              <a:t>            anonymous: ~</a:t>
            </a:r>
          </a:p>
          <a:p>
            <a:r>
              <a:rPr lang="en-US" altLang="zh-CN" dirty="0" smtClean="0"/>
              <a:t>#            </a:t>
            </a:r>
            <a:r>
              <a:rPr lang="en-US" altLang="zh-CN" dirty="0" err="1" smtClean="0"/>
              <a:t>form_login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#                  provider: </a:t>
            </a:r>
            <a:r>
              <a:rPr lang="en-US" altLang="zh-CN" dirty="0" err="1" smtClean="0"/>
              <a:t>fos_user</a:t>
            </a:r>
            <a:endParaRPr lang="en-US" altLang="zh-CN" dirty="0" smtClean="0"/>
          </a:p>
          <a:p>
            <a:r>
              <a:rPr lang="en-US" altLang="zh-CN" dirty="0" smtClean="0"/>
              <a:t>#                  </a:t>
            </a:r>
            <a:r>
              <a:rPr lang="en-US" altLang="zh-CN" dirty="0" err="1" smtClean="0"/>
              <a:t>csrf_provider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form.csrf_provider</a:t>
            </a:r>
            <a:endParaRPr lang="en-US" altLang="zh-CN" dirty="0" smtClean="0"/>
          </a:p>
          <a:p>
            <a:r>
              <a:rPr lang="en-US" altLang="zh-CN" dirty="0" smtClean="0"/>
              <a:t>#            logout:       true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oauth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login_path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hwi_oauth_connect</a:t>
            </a:r>
            <a:endParaRPr lang="en-US" altLang="zh-CN" dirty="0" smtClean="0"/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failure_path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hwi_oauth_connect</a:t>
            </a:r>
            <a:endParaRPr lang="en-US" altLang="zh-CN" dirty="0" smtClean="0"/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oauth_user_provider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         service: </a:t>
            </a:r>
            <a:r>
              <a:rPr lang="en-US" altLang="zh-CN" dirty="0" err="1" smtClean="0"/>
              <a:t>hwi_oauth.user.provider</a:t>
            </a:r>
            <a:endParaRPr lang="en-US" altLang="zh-CN" dirty="0" smtClean="0"/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resource_owners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          </a:t>
            </a:r>
            <a:r>
              <a:rPr lang="en-US" altLang="zh-CN" dirty="0" err="1" smtClean="0"/>
              <a:t>qq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check_qq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main:</a:t>
            </a:r>
          </a:p>
          <a:p>
            <a:r>
              <a:rPr lang="en-US" altLang="zh-CN" dirty="0" smtClean="0"/>
              <a:t>            anonymous: ~</a:t>
            </a:r>
          </a:p>
          <a:p>
            <a:r>
              <a:rPr lang="en-US" altLang="zh-CN" dirty="0" smtClean="0"/>
              <a:t>            # activate different ways to authenticate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# </a:t>
            </a:r>
            <a:r>
              <a:rPr lang="en-US" altLang="zh-CN" dirty="0" err="1" smtClean="0"/>
              <a:t>http_basic</a:t>
            </a:r>
            <a:r>
              <a:rPr lang="en-US" altLang="zh-CN" dirty="0" smtClean="0"/>
              <a:t>: ~</a:t>
            </a:r>
          </a:p>
          <a:p>
            <a:r>
              <a:rPr lang="en-US" altLang="zh-CN" dirty="0" smtClean="0"/>
              <a:t>            # http://symfony.com/doc/current/book/security.html#a-configuring-how-your-users-will-authenticate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# </a:t>
            </a:r>
            <a:r>
              <a:rPr lang="en-US" altLang="zh-CN" dirty="0" err="1" smtClean="0"/>
              <a:t>form_login</a:t>
            </a:r>
            <a:r>
              <a:rPr lang="en-US" altLang="zh-CN" dirty="0" smtClean="0"/>
              <a:t>: ~</a:t>
            </a:r>
          </a:p>
          <a:p>
            <a:r>
              <a:rPr lang="en-US" altLang="zh-CN" dirty="0" smtClean="0"/>
              <a:t>            # http://symfony.com/doc/current/cookbook/security/form_login_setup.html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#            </a:t>
            </a:r>
            <a:r>
              <a:rPr lang="en-US" altLang="zh-CN" dirty="0" err="1" smtClean="0"/>
              <a:t>oauth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#               </a:t>
            </a:r>
            <a:r>
              <a:rPr lang="en-US" altLang="zh-CN" dirty="0" err="1" smtClean="0"/>
              <a:t>login_path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hwi_oauth_connect</a:t>
            </a:r>
            <a:endParaRPr lang="en-US" altLang="zh-CN" dirty="0" smtClean="0"/>
          </a:p>
          <a:p>
            <a:r>
              <a:rPr lang="en-US" altLang="zh-CN" dirty="0" smtClean="0"/>
              <a:t>            #               </a:t>
            </a:r>
            <a:r>
              <a:rPr lang="en-US" altLang="zh-CN" dirty="0" err="1" smtClean="0"/>
              <a:t>failure_path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hwi_oauth_connect</a:t>
            </a:r>
            <a:endParaRPr lang="en-US" altLang="zh-CN" dirty="0" smtClean="0"/>
          </a:p>
          <a:p>
            <a:r>
              <a:rPr lang="en-US" altLang="zh-CN" dirty="0" smtClean="0"/>
              <a:t>            #               </a:t>
            </a:r>
            <a:r>
              <a:rPr lang="en-US" altLang="zh-CN" dirty="0" err="1" smtClean="0"/>
              <a:t>oauth_user_provider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#                   service: </a:t>
            </a:r>
            <a:r>
              <a:rPr lang="en-US" altLang="zh-CN" dirty="0" err="1" smtClean="0"/>
              <a:t>hwi_oauth.user.provider</a:t>
            </a:r>
            <a:endParaRPr lang="en-US" altLang="zh-CN" dirty="0" smtClean="0"/>
          </a:p>
          <a:p>
            <a:r>
              <a:rPr lang="en-US" altLang="zh-CN" dirty="0" smtClean="0"/>
              <a:t>            #               </a:t>
            </a:r>
            <a:r>
              <a:rPr lang="en-US" altLang="zh-CN" dirty="0" err="1" smtClean="0"/>
              <a:t>resource_owners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#                   </a:t>
            </a:r>
            <a:r>
              <a:rPr lang="en-US" altLang="zh-CN" dirty="0" err="1" smtClean="0"/>
              <a:t>qq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check_qq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access_control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- { path: ^/news/(new|(\d+\/edit)), roles: IS_AUTHENTICATED_FULLY }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参考</a:t>
            </a:r>
            <a:r>
              <a:rPr lang="en-US" altLang="zh-CN" dirty="0" smtClean="0"/>
              <a:t>http://www.chrisyue.com/symfony2-in-action-day-4.html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 (www.wenboguan.org)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hwi_oauth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firewall_name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secured_area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resource_owners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qq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type:                </a:t>
            </a:r>
            <a:r>
              <a:rPr lang="en-US" altLang="zh-CN" dirty="0" err="1" smtClean="0"/>
              <a:t>qq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client_id</a:t>
            </a:r>
            <a:r>
              <a:rPr lang="en-US" altLang="zh-CN" dirty="0" smtClean="0"/>
              <a:t>:           100514717</a:t>
            </a:r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client_secret</a:t>
            </a:r>
            <a:r>
              <a:rPr lang="en-US" altLang="zh-CN" dirty="0" smtClean="0"/>
              <a:t>:       799dfbdbb6ae24e47820d04033118f44xxxooo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fosub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properties: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qq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qqId</a:t>
            </a:r>
            <a:endParaRPr lang="en-US" altLang="zh-CN" dirty="0" smtClean="0"/>
          </a:p>
          <a:p>
            <a:r>
              <a:rPr lang="en-US" altLang="zh-CN" dirty="0" smtClean="0"/>
              <a:t>    connect: ~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405F-F40D-423E-A1C1-C0BB48CFFEA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29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405F-F40D-423E-A1C1-C0BB48CFFEA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2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Access_control</a:t>
            </a:r>
            <a:r>
              <a:rPr lang="zh-CN" altLang="en-US" dirty="0" smtClean="0"/>
              <a:t>可以使用的选项</a:t>
            </a:r>
            <a:endParaRPr lang="en-US" altLang="zh-CN" dirty="0" smtClean="0"/>
          </a:p>
          <a:p>
            <a:r>
              <a:rPr lang="en-US" altLang="zh-CN" dirty="0" smtClean="0"/>
              <a:t>path </a:t>
            </a:r>
            <a:r>
              <a:rPr lang="zh-CN" altLang="en-US" dirty="0" smtClean="0"/>
              <a:t>路由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使用正则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ip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ips</a:t>
            </a:r>
            <a:r>
              <a:rPr lang="en-US" altLang="zh-CN" dirty="0" smtClean="0"/>
              <a:t> (</a:t>
            </a:r>
            <a:r>
              <a:rPr lang="zh-CN" altLang="en-US" dirty="0" smtClean="0"/>
              <a:t>限制</a:t>
            </a:r>
            <a:r>
              <a:rPr lang="en-US" altLang="zh-CN" dirty="0" smtClean="0"/>
              <a:t>IP)</a:t>
            </a:r>
          </a:p>
          <a:p>
            <a:r>
              <a:rPr lang="en-US" altLang="zh-CN" dirty="0" smtClean="0"/>
              <a:t>host (</a:t>
            </a:r>
            <a:r>
              <a:rPr lang="zh-CN" altLang="en-US" dirty="0" smtClean="0"/>
              <a:t>限制主机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methods (</a:t>
            </a:r>
            <a:r>
              <a:rPr lang="zh-CN" altLang="en-US" dirty="0" smtClean="0"/>
              <a:t>限制请求方法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err="1" smtClean="0">
                <a:effectLst/>
              </a:rPr>
              <a:t>secured_area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dirty="0" smtClean="0"/>
              <a:t> </a:t>
            </a:r>
          </a:p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...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logout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>
                <a:effectLst/>
              </a:rPr>
              <a:t>	path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/logout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>
                <a:effectLst/>
              </a:rPr>
              <a:t>	target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405F-F40D-423E-A1C1-C0BB48CFFEA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1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角色继承配置</a:t>
            </a:r>
            <a:endParaRPr lang="en-US" altLang="zh-CN" dirty="0" smtClean="0"/>
          </a:p>
          <a:p>
            <a:r>
              <a:rPr lang="en-US" altLang="zh-CN" dirty="0" err="1" smtClean="0">
                <a:effectLst/>
              </a:rPr>
              <a:t>role_hierarchy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>
                <a:effectLst/>
              </a:rPr>
              <a:t>	ROLE_ADMIN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ROLE_USER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>
                <a:effectLst/>
              </a:rPr>
              <a:t>	ROLE_SUPER_ADMIN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[ROLE_ADMIN,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ROLE_ALLOWED_TO_SWITCH]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access_control</a:t>
            </a:r>
            <a:r>
              <a:rPr lang="en-US" altLang="zh-CN" dirty="0" smtClean="0"/>
              <a:t>: </a:t>
            </a:r>
          </a:p>
          <a:p>
            <a:r>
              <a:rPr lang="en-US" altLang="zh-CN" dirty="0" smtClean="0"/>
              <a:t># require ROLE_ADMIN for /admin* </a:t>
            </a:r>
          </a:p>
          <a:p>
            <a:r>
              <a:rPr lang="en-US" altLang="zh-CN" dirty="0" smtClean="0"/>
              <a:t>-{ path: ^/admin, roles: ROLE_ADMIN } 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access_control</a:t>
            </a:r>
            <a:r>
              <a:rPr lang="en-US" altLang="zh-CN" dirty="0" smtClean="0"/>
              <a:t>:  (</a:t>
            </a:r>
            <a:r>
              <a:rPr lang="zh-CN" altLang="en-US" dirty="0" smtClean="0"/>
              <a:t>从顶部开始匹配</a:t>
            </a:r>
            <a:r>
              <a:rPr lang="en-US" altLang="zh-CN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dirty="0" smtClean="0"/>
              <a:t>{ path: ^/admin/users, roles: ROLE_SUPER_ADMIN }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dirty="0" smtClean="0"/>
              <a:t>- { path: ^/admin, roles: ROLE_ADMIN } 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405F-F40D-423E-A1C1-C0BB48CFFEA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15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firewalls:</a:t>
            </a:r>
          </a:p>
          <a:p>
            <a:r>
              <a:rPr lang="en-US" altLang="zh-CN" dirty="0" smtClean="0"/>
              <a:t>        # disables authentication for assets and the profiler, adapt it according to your needs</a:t>
            </a:r>
          </a:p>
          <a:p>
            <a:r>
              <a:rPr lang="en-US" altLang="zh-CN" dirty="0" smtClean="0"/>
              <a:t>        dev:</a:t>
            </a:r>
          </a:p>
          <a:p>
            <a:r>
              <a:rPr lang="en-US" altLang="zh-CN" dirty="0" smtClean="0"/>
              <a:t>            pattern: ^/(_(</a:t>
            </a:r>
            <a:r>
              <a:rPr lang="en-US" altLang="zh-CN" dirty="0" err="1" smtClean="0"/>
              <a:t>profiler|wdt</a:t>
            </a:r>
            <a:r>
              <a:rPr lang="en-US" altLang="zh-CN" dirty="0" smtClean="0"/>
              <a:t>)|</a:t>
            </a:r>
            <a:r>
              <a:rPr lang="en-US" altLang="zh-CN" dirty="0" err="1" smtClean="0"/>
              <a:t>css|images|js</a:t>
            </a:r>
            <a:r>
              <a:rPr lang="en-US" altLang="zh-CN" dirty="0" smtClean="0"/>
              <a:t>)/</a:t>
            </a:r>
          </a:p>
          <a:p>
            <a:r>
              <a:rPr lang="en-US" altLang="zh-CN" dirty="0" smtClean="0"/>
              <a:t>            security: false</a:t>
            </a:r>
          </a:p>
          <a:p>
            <a:r>
              <a:rPr lang="en-US" altLang="zh-CN" dirty="0" smtClean="0"/>
              <a:t>        login:</a:t>
            </a:r>
          </a:p>
          <a:p>
            <a:r>
              <a:rPr lang="en-US" altLang="zh-CN" dirty="0" smtClean="0"/>
              <a:t>            pattern: ^/login$</a:t>
            </a:r>
          </a:p>
          <a:p>
            <a:r>
              <a:rPr lang="en-US" altLang="zh-CN" dirty="0" smtClean="0"/>
              <a:t>            anonymous: ~</a:t>
            </a:r>
          </a:p>
          <a:p>
            <a:r>
              <a:rPr lang="en-US" altLang="zh-CN" dirty="0" smtClean="0"/>
              <a:t>        http:</a:t>
            </a:r>
          </a:p>
          <a:p>
            <a:r>
              <a:rPr lang="en-US" altLang="zh-CN" dirty="0" smtClean="0"/>
              <a:t>            anonymous: false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http_basic</a:t>
            </a:r>
            <a:r>
              <a:rPr lang="en-US" altLang="zh-CN" dirty="0" smtClean="0"/>
              <a:t>: ~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form_login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   </a:t>
            </a:r>
            <a:r>
              <a:rPr lang="en-US" altLang="zh-CN" dirty="0" err="1" smtClean="0"/>
              <a:t>login_path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login_route</a:t>
            </a:r>
            <a:endParaRPr lang="en-US" altLang="zh-CN" dirty="0" smtClean="0"/>
          </a:p>
          <a:p>
            <a:r>
              <a:rPr lang="en-US" altLang="zh-CN" dirty="0" smtClean="0"/>
              <a:t>               </a:t>
            </a:r>
            <a:r>
              <a:rPr lang="en-US" altLang="zh-CN" dirty="0" err="1" smtClean="0"/>
              <a:t>check_path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login_check</a:t>
            </a:r>
            <a:endParaRPr lang="en-US" altLang="zh-CN" dirty="0" smtClean="0"/>
          </a:p>
          <a:p>
            <a:r>
              <a:rPr lang="en-US" altLang="zh-CN" dirty="0" smtClean="0"/>
              <a:t>            logout:</a:t>
            </a:r>
          </a:p>
          <a:p>
            <a:r>
              <a:rPr lang="en-US" altLang="zh-CN" dirty="0" smtClean="0"/>
              <a:t>                path:   /logout</a:t>
            </a:r>
          </a:p>
          <a:p>
            <a:r>
              <a:rPr lang="en-US" altLang="zh-CN" dirty="0" smtClean="0"/>
              <a:t>                target: /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login_check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pattern: ^/</a:t>
            </a:r>
            <a:r>
              <a:rPr lang="en-US" altLang="zh-CN" dirty="0" err="1" smtClean="0"/>
              <a:t>login_check</a:t>
            </a:r>
            <a:endParaRPr lang="en-US" altLang="zh-CN" dirty="0" smtClean="0"/>
          </a:p>
          <a:p>
            <a:r>
              <a:rPr lang="en-US" altLang="zh-CN" dirty="0" smtClean="0"/>
              <a:t>            anonymous: 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405F-F40D-423E-A1C1-C0BB48CFFEA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1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405F-F40D-423E-A1C1-C0BB48CFFE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2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security:</a:t>
            </a:r>
          </a:p>
          <a:p>
            <a:r>
              <a:rPr lang="en-US" altLang="zh-CN" baseline="0" dirty="0" smtClean="0"/>
              <a:t>    </a:t>
            </a:r>
            <a:r>
              <a:rPr lang="en-US" altLang="zh-CN" dirty="0" smtClean="0"/>
              <a:t>providers: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in_memory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memory:</a:t>
            </a:r>
          </a:p>
          <a:p>
            <a:r>
              <a:rPr lang="en-US" altLang="zh-CN" dirty="0" smtClean="0"/>
              <a:t>              users:</a:t>
            </a:r>
          </a:p>
          <a:p>
            <a:r>
              <a:rPr lang="en-US" altLang="zh-CN" dirty="0" smtClean="0"/>
              <a:t>                 admin:</a:t>
            </a:r>
          </a:p>
          <a:p>
            <a:r>
              <a:rPr lang="en-US" altLang="zh-CN" dirty="0" smtClean="0"/>
              <a:t>                   password: 123456</a:t>
            </a:r>
          </a:p>
          <a:p>
            <a:r>
              <a:rPr lang="en-US" altLang="zh-CN" dirty="0" smtClean="0"/>
              <a:t>                   roles: ROLE_ADMIN</a:t>
            </a:r>
          </a:p>
          <a:p>
            <a:r>
              <a:rPr lang="en-US" altLang="zh-CN" dirty="0" smtClean="0"/>
              <a:t>                 </a:t>
            </a:r>
            <a:r>
              <a:rPr lang="en-US" altLang="zh-CN" dirty="0" err="1" smtClean="0"/>
              <a:t>haha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       password: 123456</a:t>
            </a:r>
          </a:p>
          <a:p>
            <a:r>
              <a:rPr lang="en-US" altLang="zh-CN" dirty="0" smtClean="0"/>
              <a:t>                   roles: ROLE_HAHA</a:t>
            </a:r>
          </a:p>
          <a:p>
            <a:r>
              <a:rPr lang="en-US" altLang="zh-CN" dirty="0" smtClean="0"/>
              <a:t>    encoders: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Symfony</a:t>
            </a:r>
            <a:r>
              <a:rPr lang="en-US" altLang="zh-CN" dirty="0" smtClean="0"/>
              <a:t>\Component\Security\Core\User\User: plaintext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firewalls:</a:t>
            </a:r>
          </a:p>
          <a:p>
            <a:r>
              <a:rPr lang="en-US" altLang="zh-CN" baseline="0" dirty="0" smtClean="0"/>
              <a:t>        </a:t>
            </a:r>
            <a:r>
              <a:rPr lang="en-US" altLang="zh-CN" dirty="0" smtClean="0"/>
              <a:t>dev:</a:t>
            </a:r>
          </a:p>
          <a:p>
            <a:r>
              <a:rPr lang="en-US" altLang="zh-CN" dirty="0" smtClean="0"/>
              <a:t>            pattern: ^/(_(</a:t>
            </a:r>
            <a:r>
              <a:rPr lang="en-US" altLang="zh-CN" dirty="0" err="1" smtClean="0"/>
              <a:t>profiler|wdt</a:t>
            </a:r>
            <a:r>
              <a:rPr lang="en-US" altLang="zh-CN" dirty="0" smtClean="0"/>
              <a:t>)|</a:t>
            </a:r>
            <a:r>
              <a:rPr lang="en-US" altLang="zh-CN" dirty="0" err="1" smtClean="0"/>
              <a:t>css|images|js</a:t>
            </a:r>
            <a:r>
              <a:rPr lang="en-US" altLang="zh-CN" dirty="0" smtClean="0"/>
              <a:t>)/</a:t>
            </a:r>
          </a:p>
          <a:p>
            <a:r>
              <a:rPr lang="en-US" altLang="zh-CN" dirty="0" smtClean="0"/>
              <a:t>            security: false</a:t>
            </a:r>
          </a:p>
          <a:p>
            <a:r>
              <a:rPr lang="en-US" altLang="zh-CN" dirty="0" smtClean="0"/>
              <a:t>        http:</a:t>
            </a:r>
          </a:p>
          <a:p>
            <a:r>
              <a:rPr lang="en-US" altLang="zh-CN" dirty="0" smtClean="0"/>
              <a:t>            anonymous: false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http_basic</a:t>
            </a:r>
            <a:r>
              <a:rPr lang="en-US" altLang="zh-CN" dirty="0" smtClean="0"/>
              <a:t>: ~</a:t>
            </a:r>
          </a:p>
          <a:p>
            <a:r>
              <a:rPr lang="en-US" altLang="zh-CN" dirty="0" err="1" smtClean="0"/>
              <a:t>access_control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- {path: ^/http, roles: ROLE_ADMIN}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405F-F40D-423E-A1C1-C0BB48CFFEA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2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login:</a:t>
            </a:r>
          </a:p>
          <a:p>
            <a:r>
              <a:rPr lang="en-US" altLang="zh-CN" dirty="0" smtClean="0"/>
              <a:t>            pattern: ^/login$</a:t>
            </a:r>
          </a:p>
          <a:p>
            <a:r>
              <a:rPr lang="en-US" altLang="zh-CN" dirty="0" smtClean="0"/>
              <a:t>            anonymous: ~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html_form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anonymous: false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form_login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   </a:t>
            </a:r>
            <a:r>
              <a:rPr lang="en-US" altLang="zh-CN" dirty="0" err="1" smtClean="0"/>
              <a:t>login_path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login_route</a:t>
            </a:r>
            <a:endParaRPr lang="en-US" altLang="zh-CN" dirty="0" smtClean="0"/>
          </a:p>
          <a:p>
            <a:r>
              <a:rPr lang="en-US" altLang="zh-CN" dirty="0" smtClean="0"/>
              <a:t>               </a:t>
            </a:r>
            <a:r>
              <a:rPr lang="en-US" altLang="zh-CN" dirty="0" err="1" smtClean="0"/>
              <a:t>check_path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login_check</a:t>
            </a:r>
            <a:endParaRPr lang="en-US" altLang="zh-CN" dirty="0" smtClean="0"/>
          </a:p>
          <a:p>
            <a:r>
              <a:rPr lang="en-US" altLang="zh-CN" dirty="0" smtClean="0"/>
              <a:t>            logout:</a:t>
            </a:r>
          </a:p>
          <a:p>
            <a:r>
              <a:rPr lang="en-US" altLang="zh-CN" dirty="0" smtClean="0"/>
              <a:t>                path:   /logout</a:t>
            </a:r>
          </a:p>
          <a:p>
            <a:r>
              <a:rPr lang="en-US" altLang="zh-CN" dirty="0" smtClean="0"/>
              <a:t>                target: /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public function </a:t>
            </a:r>
            <a:r>
              <a:rPr lang="en-US" altLang="zh-CN" dirty="0" err="1" smtClean="0"/>
              <a:t>loginAction</a:t>
            </a:r>
            <a:r>
              <a:rPr lang="en-US" altLang="zh-CN" dirty="0" smtClean="0"/>
              <a:t>(Request $request)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$</a:t>
            </a:r>
            <a:r>
              <a:rPr lang="en-US" altLang="zh-CN" dirty="0" err="1" smtClean="0"/>
              <a:t>authenticationUtils</a:t>
            </a:r>
            <a:r>
              <a:rPr lang="en-US" altLang="zh-CN" dirty="0" smtClean="0"/>
              <a:t> = $this-&gt;get('</a:t>
            </a:r>
            <a:r>
              <a:rPr lang="en-US" altLang="zh-CN" dirty="0" err="1" smtClean="0"/>
              <a:t>security.authentication_utils</a:t>
            </a:r>
            <a:r>
              <a:rPr lang="en-US" altLang="zh-CN" dirty="0" smtClean="0"/>
              <a:t>');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// get the login error if there is one</a:t>
            </a:r>
          </a:p>
          <a:p>
            <a:r>
              <a:rPr lang="en-US" altLang="zh-CN" dirty="0" smtClean="0"/>
              <a:t>        $error = $</a:t>
            </a:r>
            <a:r>
              <a:rPr lang="en-US" altLang="zh-CN" dirty="0" err="1" smtClean="0"/>
              <a:t>authenticationUtils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getLastAuthenticationError</a:t>
            </a:r>
            <a:r>
              <a:rPr lang="en-US" altLang="zh-CN" dirty="0" smtClean="0"/>
              <a:t>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// last username entered by the user</a:t>
            </a:r>
          </a:p>
          <a:p>
            <a:r>
              <a:rPr lang="en-US" altLang="zh-CN" dirty="0" smtClean="0"/>
              <a:t>        $</a:t>
            </a:r>
            <a:r>
              <a:rPr lang="en-US" altLang="zh-CN" dirty="0" err="1" smtClean="0"/>
              <a:t>lastUsername</a:t>
            </a:r>
            <a:r>
              <a:rPr lang="en-US" altLang="zh-CN" dirty="0" smtClean="0"/>
              <a:t> = $</a:t>
            </a:r>
            <a:r>
              <a:rPr lang="en-US" altLang="zh-CN" dirty="0" err="1" smtClean="0"/>
              <a:t>authenticationUtils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getLastUsername</a:t>
            </a:r>
            <a:r>
              <a:rPr lang="en-US" altLang="zh-CN" dirty="0" smtClean="0"/>
              <a:t>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return $this-&gt;render(</a:t>
            </a:r>
          </a:p>
          <a:p>
            <a:r>
              <a:rPr lang="en-US" altLang="zh-CN" dirty="0" smtClean="0"/>
              <a:t>            '</a:t>
            </a:r>
            <a:r>
              <a:rPr lang="en-US" altLang="zh-CN" dirty="0" err="1" smtClean="0"/>
              <a:t>AcmeDemoBundle:Secured:login.html.twig</a:t>
            </a:r>
            <a:r>
              <a:rPr lang="en-US" altLang="zh-CN" dirty="0" smtClean="0"/>
              <a:t>',</a:t>
            </a:r>
          </a:p>
          <a:p>
            <a:r>
              <a:rPr lang="en-US" altLang="zh-CN" dirty="0" smtClean="0"/>
              <a:t>            array(</a:t>
            </a:r>
          </a:p>
          <a:p>
            <a:r>
              <a:rPr lang="en-US" altLang="zh-CN" dirty="0" smtClean="0"/>
              <a:t>                // last username entered by the user</a:t>
            </a:r>
          </a:p>
          <a:p>
            <a:r>
              <a:rPr lang="en-US" altLang="zh-CN" dirty="0" smtClean="0"/>
              <a:t>                '</a:t>
            </a:r>
            <a:r>
              <a:rPr lang="en-US" altLang="zh-CN" dirty="0" err="1" smtClean="0"/>
              <a:t>last_username</a:t>
            </a:r>
            <a:r>
              <a:rPr lang="en-US" altLang="zh-CN" dirty="0" smtClean="0"/>
              <a:t>' =&gt; $</a:t>
            </a:r>
            <a:r>
              <a:rPr lang="en-US" altLang="zh-CN" dirty="0" err="1" smtClean="0"/>
              <a:t>lastUsername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               'error'         =&gt; $error,</a:t>
            </a:r>
          </a:p>
          <a:p>
            <a:r>
              <a:rPr lang="en-US" altLang="zh-CN" dirty="0" smtClean="0"/>
              <a:t>            )</a:t>
            </a:r>
          </a:p>
          <a:p>
            <a:r>
              <a:rPr lang="en-US" altLang="zh-CN" dirty="0" smtClean="0"/>
              <a:t>        );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模板文件</a:t>
            </a:r>
            <a:endParaRPr lang="en-US" altLang="zh-CN" dirty="0" smtClean="0"/>
          </a:p>
          <a:p>
            <a:r>
              <a:rPr lang="en-US" altLang="zh-CN" dirty="0" smtClean="0"/>
              <a:t>{% if error %}</a:t>
            </a:r>
          </a:p>
          <a:p>
            <a:r>
              <a:rPr lang="en-US" altLang="zh-CN" dirty="0" smtClean="0"/>
              <a:t>    &lt;div&gt;{{ </a:t>
            </a:r>
            <a:r>
              <a:rPr lang="en-US" altLang="zh-CN" dirty="0" err="1" smtClean="0"/>
              <a:t>error.messageKey|trans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error.messageData</a:t>
            </a:r>
            <a:r>
              <a:rPr lang="en-US" altLang="zh-CN" dirty="0" smtClean="0"/>
              <a:t>, 'security') }}&lt;/div&gt;</a:t>
            </a:r>
          </a:p>
          <a:p>
            <a:r>
              <a:rPr lang="en-US" altLang="zh-CN" dirty="0" smtClean="0"/>
              <a:t>{% </a:t>
            </a:r>
            <a:r>
              <a:rPr lang="en-US" altLang="zh-CN" dirty="0" err="1" smtClean="0"/>
              <a:t>endif</a:t>
            </a:r>
            <a:r>
              <a:rPr lang="en-US" altLang="zh-CN" dirty="0" smtClean="0"/>
              <a:t> %}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&lt;form action="{{ path('</a:t>
            </a:r>
            <a:r>
              <a:rPr lang="en-US" altLang="zh-CN" dirty="0" err="1" smtClean="0"/>
              <a:t>login_check</a:t>
            </a:r>
            <a:r>
              <a:rPr lang="en-US" altLang="zh-CN" dirty="0" smtClean="0"/>
              <a:t>') }}" method="post"&gt;</a:t>
            </a:r>
          </a:p>
          <a:p>
            <a:r>
              <a:rPr lang="en-US" altLang="zh-CN" dirty="0" smtClean="0"/>
              <a:t>    &lt;label for="username"&gt;Username:&lt;/label&gt;</a:t>
            </a:r>
          </a:p>
          <a:p>
            <a:r>
              <a:rPr lang="en-US" altLang="zh-CN" dirty="0" smtClean="0"/>
              <a:t>    &lt;input type="text" id="username" name="_username" value="{{ </a:t>
            </a:r>
            <a:r>
              <a:rPr lang="en-US" altLang="zh-CN" dirty="0" err="1" smtClean="0"/>
              <a:t>last_username</a:t>
            </a:r>
            <a:r>
              <a:rPr lang="en-US" altLang="zh-CN" dirty="0" smtClean="0"/>
              <a:t> }}" /&gt;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&lt;label for="password"&gt;Password:&lt;/label&gt;</a:t>
            </a:r>
          </a:p>
          <a:p>
            <a:r>
              <a:rPr lang="en-US" altLang="zh-CN" dirty="0" smtClean="0"/>
              <a:t>    &lt;input type="password" id="password" name="_password" /&gt;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{#</a:t>
            </a:r>
          </a:p>
          <a:p>
            <a:r>
              <a:rPr lang="en-US" altLang="zh-CN" dirty="0" smtClean="0"/>
              <a:t>        If you want to control the URL the user</a:t>
            </a:r>
          </a:p>
          <a:p>
            <a:r>
              <a:rPr lang="en-US" altLang="zh-CN" dirty="0" smtClean="0"/>
              <a:t>        is redirected to on success (more details below)</a:t>
            </a:r>
          </a:p>
          <a:p>
            <a:r>
              <a:rPr lang="en-US" altLang="zh-CN" dirty="0" smtClean="0"/>
              <a:t>        &lt;input type="hidden" name="_</a:t>
            </a:r>
            <a:r>
              <a:rPr lang="en-US" altLang="zh-CN" dirty="0" err="1" smtClean="0"/>
              <a:t>target_path</a:t>
            </a:r>
            <a:r>
              <a:rPr lang="en-US" altLang="zh-CN" dirty="0" smtClean="0"/>
              <a:t>" value="/account" /&gt;</a:t>
            </a:r>
          </a:p>
          <a:p>
            <a:r>
              <a:rPr lang="en-US" altLang="zh-CN" dirty="0" smtClean="0"/>
              <a:t>    #}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&lt;button type="submit"&gt;login&lt;/button&gt;</a:t>
            </a:r>
          </a:p>
          <a:p>
            <a:r>
              <a:rPr lang="en-US" altLang="zh-CN" dirty="0" smtClean="0"/>
              <a:t>&lt;/form&gt;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405F-F40D-423E-A1C1-C0BB48CFFEA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2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&lt;script&gt;</a:t>
            </a:r>
          </a:p>
          <a:p>
            <a:r>
              <a:rPr lang="en-US" altLang="zh-CN" dirty="0" smtClean="0"/>
              <a:t>    $("#form").submit(function(){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username = $.trim($('#username').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password = $.trim($('#password').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        $.post('{{ path('</a:t>
            </a:r>
            <a:r>
              <a:rPr lang="en-US" altLang="zh-CN" dirty="0" err="1" smtClean="0"/>
              <a:t>login_check</a:t>
            </a:r>
            <a:r>
              <a:rPr lang="en-US" altLang="zh-CN" dirty="0" smtClean="0"/>
              <a:t>') }}',{_</a:t>
            </a:r>
            <a:r>
              <a:rPr lang="en-US" altLang="zh-CN" dirty="0" err="1" smtClean="0"/>
              <a:t>username:username</a:t>
            </a:r>
            <a:r>
              <a:rPr lang="en-US" altLang="zh-CN" dirty="0" smtClean="0"/>
              <a:t>,_</a:t>
            </a:r>
            <a:r>
              <a:rPr lang="en-US" altLang="zh-CN" dirty="0" err="1" smtClean="0"/>
              <a:t>password:password</a:t>
            </a:r>
            <a:r>
              <a:rPr lang="en-US" altLang="zh-CN" dirty="0" smtClean="0"/>
              <a:t>}, function(data){</a:t>
            </a:r>
          </a:p>
          <a:p>
            <a:r>
              <a:rPr lang="en-US" altLang="zh-CN" dirty="0" smtClean="0"/>
              <a:t>            console.log(data);</a:t>
            </a:r>
          </a:p>
          <a:p>
            <a:r>
              <a:rPr lang="en-US" altLang="zh-CN" dirty="0" smtClean="0"/>
              <a:t>        });</a:t>
            </a:r>
          </a:p>
          <a:p>
            <a:r>
              <a:rPr lang="en-US" altLang="zh-CN" dirty="0" smtClean="0"/>
              <a:t>        return false;</a:t>
            </a:r>
          </a:p>
          <a:p>
            <a:r>
              <a:rPr lang="en-US" altLang="zh-CN" dirty="0" smtClean="0"/>
              <a:t>    });</a:t>
            </a:r>
          </a:p>
          <a:p>
            <a:r>
              <a:rPr lang="en-US" altLang="zh-CN" dirty="0" smtClean="0"/>
              <a:t>&lt;/script&gt;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&lt;service id="</a:t>
            </a:r>
            <a:r>
              <a:rPr lang="en-US" altLang="zh-CN" dirty="0" err="1" smtClean="0"/>
              <a:t>ajax_athentication_failure_handler</a:t>
            </a:r>
            <a:r>
              <a:rPr lang="en-US" altLang="zh-CN" dirty="0" smtClean="0"/>
              <a:t>" class="Acme\</a:t>
            </a:r>
            <a:r>
              <a:rPr lang="en-US" altLang="zh-CN" dirty="0" err="1" smtClean="0"/>
              <a:t>DemoBundle</a:t>
            </a:r>
            <a:r>
              <a:rPr lang="en-US" altLang="zh-CN" dirty="0" smtClean="0"/>
              <a:t>\Ajax\</a:t>
            </a:r>
            <a:r>
              <a:rPr lang="en-US" altLang="zh-CN" dirty="0" err="1" smtClean="0"/>
              <a:t>AjaxAuthenticationFailureHandler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            &lt;argument type="service" id="</a:t>
            </a:r>
            <a:r>
              <a:rPr lang="en-US" altLang="zh-CN" dirty="0" err="1" smtClean="0"/>
              <a:t>http_kernel</a:t>
            </a:r>
            <a:r>
              <a:rPr lang="en-US" altLang="zh-CN" dirty="0" smtClean="0"/>
              <a:t>" /&gt;</a:t>
            </a:r>
          </a:p>
          <a:p>
            <a:pPr lvl="0"/>
            <a:r>
              <a:rPr lang="en-US" altLang="zh-CN" dirty="0" smtClean="0"/>
              <a:t>            &lt;argument type="service" id="</a:t>
            </a:r>
            <a:r>
              <a:rPr lang="en-US" altLang="zh-CN" dirty="0" err="1" smtClean="0"/>
              <a:t>security.http_utils</a:t>
            </a:r>
            <a:r>
              <a:rPr lang="en-US" altLang="zh-CN" dirty="0" smtClean="0"/>
              <a:t>" /&gt;</a:t>
            </a:r>
          </a:p>
          <a:p>
            <a:pPr lvl="0"/>
            <a:r>
              <a:rPr lang="en-US" altLang="zh-CN" dirty="0" smtClean="0"/>
              <a:t>        &lt;/service&gt;</a:t>
            </a:r>
          </a:p>
          <a:p>
            <a:pPr lvl="0"/>
            <a:r>
              <a:rPr lang="en-US" altLang="zh-CN" dirty="0" smtClean="0"/>
              <a:t>        &lt;service id="</a:t>
            </a:r>
            <a:r>
              <a:rPr lang="en-US" altLang="zh-CN" dirty="0" err="1" smtClean="0"/>
              <a:t>ajax_athentication_success_handler</a:t>
            </a:r>
            <a:r>
              <a:rPr lang="en-US" altLang="zh-CN" dirty="0" smtClean="0"/>
              <a:t>" class="Acme\</a:t>
            </a:r>
            <a:r>
              <a:rPr lang="en-US" altLang="zh-CN" dirty="0" err="1" smtClean="0"/>
              <a:t>DemoBundle</a:t>
            </a:r>
            <a:r>
              <a:rPr lang="en-US" altLang="zh-CN" dirty="0" smtClean="0"/>
              <a:t>\Ajax\</a:t>
            </a:r>
            <a:r>
              <a:rPr lang="en-US" altLang="zh-CN" dirty="0" err="1" smtClean="0"/>
              <a:t>AjaxAuthenticationSuccessHandler</a:t>
            </a:r>
            <a:r>
              <a:rPr lang="en-US" altLang="zh-CN" dirty="0" smtClean="0"/>
              <a:t>"&gt;</a:t>
            </a:r>
          </a:p>
          <a:p>
            <a:pPr lvl="0"/>
            <a:r>
              <a:rPr lang="en-US" altLang="zh-CN" dirty="0" smtClean="0"/>
              <a:t>            &lt;argument type="service" id="</a:t>
            </a:r>
            <a:r>
              <a:rPr lang="en-US" altLang="zh-CN" dirty="0" err="1" smtClean="0"/>
              <a:t>security.http_utils</a:t>
            </a:r>
            <a:r>
              <a:rPr lang="en-US" altLang="zh-CN" dirty="0" smtClean="0"/>
              <a:t>" /&gt;</a:t>
            </a:r>
          </a:p>
          <a:p>
            <a:pPr lvl="0"/>
            <a:r>
              <a:rPr lang="en-US" altLang="zh-CN" dirty="0" smtClean="0"/>
              <a:t>        &lt;/service&gt;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失败</a:t>
            </a:r>
            <a:endParaRPr lang="en-US" altLang="zh-CN" dirty="0" smtClean="0"/>
          </a:p>
          <a:p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r>
              <a:rPr lang="en-US" altLang="zh-CN" dirty="0" smtClean="0"/>
              <a:t>/**</a:t>
            </a:r>
          </a:p>
          <a:p>
            <a:r>
              <a:rPr lang="en-US" altLang="zh-CN" dirty="0" smtClean="0"/>
              <a:t> * Created by </a:t>
            </a:r>
            <a:r>
              <a:rPr lang="en-US" altLang="zh-CN" dirty="0" err="1" smtClean="0"/>
              <a:t>PhpStorm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* User: ICSOC-IT</a:t>
            </a:r>
          </a:p>
          <a:p>
            <a:r>
              <a:rPr lang="en-US" altLang="zh-CN" dirty="0" smtClean="0"/>
              <a:t> * Date: 15-10-15</a:t>
            </a:r>
          </a:p>
          <a:p>
            <a:r>
              <a:rPr lang="en-US" altLang="zh-CN" dirty="0" smtClean="0"/>
              <a:t> * Time: </a:t>
            </a:r>
            <a:r>
              <a:rPr lang="zh-CN" altLang="en-US" dirty="0" smtClean="0"/>
              <a:t>下午</a:t>
            </a:r>
            <a:r>
              <a:rPr lang="en-US" altLang="zh-CN" dirty="0" smtClean="0"/>
              <a:t>10:13</a:t>
            </a:r>
          </a:p>
          <a:p>
            <a:r>
              <a:rPr lang="en-US" altLang="zh-CN" dirty="0" smtClean="0"/>
              <a:t> */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namespace Acme\</a:t>
            </a:r>
            <a:r>
              <a:rPr lang="en-US" altLang="zh-CN" dirty="0" err="1" smtClean="0"/>
              <a:t>DemoBundle</a:t>
            </a:r>
            <a:r>
              <a:rPr lang="en-US" altLang="zh-CN" dirty="0" smtClean="0"/>
              <a:t>\Ajax;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Psr</a:t>
            </a:r>
            <a:r>
              <a:rPr lang="en-US" altLang="zh-CN" dirty="0" smtClean="0"/>
              <a:t>\Log\</a:t>
            </a:r>
            <a:r>
              <a:rPr lang="en-US" altLang="zh-CN" dirty="0" err="1" smtClean="0"/>
              <a:t>LoggerInterface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Symfony</a:t>
            </a:r>
            <a:r>
              <a:rPr lang="en-US" altLang="zh-CN" dirty="0" smtClean="0"/>
              <a:t>\Component\</a:t>
            </a:r>
            <a:r>
              <a:rPr lang="en-US" altLang="zh-CN" dirty="0" err="1" smtClean="0"/>
              <a:t>HttpFoundation</a:t>
            </a:r>
            <a:r>
              <a:rPr lang="en-US" altLang="zh-CN" dirty="0" smtClean="0"/>
              <a:t>\Request;</a:t>
            </a:r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Symfony</a:t>
            </a:r>
            <a:r>
              <a:rPr lang="en-US" altLang="zh-CN" dirty="0" smtClean="0"/>
              <a:t>\Component\</a:t>
            </a:r>
            <a:r>
              <a:rPr lang="en-US" altLang="zh-CN" dirty="0" err="1" smtClean="0"/>
              <a:t>HttpFoundation</a:t>
            </a:r>
            <a:r>
              <a:rPr lang="en-US" altLang="zh-CN" dirty="0" smtClean="0"/>
              <a:t>\Response;</a:t>
            </a:r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Symfony</a:t>
            </a:r>
            <a:r>
              <a:rPr lang="en-US" altLang="zh-CN" dirty="0" smtClean="0"/>
              <a:t>\Component\Security\Core\Exception\</a:t>
            </a:r>
            <a:r>
              <a:rPr lang="en-US" altLang="zh-CN" dirty="0" err="1" smtClean="0"/>
              <a:t>AuthenticationException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Symfony</a:t>
            </a:r>
            <a:r>
              <a:rPr lang="en-US" altLang="zh-CN" dirty="0" smtClean="0"/>
              <a:t>\Component\Security\Http\Authentication\</a:t>
            </a:r>
            <a:r>
              <a:rPr lang="en-US" altLang="zh-CN" dirty="0" err="1" smtClean="0"/>
              <a:t>DefaultAuthenticationFailureHandler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AjaxAuthenticationFailureHandler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DefaultAuthenticationFailureHandler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* {@</a:t>
            </a:r>
            <a:r>
              <a:rPr lang="en-US" altLang="zh-CN" dirty="0" err="1" smtClean="0"/>
              <a:t>inheritDoc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    */</a:t>
            </a:r>
          </a:p>
          <a:p>
            <a:r>
              <a:rPr lang="en-US" altLang="zh-CN" dirty="0" smtClean="0"/>
              <a:t>    public function </a:t>
            </a:r>
            <a:r>
              <a:rPr lang="en-US" altLang="zh-CN" dirty="0" err="1" smtClean="0"/>
              <a:t>onAuthenticationFailure</a:t>
            </a:r>
            <a:r>
              <a:rPr lang="en-US" altLang="zh-CN" dirty="0" smtClean="0"/>
              <a:t>(Request $request, </a:t>
            </a:r>
            <a:r>
              <a:rPr lang="en-US" altLang="zh-CN" dirty="0" err="1" smtClean="0"/>
              <a:t>AuthenticationException</a:t>
            </a:r>
            <a:r>
              <a:rPr lang="en-US" altLang="zh-CN" dirty="0" smtClean="0"/>
              <a:t> $exception)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if ($request-&gt;</a:t>
            </a:r>
            <a:r>
              <a:rPr lang="en-US" altLang="zh-CN" dirty="0" err="1" smtClean="0"/>
              <a:t>isXmlHttpRequest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smtClean="0"/>
              <a:t>            return new Response(</a:t>
            </a:r>
            <a:r>
              <a:rPr lang="en-US" altLang="zh-CN" dirty="0" err="1" smtClean="0"/>
              <a:t>json_encode</a:t>
            </a:r>
            <a:r>
              <a:rPr lang="en-US" altLang="zh-CN" dirty="0" smtClean="0"/>
              <a:t>(array(</a:t>
            </a:r>
          </a:p>
          <a:p>
            <a:r>
              <a:rPr lang="en-US" altLang="zh-CN" dirty="0" smtClean="0"/>
              <a:t>                'error' =&gt; true,</a:t>
            </a:r>
          </a:p>
          <a:p>
            <a:r>
              <a:rPr lang="en-US" altLang="zh-CN" dirty="0" smtClean="0"/>
              <a:t>                'message' =&gt; $exception-&gt;</a:t>
            </a:r>
            <a:r>
              <a:rPr lang="en-US" altLang="zh-CN" dirty="0" err="1" smtClean="0"/>
              <a:t>getMessage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           )));</a:t>
            </a:r>
          </a:p>
          <a:p>
            <a:r>
              <a:rPr lang="en-US" altLang="zh-CN" dirty="0" smtClean="0"/>
              <a:t>    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return parent::</a:t>
            </a:r>
            <a:r>
              <a:rPr lang="en-US" altLang="zh-CN" dirty="0" err="1" smtClean="0"/>
              <a:t>onAuthenticationFailure</a:t>
            </a:r>
            <a:r>
              <a:rPr lang="en-US" altLang="zh-CN" dirty="0" smtClean="0"/>
              <a:t>($request, $exception);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成功</a:t>
            </a:r>
            <a:endParaRPr lang="en-US" altLang="zh-CN" dirty="0" smtClean="0"/>
          </a:p>
          <a:p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r>
              <a:rPr lang="en-US" altLang="zh-CN" dirty="0" smtClean="0"/>
              <a:t>/**</a:t>
            </a:r>
          </a:p>
          <a:p>
            <a:r>
              <a:rPr lang="en-US" altLang="zh-CN" dirty="0" smtClean="0"/>
              <a:t> * Created by </a:t>
            </a:r>
            <a:r>
              <a:rPr lang="en-US" altLang="zh-CN" dirty="0" err="1" smtClean="0"/>
              <a:t>PhpStorm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* User: ICSOC-IT</a:t>
            </a:r>
          </a:p>
          <a:p>
            <a:r>
              <a:rPr lang="en-US" altLang="zh-CN" dirty="0" smtClean="0"/>
              <a:t> * Date: 15-10-15</a:t>
            </a:r>
          </a:p>
          <a:p>
            <a:r>
              <a:rPr lang="en-US" altLang="zh-CN" dirty="0" smtClean="0"/>
              <a:t> * Time: </a:t>
            </a:r>
            <a:r>
              <a:rPr lang="zh-CN" altLang="en-US" dirty="0" smtClean="0"/>
              <a:t>下午</a:t>
            </a:r>
            <a:r>
              <a:rPr lang="en-US" altLang="zh-CN" dirty="0" smtClean="0"/>
              <a:t>10:18</a:t>
            </a:r>
          </a:p>
          <a:p>
            <a:r>
              <a:rPr lang="en-US" altLang="zh-CN" dirty="0" smtClean="0"/>
              <a:t> */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namespace Acme\</a:t>
            </a:r>
            <a:r>
              <a:rPr lang="en-US" altLang="zh-CN" dirty="0" err="1" smtClean="0"/>
              <a:t>DemoBundle</a:t>
            </a:r>
            <a:r>
              <a:rPr lang="en-US" altLang="zh-CN" dirty="0" smtClean="0"/>
              <a:t>\Ajax;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Symfony</a:t>
            </a:r>
            <a:r>
              <a:rPr lang="en-US" altLang="zh-CN" dirty="0" smtClean="0"/>
              <a:t>\Component\</a:t>
            </a:r>
            <a:r>
              <a:rPr lang="en-US" altLang="zh-CN" dirty="0" err="1" smtClean="0"/>
              <a:t>HttpFoundation</a:t>
            </a:r>
            <a:r>
              <a:rPr lang="en-US" altLang="zh-CN" dirty="0" smtClean="0"/>
              <a:t>\Request;</a:t>
            </a:r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Symfony</a:t>
            </a:r>
            <a:r>
              <a:rPr lang="en-US" altLang="zh-CN" dirty="0" smtClean="0"/>
              <a:t>\Component\</a:t>
            </a:r>
            <a:r>
              <a:rPr lang="en-US" altLang="zh-CN" dirty="0" err="1" smtClean="0"/>
              <a:t>HttpFoundation</a:t>
            </a:r>
            <a:r>
              <a:rPr lang="en-US" altLang="zh-CN" dirty="0" smtClean="0"/>
              <a:t>\Response;</a:t>
            </a:r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Symfony</a:t>
            </a:r>
            <a:r>
              <a:rPr lang="en-US" altLang="zh-CN" dirty="0" smtClean="0"/>
              <a:t>\Component\Security\Core\Authentication\Token\</a:t>
            </a:r>
            <a:r>
              <a:rPr lang="en-US" altLang="zh-CN" dirty="0" err="1" smtClean="0"/>
              <a:t>TokenInterface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Symfony</a:t>
            </a:r>
            <a:r>
              <a:rPr lang="en-US" altLang="zh-CN" dirty="0" smtClean="0"/>
              <a:t>\Component\Security\Http\Authentication\</a:t>
            </a:r>
            <a:r>
              <a:rPr lang="en-US" altLang="zh-CN" dirty="0" err="1" smtClean="0"/>
              <a:t>DefaultAuthenticationSuccessHandler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/**</a:t>
            </a:r>
          </a:p>
          <a:p>
            <a:r>
              <a:rPr lang="en-US" altLang="zh-CN" dirty="0" smtClean="0"/>
              <a:t> * @author Sylvain </a:t>
            </a:r>
            <a:r>
              <a:rPr lang="en-US" altLang="zh-CN" dirty="0" err="1" smtClean="0"/>
              <a:t>Lorinet</a:t>
            </a:r>
            <a:r>
              <a:rPr lang="en-US" altLang="zh-CN" dirty="0" smtClean="0"/>
              <a:t> &lt;sylvain.lorinet@gmail.com&gt;</a:t>
            </a:r>
          </a:p>
          <a:p>
            <a:r>
              <a:rPr lang="en-US" altLang="zh-CN" dirty="0" smtClean="0"/>
              <a:t> */</a:t>
            </a:r>
          </a:p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AjaxAuthenticationSuccessHandler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DefaultAuthenticationSuccessHandler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* {@</a:t>
            </a:r>
            <a:r>
              <a:rPr lang="en-US" altLang="zh-CN" dirty="0" err="1" smtClean="0"/>
              <a:t>inheritDoc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    */</a:t>
            </a:r>
          </a:p>
          <a:p>
            <a:r>
              <a:rPr lang="en-US" altLang="zh-CN" dirty="0" smtClean="0"/>
              <a:t>    public function </a:t>
            </a:r>
            <a:r>
              <a:rPr lang="en-US" altLang="zh-CN" dirty="0" err="1" smtClean="0"/>
              <a:t>onAuthenticationSuccess</a:t>
            </a:r>
            <a:r>
              <a:rPr lang="en-US" altLang="zh-CN" dirty="0" smtClean="0"/>
              <a:t>(Request $request, </a:t>
            </a:r>
            <a:r>
              <a:rPr lang="en-US" altLang="zh-CN" dirty="0" err="1" smtClean="0"/>
              <a:t>TokenInterface</a:t>
            </a:r>
            <a:r>
              <a:rPr lang="en-US" altLang="zh-CN" dirty="0" smtClean="0"/>
              <a:t> $token)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if ($request-&gt;</a:t>
            </a:r>
            <a:r>
              <a:rPr lang="en-US" altLang="zh-CN" dirty="0" err="1" smtClean="0"/>
              <a:t>isXmlHttpRequest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smtClean="0"/>
              <a:t>            return new Response(</a:t>
            </a:r>
            <a:r>
              <a:rPr lang="en-US" altLang="zh-CN" dirty="0" err="1" smtClean="0"/>
              <a:t>json_encode</a:t>
            </a:r>
            <a:r>
              <a:rPr lang="en-US" altLang="zh-CN" dirty="0" smtClean="0"/>
              <a:t>(array(</a:t>
            </a:r>
          </a:p>
          <a:p>
            <a:r>
              <a:rPr lang="en-US" altLang="zh-CN" dirty="0" smtClean="0"/>
              <a:t>                'error'   =&gt; false,</a:t>
            </a:r>
          </a:p>
          <a:p>
            <a:r>
              <a:rPr lang="en-US" altLang="zh-CN" dirty="0" smtClean="0"/>
              <a:t>                'username'    =&gt; $token-&gt;</a:t>
            </a:r>
            <a:r>
              <a:rPr lang="en-US" altLang="zh-CN" dirty="0" err="1" smtClean="0"/>
              <a:t>getUser</a:t>
            </a:r>
            <a:r>
              <a:rPr lang="en-US" altLang="zh-CN" dirty="0" smtClean="0"/>
              <a:t>()-&gt;</a:t>
            </a:r>
            <a:r>
              <a:rPr lang="en-US" altLang="zh-CN" dirty="0" err="1" smtClean="0"/>
              <a:t>getUsername</a:t>
            </a:r>
            <a:r>
              <a:rPr lang="en-US" altLang="zh-CN" dirty="0" smtClean="0"/>
              <a:t>(),</a:t>
            </a:r>
          </a:p>
          <a:p>
            <a:r>
              <a:rPr lang="en-US" altLang="zh-CN" dirty="0" smtClean="0"/>
              <a:t>                '</a:t>
            </a:r>
            <a:r>
              <a:rPr lang="en-US" altLang="zh-CN" dirty="0" err="1" smtClean="0"/>
              <a:t>target_path</a:t>
            </a:r>
            <a:r>
              <a:rPr lang="en-US" altLang="zh-CN" dirty="0" smtClean="0"/>
              <a:t>' =&gt; $this-&gt;</a:t>
            </a:r>
            <a:r>
              <a:rPr lang="en-US" altLang="zh-CN" dirty="0" err="1" smtClean="0"/>
              <a:t>determineTargetUrl</a:t>
            </a:r>
            <a:r>
              <a:rPr lang="en-US" altLang="zh-CN" dirty="0" smtClean="0"/>
              <a:t>($request)</a:t>
            </a:r>
          </a:p>
          <a:p>
            <a:r>
              <a:rPr lang="en-US" altLang="zh-CN" dirty="0" smtClean="0"/>
              <a:t>            )));</a:t>
            </a:r>
          </a:p>
          <a:p>
            <a:r>
              <a:rPr lang="en-US" altLang="zh-CN" dirty="0" smtClean="0"/>
              <a:t>    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return parent::</a:t>
            </a:r>
            <a:r>
              <a:rPr lang="en-US" altLang="zh-CN" dirty="0" err="1" smtClean="0"/>
              <a:t>onAuthenticationSuccess</a:t>
            </a:r>
            <a:r>
              <a:rPr lang="en-US" altLang="zh-CN" dirty="0" smtClean="0"/>
              <a:t>($request, $token);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405F-F40D-423E-A1C1-C0BB48CFFEA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2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81250" y="1306490"/>
            <a:ext cx="9144000" cy="1641490"/>
          </a:xfrm>
        </p:spPr>
        <p:txBody>
          <a:bodyPr>
            <a:normAutofit fontScale="90000"/>
          </a:bodyPr>
          <a:lstStyle/>
          <a:p>
            <a:r>
              <a:rPr kumimoji="1" lang="en-US" altLang="zh-CN" sz="8000" dirty="0" smtClean="0"/>
              <a:t>Symfony2 </a:t>
            </a:r>
            <a:r>
              <a:rPr kumimoji="1" lang="en-US" altLang="zh-CN" sz="8000" dirty="0" smtClean="0"/>
              <a:t>Security</a:t>
            </a:r>
            <a:r>
              <a:rPr kumimoji="1" lang="zh-CN" altLang="en-US" sz="8000" dirty="0" smtClean="0"/>
              <a:t>组件</a:t>
            </a:r>
            <a:r>
              <a:rPr kumimoji="1" lang="en-US" altLang="zh-CN" sz="8000" dirty="0" smtClean="0"/>
              <a:t/>
            </a:r>
            <a:br>
              <a:rPr kumimoji="1" lang="en-US" altLang="zh-CN" sz="8000" dirty="0" smtClean="0"/>
            </a:br>
            <a:r>
              <a:rPr kumimoji="1" lang="zh-CN" altLang="en-US" sz="8000" dirty="0"/>
              <a:t>配置</a:t>
            </a:r>
            <a:r>
              <a:rPr kumimoji="1" lang="zh-CN" altLang="en-US" sz="8000" dirty="0" smtClean="0"/>
              <a:t>分享</a:t>
            </a:r>
            <a:endParaRPr kumimoji="1" lang="zh-CN" altLang="en-US" sz="8000" dirty="0"/>
          </a:p>
        </p:txBody>
      </p:sp>
      <p:sp>
        <p:nvSpPr>
          <p:cNvPr id="5" name="文本框 4"/>
          <p:cNvSpPr txBox="1"/>
          <p:nvPr/>
        </p:nvSpPr>
        <p:spPr>
          <a:xfrm>
            <a:off x="8686800" y="5029200"/>
            <a:ext cx="242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汤洲</a:t>
            </a:r>
            <a:endParaRPr kumimoji="1" lang="zh-CN" altLang="en-US" dirty="0" smtClean="0"/>
          </a:p>
          <a:p>
            <a:pPr algn="ctr"/>
            <a:r>
              <a:rPr kumimoji="1" lang="en-US" altLang="zh-CN" dirty="0" smtClean="0"/>
              <a:t>2015-10-16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8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Ajax</a:t>
            </a:r>
            <a:r>
              <a:rPr kumimoji="1" lang="zh-CN" altLang="en-US" dirty="0"/>
              <a:t>登录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36964"/>
            <a:ext cx="10233800" cy="4351338"/>
          </a:xfrm>
        </p:spPr>
        <p:txBody>
          <a:bodyPr/>
          <a:lstStyle/>
          <a:p>
            <a:r>
              <a:rPr lang="zh-CN" altLang="en-US" dirty="0" smtClean="0"/>
              <a:t>表单登录步骤一样</a:t>
            </a:r>
            <a:r>
              <a:rPr lang="en-US" altLang="zh-CN" dirty="0" smtClean="0"/>
              <a:t>(</a:t>
            </a:r>
            <a:r>
              <a:rPr lang="zh-CN" altLang="en-US" dirty="0" smtClean="0"/>
              <a:t>防火墙配置成功，失败的操作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书写配置成功失败的</a:t>
            </a:r>
            <a:r>
              <a:rPr lang="en-US" altLang="zh-CN" dirty="0" smtClean="0"/>
              <a:t>service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497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如何从数据库中加载用户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36964"/>
            <a:ext cx="10233800" cy="4351338"/>
          </a:xfrm>
        </p:spPr>
        <p:txBody>
          <a:bodyPr/>
          <a:lstStyle/>
          <a:p>
            <a:r>
              <a:rPr lang="zh-CN" altLang="en-US" dirty="0" smtClean="0"/>
              <a:t>生成实体文件（</a:t>
            </a:r>
            <a:r>
              <a:rPr lang="en-US" altLang="zh-CN" dirty="0" err="1"/>
              <a:t>php</a:t>
            </a:r>
            <a:r>
              <a:rPr lang="en-US" altLang="zh-CN" dirty="0"/>
              <a:t> app/console </a:t>
            </a:r>
            <a:r>
              <a:rPr lang="en-US" altLang="zh-CN" dirty="0" err="1"/>
              <a:t>doctrine:generate:entity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创建数据表</a:t>
            </a:r>
            <a:r>
              <a:rPr lang="en-US" altLang="zh-CN" dirty="0" smtClean="0"/>
              <a:t>(</a:t>
            </a:r>
            <a:r>
              <a:rPr lang="en-US" altLang="zh-CN" dirty="0" err="1"/>
              <a:t>php</a:t>
            </a:r>
            <a:r>
              <a:rPr lang="en-US" altLang="zh-CN" dirty="0"/>
              <a:t> app/console </a:t>
            </a:r>
            <a:r>
              <a:rPr lang="en-US" altLang="zh-CN" dirty="0" err="1"/>
              <a:t>doctrine:schema:update</a:t>
            </a:r>
            <a:r>
              <a:rPr lang="en-US" altLang="zh-CN" dirty="0"/>
              <a:t> </a:t>
            </a:r>
            <a:r>
              <a:rPr lang="en-US" altLang="zh-CN" dirty="0" smtClean="0"/>
              <a:t> --dump-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--</a:t>
            </a:r>
            <a:r>
              <a:rPr lang="en-US" altLang="zh-CN" dirty="0"/>
              <a:t>force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用户实体实现</a:t>
            </a:r>
            <a:r>
              <a:rPr lang="en-US" altLang="zh-CN" dirty="0" err="1" smtClean="0"/>
              <a:t>UserInterface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providers,encoders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配置防火墙使用该</a:t>
            </a:r>
            <a:r>
              <a:rPr lang="en-US" altLang="zh-CN" dirty="0" smtClean="0"/>
              <a:t>provider;</a:t>
            </a:r>
          </a:p>
          <a:p>
            <a:r>
              <a:rPr lang="en-US" altLang="zh-CN" dirty="0" err="1" smtClean="0"/>
              <a:t>UserRepository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UserProviderInterface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完成</a:t>
            </a:r>
            <a:r>
              <a:rPr lang="en-US" altLang="zh-CN" dirty="0" err="1" smtClean="0"/>
              <a:t>loadUserByUsername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019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HWIOAuthBundle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958975" y="1825625"/>
            <a:ext cx="10233025" cy="4351338"/>
          </a:xfrm>
        </p:spPr>
        <p:txBody>
          <a:bodyPr/>
          <a:lstStyle/>
          <a:p>
            <a:r>
              <a:rPr lang="en-US" altLang="zh-CN" dirty="0" smtClean="0"/>
              <a:t>Composer </a:t>
            </a:r>
            <a:r>
              <a:rPr lang="zh-CN" altLang="en-US" dirty="0" smtClean="0"/>
              <a:t>下载安装该</a:t>
            </a:r>
            <a:r>
              <a:rPr lang="en-US" altLang="zh-CN" dirty="0" smtClean="0"/>
              <a:t>bundle</a:t>
            </a:r>
            <a:endParaRPr lang="en-US" altLang="zh-CN" dirty="0"/>
          </a:p>
          <a:p>
            <a:r>
              <a:rPr lang="zh-CN" altLang="en-US" dirty="0" smtClean="0"/>
              <a:t>配置防火墙以及</a:t>
            </a:r>
            <a:r>
              <a:rPr lang="en-US" altLang="zh-CN" dirty="0" err="1" smtClean="0"/>
              <a:t>config.yml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以及路由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91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550" y="2725737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防火墙</a:t>
            </a:r>
            <a:r>
              <a:rPr kumimoji="1" lang="zh-CN" altLang="en-US" dirty="0" smtClean="0"/>
              <a:t>基本</a:t>
            </a:r>
            <a:r>
              <a:rPr kumimoji="1" lang="zh-CN" altLang="en-US" dirty="0" smtClean="0"/>
              <a:t>配置</a:t>
            </a:r>
            <a:endParaRPr kumimoji="1" lang="en-US" altLang="zh-CN" dirty="0"/>
          </a:p>
          <a:p>
            <a:r>
              <a:rPr kumimoji="1" lang="zh-CN" altLang="en-US" dirty="0" smtClean="0"/>
              <a:t>简单的实现几个</a:t>
            </a:r>
            <a:r>
              <a:rPr kumimoji="1" lang="zh-CN" altLang="en-US" dirty="0"/>
              <a:t>登陆</a:t>
            </a:r>
            <a:r>
              <a:rPr kumimoji="1" lang="zh-CN" altLang="en-US" dirty="0" smtClean="0"/>
              <a:t>小案例</a:t>
            </a:r>
            <a:endParaRPr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4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app/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security.yml</a:t>
            </a:r>
            <a:r>
              <a:rPr lang="en-US" altLang="zh-CN" dirty="0"/>
              <a:t>(</a:t>
            </a:r>
            <a:r>
              <a:rPr lang="zh-CN" altLang="en-US" dirty="0"/>
              <a:t>认证</a:t>
            </a:r>
            <a:r>
              <a:rPr lang="en-US" altLang="zh-CN" dirty="0"/>
              <a:t>) </a:t>
            </a:r>
          </a:p>
          <a:p>
            <a:r>
              <a:rPr lang="zh-CN" altLang="en-US" dirty="0" smtClean="0"/>
              <a:t>资源授权</a:t>
            </a:r>
            <a:r>
              <a:rPr lang="en-US" altLang="zh-CN" dirty="0" smtClean="0"/>
              <a:t>(</a:t>
            </a:r>
            <a:r>
              <a:rPr lang="zh-CN" altLang="en-US" dirty="0"/>
              <a:t>授权</a:t>
            </a:r>
            <a:r>
              <a:rPr lang="en-US" altLang="zh-CN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871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防火墙的基本配置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配置用户什么样的方式去认证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http_basic,login_form,API</a:t>
            </a:r>
            <a:r>
              <a:rPr lang="en-US" altLang="zh-CN" dirty="0" smtClean="0"/>
              <a:t>  token)</a:t>
            </a:r>
          </a:p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access_control</a:t>
            </a:r>
            <a:endParaRPr lang="en-US" altLang="zh-CN" dirty="0" smtClean="0"/>
          </a:p>
          <a:p>
            <a:r>
              <a:rPr lang="zh-CN" altLang="en-US" dirty="0" smtClean="0"/>
              <a:t>配置加载用户的方式</a:t>
            </a:r>
            <a:endParaRPr lang="en-US" altLang="zh-CN" dirty="0"/>
          </a:p>
          <a:p>
            <a:r>
              <a:rPr lang="zh-CN" altLang="en-US" dirty="0" smtClean="0"/>
              <a:t>配置密码的编码方式</a:t>
            </a:r>
            <a:r>
              <a:rPr lang="en-US" altLang="zh-CN" dirty="0" smtClean="0"/>
              <a:t>(md5,</a:t>
            </a:r>
            <a:r>
              <a:rPr lang="en-US" altLang="zh-CN" dirty="0"/>
              <a:t> plaintext, </a:t>
            </a:r>
            <a:r>
              <a:rPr lang="en-US" altLang="zh-CN" dirty="0" err="1" smtClean="0"/>
              <a:t>bcrypt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43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授权相关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角色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 err="1"/>
              <a:t>security.yml</a:t>
            </a:r>
            <a:r>
              <a:rPr lang="zh-CN" altLang="en-US" dirty="0"/>
              <a:t>中的</a:t>
            </a:r>
            <a:r>
              <a:rPr lang="en-US" altLang="zh-CN" dirty="0" err="1"/>
              <a:t>access_control</a:t>
            </a:r>
            <a:r>
              <a:rPr lang="zh-CN" altLang="en-US" dirty="0"/>
              <a:t>允许你通过正则来保护你的</a:t>
            </a:r>
            <a:r>
              <a:rPr lang="en-US" altLang="zh-CN" dirty="0"/>
              <a:t>URL(</a:t>
            </a:r>
            <a:r>
              <a:rPr lang="en-US" altLang="zh-CN" dirty="0" err="1"/>
              <a:t>eg</a:t>
            </a:r>
            <a:r>
              <a:rPr lang="en-US" altLang="zh-CN" dirty="0"/>
              <a:t> /admin/*). </a:t>
            </a:r>
            <a:r>
              <a:rPr lang="zh-CN" altLang="en-US" dirty="0"/>
              <a:t>这是非常容易的</a:t>
            </a:r>
            <a:r>
              <a:rPr lang="en-US" altLang="zh-CN" dirty="0"/>
              <a:t>,</a:t>
            </a:r>
            <a:r>
              <a:rPr lang="zh-CN" altLang="en-US" dirty="0"/>
              <a:t>但是不灵活 </a:t>
            </a:r>
            <a:r>
              <a:rPr lang="en-US" altLang="zh-CN" dirty="0" smtClean="0"/>
              <a:t>(</a:t>
            </a:r>
            <a:r>
              <a:rPr lang="zh-CN" altLang="en-US" dirty="0" smtClean="0"/>
              <a:t>保护整个部分的资源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zh-CN" altLang="en-US" dirty="0"/>
              <a:t>在你的代码中通过</a:t>
            </a:r>
            <a:r>
              <a:rPr lang="en-US" altLang="zh-CN" dirty="0" err="1"/>
              <a:t>security.authorization_checker</a:t>
            </a:r>
            <a:r>
              <a:rPr lang="zh-CN" altLang="en-US" dirty="0"/>
              <a:t>服务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22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避免的陷阱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4"/>
            <a:ext cx="10576700" cy="4689475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确保</a:t>
            </a:r>
            <a:r>
              <a:rPr lang="en-US" altLang="zh-CN" dirty="0" err="1"/>
              <a:t>login,login_check</a:t>
            </a:r>
            <a:r>
              <a:rPr lang="zh-CN" altLang="en-US" dirty="0"/>
              <a:t>路由</a:t>
            </a:r>
            <a:r>
              <a:rPr lang="zh-CN" altLang="en-US" dirty="0" smtClean="0"/>
              <a:t>存在（表单登录时）</a:t>
            </a:r>
            <a:endParaRPr lang="zh-CN" altLang="en-US" dirty="0"/>
          </a:p>
          <a:p>
            <a:r>
              <a:rPr lang="en-US" altLang="zh-CN" dirty="0"/>
              <a:t>2,</a:t>
            </a:r>
            <a:r>
              <a:rPr lang="zh-CN" altLang="en-US" dirty="0"/>
              <a:t>确保</a:t>
            </a:r>
            <a:r>
              <a:rPr lang="en-US" altLang="zh-CN" dirty="0"/>
              <a:t>login</a:t>
            </a:r>
            <a:r>
              <a:rPr lang="zh-CN" altLang="en-US" dirty="0"/>
              <a:t>路由是安全（不需要被验证）</a:t>
            </a:r>
            <a:r>
              <a:rPr lang="en-US" altLang="zh-CN" dirty="0"/>
              <a:t>,</a:t>
            </a:r>
            <a:r>
              <a:rPr lang="zh-CN" altLang="en-US" dirty="0"/>
              <a:t>否则死循环</a:t>
            </a:r>
          </a:p>
          <a:p>
            <a:r>
              <a:rPr lang="zh-CN" altLang="en-US" dirty="0"/>
              <a:t>	错误的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access_control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- { path: ^/, roles: ROLE_ADMIN }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正确的</a:t>
            </a:r>
          </a:p>
          <a:p>
            <a:r>
              <a:rPr lang="en-US" altLang="zh-CN" dirty="0" err="1" smtClean="0"/>
              <a:t>access_control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- { path: ^/login, roles: IS_AUTHENTICATED_ANONYMOUSLY }</a:t>
            </a:r>
          </a:p>
          <a:p>
            <a:r>
              <a:rPr lang="en-US" altLang="zh-CN" dirty="0"/>
              <a:t>    - { path: ^/, roles: ROLE_ADMIN }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如果网站不允许匿名账户登陆，则需要配置一个防火墙允许访问</a:t>
            </a:r>
            <a:r>
              <a:rPr lang="en-US" altLang="zh-CN" dirty="0"/>
              <a:t>login</a:t>
            </a:r>
            <a:r>
              <a:rPr lang="zh-CN" altLang="en-US" dirty="0"/>
              <a:t>页面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firewalls: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login_firewall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pattern:   ^/login$</a:t>
            </a:r>
          </a:p>
          <a:p>
            <a:r>
              <a:rPr lang="en-US" altLang="zh-CN" dirty="0"/>
              <a:t>        anonymous: ~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，确保</a:t>
            </a:r>
            <a:r>
              <a:rPr lang="en-US" altLang="zh-CN" dirty="0" err="1"/>
              <a:t>check_login</a:t>
            </a:r>
            <a:r>
              <a:rPr lang="zh-CN" altLang="en-US" dirty="0"/>
              <a:t>在防火墙内；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47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几个小案例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 basic</a:t>
            </a:r>
            <a:r>
              <a:rPr lang="zh-CN" altLang="en-US" dirty="0" smtClean="0"/>
              <a:t>基本认证</a:t>
            </a:r>
            <a:endParaRPr lang="en-US" altLang="zh-CN" dirty="0"/>
          </a:p>
          <a:p>
            <a:r>
              <a:rPr lang="zh-CN" altLang="en-US" dirty="0"/>
              <a:t>表</a:t>
            </a:r>
            <a:r>
              <a:rPr lang="zh-CN" altLang="en-US" dirty="0" smtClean="0"/>
              <a:t>单登录认证</a:t>
            </a:r>
            <a:r>
              <a:rPr lang="en-US" altLang="zh-CN" dirty="0" smtClean="0"/>
              <a:t>(Ajax) </a:t>
            </a:r>
          </a:p>
          <a:p>
            <a:r>
              <a:rPr lang="en-US" altLang="zh-CN" dirty="0" err="1" smtClean="0"/>
              <a:t>HWIOAuthBundle</a:t>
            </a:r>
            <a:r>
              <a:rPr lang="zh-CN" altLang="en-US" dirty="0"/>
              <a:t>第三</a:t>
            </a:r>
            <a:r>
              <a:rPr lang="zh-CN" altLang="en-US" dirty="0" smtClean="0"/>
              <a:t>方</a:t>
            </a:r>
            <a:r>
              <a:rPr lang="en-US" altLang="zh-CN" dirty="0" err="1" smtClean="0"/>
              <a:t>qq</a:t>
            </a:r>
            <a:r>
              <a:rPr lang="zh-CN" altLang="en-US" dirty="0" smtClean="0"/>
              <a:t>登录认证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306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 basic</a:t>
            </a:r>
            <a:r>
              <a:rPr lang="zh-CN" altLang="en-US" dirty="0"/>
              <a:t>基本认证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397000"/>
            <a:ext cx="10233800" cy="52704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防火墙的配置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Access_control</a:t>
            </a:r>
            <a:r>
              <a:rPr lang="zh-CN" altLang="en-US" dirty="0" smtClean="0"/>
              <a:t>的配置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Providers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Encoders</a:t>
            </a:r>
            <a:r>
              <a:rPr lang="zh-CN" altLang="en-US" dirty="0" smtClean="0"/>
              <a:t>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43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</a:t>
            </a:r>
            <a:r>
              <a:rPr lang="zh-CN" altLang="en-US" dirty="0" smtClean="0"/>
              <a:t>登录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配置防火墙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smtClean="0"/>
              <a:t>login</a:t>
            </a:r>
            <a:r>
              <a:rPr lang="en-US" altLang="zh-CN" dirty="0"/>
              <a:t>, </a:t>
            </a:r>
            <a:r>
              <a:rPr lang="en-US" altLang="zh-CN" dirty="0" err="1"/>
              <a:t>login_check</a:t>
            </a:r>
            <a:r>
              <a:rPr lang="zh-CN" altLang="en-US" dirty="0" smtClean="0"/>
              <a:t>路由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书写</a:t>
            </a:r>
            <a:r>
              <a:rPr lang="en-US" altLang="zh-CN" dirty="0" smtClean="0"/>
              <a:t>login</a:t>
            </a:r>
            <a:r>
              <a:rPr lang="zh-CN" altLang="en-US" dirty="0" smtClean="0"/>
              <a:t>控制器模板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注意陷阱问题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43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1264</TotalTime>
  <Words>2171</Words>
  <Application>Microsoft Office PowerPoint</Application>
  <PresentationFormat>自定义</PresentationFormat>
  <Paragraphs>528</Paragraphs>
  <Slides>13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深度</vt:lpstr>
      <vt:lpstr>Symfony2 Security组件 配置分享</vt:lpstr>
      <vt:lpstr>大纲</vt:lpstr>
      <vt:lpstr>PowerPoint 演示文稿</vt:lpstr>
      <vt:lpstr>防火墙的基本配置</vt:lpstr>
      <vt:lpstr>授权相关</vt:lpstr>
      <vt:lpstr>避免的陷阱</vt:lpstr>
      <vt:lpstr>几个小案例</vt:lpstr>
      <vt:lpstr>http basic基本认证</vt:lpstr>
      <vt:lpstr>表单登录</vt:lpstr>
      <vt:lpstr>Ajax登录</vt:lpstr>
      <vt:lpstr>如何从数据库中加载用户</vt:lpstr>
      <vt:lpstr>HWIOAuthBundle</vt:lpstr>
      <vt:lpstr>谢谢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MySQL使用问题总结</dc:title>
  <dc:creator>Microsoft Office 用户</dc:creator>
  <cp:lastModifiedBy>BAIDU</cp:lastModifiedBy>
  <cp:revision>327</cp:revision>
  <dcterms:created xsi:type="dcterms:W3CDTF">2015-08-19T12:56:15Z</dcterms:created>
  <dcterms:modified xsi:type="dcterms:W3CDTF">2015-10-15T16:19:30Z</dcterms:modified>
</cp:coreProperties>
</file>