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F617BF-2FFD-4870-849A-01DFD567DA5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E7AD06-2371-4A45-B1E8-B408C1456DF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5943599" cy="2362200"/>
          </a:xfrm>
        </p:spPr>
      </p:pic>
    </p:spTree>
    <p:extLst>
      <p:ext uri="{BB962C8B-B14F-4D97-AF65-F5344CB8AC3E}">
        <p14:creationId xmlns:p14="http://schemas.microsoft.com/office/powerpoint/2010/main" val="72991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cases  can occur</a:t>
            </a:r>
          </a:p>
          <a:p>
            <a:r>
              <a:rPr lang="en-US" dirty="0" smtClean="0"/>
              <a:t>Space in the leaf node</a:t>
            </a:r>
          </a:p>
          <a:p>
            <a:r>
              <a:rPr lang="en-US" dirty="0" smtClean="0"/>
              <a:t>No space in the leaf node </a:t>
            </a:r>
          </a:p>
          <a:p>
            <a:r>
              <a:rPr lang="en-US" dirty="0" smtClean="0"/>
              <a:t>Inserting the same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4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9" y="2362199"/>
            <a:ext cx="6076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2" y="2209800"/>
            <a:ext cx="6086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1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000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9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30" y="2362200"/>
            <a:ext cx="5886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19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[Inserting]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362200"/>
            <a:ext cx="5991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[Deleting]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cases can occur</a:t>
            </a:r>
          </a:p>
          <a:p>
            <a:r>
              <a:rPr lang="en-US" dirty="0" smtClean="0"/>
              <a:t>Deleting the leaf node</a:t>
            </a:r>
          </a:p>
          <a:p>
            <a:r>
              <a:rPr lang="en-US" dirty="0" smtClean="0"/>
              <a:t>Deleting the root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[Deleting]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5004"/>
            <a:ext cx="8229600" cy="3709755"/>
          </a:xfrm>
        </p:spPr>
      </p:pic>
    </p:spTree>
    <p:extLst>
      <p:ext uri="{BB962C8B-B14F-4D97-AF65-F5344CB8AC3E}">
        <p14:creationId xmlns:p14="http://schemas.microsoft.com/office/powerpoint/2010/main" val="119647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[Deleting]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5004"/>
            <a:ext cx="8229600" cy="3709755"/>
          </a:xfrm>
        </p:spPr>
      </p:pic>
    </p:spTree>
    <p:extLst>
      <p:ext uri="{BB962C8B-B14F-4D97-AF65-F5344CB8AC3E}">
        <p14:creationId xmlns:p14="http://schemas.microsoft.com/office/powerpoint/2010/main" val="398155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Nasir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Uddin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Ahmed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Id – 011 151 086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3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[Deleting]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5004"/>
            <a:ext cx="8229600" cy="3709755"/>
          </a:xfrm>
        </p:spPr>
      </p:pic>
    </p:spTree>
    <p:extLst>
      <p:ext uri="{BB962C8B-B14F-4D97-AF65-F5344CB8AC3E}">
        <p14:creationId xmlns:p14="http://schemas.microsoft.com/office/powerpoint/2010/main" val="324126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[Deleting]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5004"/>
            <a:ext cx="8229600" cy="3709755"/>
          </a:xfrm>
        </p:spPr>
      </p:pic>
    </p:spTree>
    <p:extLst>
      <p:ext uri="{BB962C8B-B14F-4D97-AF65-F5344CB8AC3E}">
        <p14:creationId xmlns:p14="http://schemas.microsoft.com/office/powerpoint/2010/main" val="372949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[B+ Tree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 Tree]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12" y="1935163"/>
            <a:ext cx="5775575" cy="4389437"/>
          </a:xfrm>
        </p:spPr>
      </p:pic>
    </p:spTree>
    <p:extLst>
      <p:ext uri="{BB962C8B-B14F-4D97-AF65-F5344CB8AC3E}">
        <p14:creationId xmlns:p14="http://schemas.microsoft.com/office/powerpoint/2010/main" val="339478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[Advantages]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sorting directories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leaf nodes of B+ trees are linked, so doing a full scan of all objects in a tree requires just one linear pass through all the leaf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Separates key from data</a:t>
            </a:r>
          </a:p>
          <a:p>
            <a:endParaRPr lang="en-US" dirty="0"/>
          </a:p>
          <a:p>
            <a:r>
              <a:rPr lang="en-US" dirty="0"/>
              <a:t>Space efficiency of B+ trees can be improved by using some compression </a:t>
            </a:r>
            <a:r>
              <a:rPr lang="en-US" dirty="0" smtClean="0"/>
              <a:t>techniques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5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Question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209800"/>
            <a:ext cx="7632700" cy="3698081"/>
          </a:xfrm>
        </p:spPr>
      </p:pic>
    </p:spTree>
    <p:extLst>
      <p:ext uri="{BB962C8B-B14F-4D97-AF65-F5344CB8AC3E}">
        <p14:creationId xmlns:p14="http://schemas.microsoft.com/office/powerpoint/2010/main" val="1500831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88" y="1935163"/>
            <a:ext cx="5823024" cy="4389437"/>
          </a:xfrm>
        </p:spPr>
      </p:pic>
    </p:spTree>
    <p:extLst>
      <p:ext uri="{BB962C8B-B14F-4D97-AF65-F5344CB8AC3E}">
        <p14:creationId xmlns:p14="http://schemas.microsoft.com/office/powerpoint/2010/main" val="12703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64122" cy="4389437"/>
          </a:xfrm>
        </p:spPr>
      </p:pic>
    </p:spTree>
    <p:extLst>
      <p:ext uri="{BB962C8B-B14F-4D97-AF65-F5344CB8AC3E}">
        <p14:creationId xmlns:p14="http://schemas.microsoft.com/office/powerpoint/2010/main" val="211613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INDEX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Searching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Insertion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Deletion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B+ Tree </a:t>
            </a:r>
            <a:r>
              <a:rPr lang="en-US" dirty="0" err="1" smtClean="0"/>
              <a:t>Vs</a:t>
            </a:r>
            <a:r>
              <a:rPr lang="en-US" dirty="0" smtClean="0"/>
              <a:t> B Tree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9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B+ tree is a balanced tree</a:t>
            </a:r>
          </a:p>
          <a:p>
            <a:r>
              <a:rPr lang="en-US" dirty="0" smtClean="0"/>
              <a:t>Path between the root to a leaf is of same </a:t>
            </a:r>
            <a:r>
              <a:rPr lang="en-US" dirty="0" smtClean="0"/>
              <a:t>length</a:t>
            </a:r>
            <a:endParaRPr lang="en-US" dirty="0" smtClean="0"/>
          </a:p>
          <a:p>
            <a:r>
              <a:rPr lang="en-US" dirty="0" smtClean="0"/>
              <a:t>Data is stored in the leaf nodes</a:t>
            </a:r>
          </a:p>
          <a:p>
            <a:r>
              <a:rPr lang="en-US" dirty="0" smtClean="0"/>
              <a:t>Every leaf is at the same level </a:t>
            </a:r>
          </a:p>
          <a:p>
            <a:r>
              <a:rPr lang="en-US" dirty="0"/>
              <a:t>A </a:t>
            </a:r>
            <a:r>
              <a:rPr lang="en-US" dirty="0" smtClean="0"/>
              <a:t>B+ tree </a:t>
            </a:r>
            <a:r>
              <a:rPr lang="en-US" dirty="0"/>
              <a:t>grows </a:t>
            </a:r>
            <a:r>
              <a:rPr lang="en-US" dirty="0" smtClean="0"/>
              <a:t>upwards</a:t>
            </a:r>
          </a:p>
          <a:p>
            <a:r>
              <a:rPr lang="en-US" dirty="0"/>
              <a:t>Sibling pointers allow sequential </a:t>
            </a:r>
            <a:r>
              <a:rPr lang="en-US" dirty="0" smtClean="0"/>
              <a:t>searching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45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[Overview]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2209800"/>
          </a:xfrm>
        </p:spPr>
      </p:pic>
    </p:spTree>
    <p:extLst>
      <p:ext uri="{BB962C8B-B14F-4D97-AF65-F5344CB8AC3E}">
        <p14:creationId xmlns:p14="http://schemas.microsoft.com/office/powerpoint/2010/main" val="15462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B+ TREE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774959"/>
          </a:xfrm>
        </p:spPr>
      </p:pic>
    </p:spTree>
    <p:extLst>
      <p:ext uri="{BB962C8B-B14F-4D97-AF65-F5344CB8AC3E}">
        <p14:creationId xmlns:p14="http://schemas.microsoft.com/office/powerpoint/2010/main" val="561790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248694"/>
            <a:ext cx="6176963" cy="3762375"/>
          </a:xfrm>
        </p:spPr>
      </p:pic>
    </p:spTree>
    <p:extLst>
      <p:ext uri="{BB962C8B-B14F-4D97-AF65-F5344CB8AC3E}">
        <p14:creationId xmlns:p14="http://schemas.microsoft.com/office/powerpoint/2010/main" val="296177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B+ TREE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[Searching]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515394"/>
            <a:ext cx="6086475" cy="3228975"/>
          </a:xfrm>
        </p:spPr>
      </p:pic>
    </p:spTree>
    <p:extLst>
      <p:ext uri="{BB962C8B-B14F-4D97-AF65-F5344CB8AC3E}">
        <p14:creationId xmlns:p14="http://schemas.microsoft.com/office/powerpoint/2010/main" val="316019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209</Words>
  <Application>Microsoft Office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PowerPoint Presentation</vt:lpstr>
      <vt:lpstr>PowerPoint Presentation</vt:lpstr>
      <vt:lpstr>PowerPoint Presentation</vt:lpstr>
      <vt:lpstr>                       INDEX</vt:lpstr>
      <vt:lpstr>                INTRODUCTION</vt:lpstr>
      <vt:lpstr>B+ TREE [Overview]</vt:lpstr>
      <vt:lpstr>                   B+ TREE</vt:lpstr>
      <vt:lpstr>                       B+ TREE</vt:lpstr>
      <vt:lpstr>B+ TREE [Searching]</vt:lpstr>
      <vt:lpstr>B+ TREE [Inserting]</vt:lpstr>
      <vt:lpstr>B+ TREE [Inserting]</vt:lpstr>
      <vt:lpstr>B+ TREE [Inserting]</vt:lpstr>
      <vt:lpstr>B+ TREE [Inserting]</vt:lpstr>
      <vt:lpstr>B+ TREE [Inserting]</vt:lpstr>
      <vt:lpstr>B+ TREE [Inserting]</vt:lpstr>
      <vt:lpstr>B+ TREE [Inserting]</vt:lpstr>
      <vt:lpstr>B+ TREE [Deleting]</vt:lpstr>
      <vt:lpstr>B+ TREE [Deleting]</vt:lpstr>
      <vt:lpstr>B+ TREE [Deleting]</vt:lpstr>
      <vt:lpstr>B+ TREE [Deleting]</vt:lpstr>
      <vt:lpstr>B+ TREE [Deleting]</vt:lpstr>
      <vt:lpstr>B+ TREE [B+ Tree Vs B Tree]</vt:lpstr>
      <vt:lpstr>B+ TREE [Advantages]</vt:lpstr>
      <vt:lpstr>Any 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2016-08-29T14:41:25Z</dcterms:created>
  <dcterms:modified xsi:type="dcterms:W3CDTF">2016-08-29T18:56:43Z</dcterms:modified>
</cp:coreProperties>
</file>