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6" r:id="rId10"/>
    <p:sldId id="265" r:id="rId11"/>
    <p:sldId id="268" r:id="rId12"/>
    <p:sldId id="270" r:id="rId13"/>
    <p:sldId id="272" r:id="rId14"/>
    <p:sldId id="274" r:id="rId15"/>
    <p:sldId id="276" r:id="rId16"/>
    <p:sldId id="283" r:id="rId17"/>
    <p:sldId id="278" r:id="rId18"/>
    <p:sldId id="280" r:id="rId19"/>
    <p:sldId id="282" r:id="rId20"/>
    <p:sldId id="284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5AF263-1574-41D1-BDEF-E331EDBCE24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886D4E-D849-4D47-8EBB-B6F357B49C14}">
      <dgm:prSet phldrT="[Text]"/>
      <dgm:spPr/>
      <dgm:t>
        <a:bodyPr/>
        <a:lstStyle/>
        <a:p>
          <a:r>
            <a:rPr lang="en-US" dirty="0" smtClean="0"/>
            <a:t>Customer Authentication</a:t>
          </a:r>
          <a:endParaRPr lang="en-US" dirty="0"/>
        </a:p>
      </dgm:t>
    </dgm:pt>
    <dgm:pt modelId="{8BB63FFD-C758-43F3-AFE1-BFCDEEA5EA96}" type="parTrans" cxnId="{A4CD7668-0030-4A6D-A8B4-A1E3061BEA47}">
      <dgm:prSet/>
      <dgm:spPr/>
      <dgm:t>
        <a:bodyPr/>
        <a:lstStyle/>
        <a:p>
          <a:endParaRPr lang="en-US"/>
        </a:p>
      </dgm:t>
    </dgm:pt>
    <dgm:pt modelId="{D168FF21-F11D-42BC-8F0F-67041A073E49}" type="sibTrans" cxnId="{A4CD7668-0030-4A6D-A8B4-A1E3061BEA47}">
      <dgm:prSet/>
      <dgm:spPr/>
      <dgm:t>
        <a:bodyPr/>
        <a:lstStyle/>
        <a:p>
          <a:endParaRPr lang="en-US"/>
        </a:p>
      </dgm:t>
    </dgm:pt>
    <dgm:pt modelId="{C6E302E6-8AF1-43B1-BFDF-63B73DDC05AA}">
      <dgm:prSet phldrT="[Text]"/>
      <dgm:spPr/>
      <dgm:t>
        <a:bodyPr/>
        <a:lstStyle/>
        <a:p>
          <a:r>
            <a:rPr lang="en-US" dirty="0" smtClean="0"/>
            <a:t>User Sign Up</a:t>
          </a:r>
          <a:endParaRPr lang="en-US" dirty="0"/>
        </a:p>
      </dgm:t>
    </dgm:pt>
    <dgm:pt modelId="{D160829E-E497-4BC1-8C43-B49C5C8CE7AF}" type="parTrans" cxnId="{D505DF3D-2491-4D34-A3F3-41BFE98B53BC}">
      <dgm:prSet/>
      <dgm:spPr/>
      <dgm:t>
        <a:bodyPr/>
        <a:lstStyle/>
        <a:p>
          <a:endParaRPr lang="en-US"/>
        </a:p>
      </dgm:t>
    </dgm:pt>
    <dgm:pt modelId="{87D95B22-7518-435D-A511-C3040DE8F24F}" type="sibTrans" cxnId="{D505DF3D-2491-4D34-A3F3-41BFE98B53BC}">
      <dgm:prSet/>
      <dgm:spPr/>
      <dgm:t>
        <a:bodyPr/>
        <a:lstStyle/>
        <a:p>
          <a:endParaRPr lang="en-US"/>
        </a:p>
      </dgm:t>
    </dgm:pt>
    <dgm:pt modelId="{FE07BC15-6B45-4F57-AE92-9427FBD16547}">
      <dgm:prSet phldrT="[Text]"/>
      <dgm:spPr/>
      <dgm:t>
        <a:bodyPr/>
        <a:lstStyle/>
        <a:p>
          <a:r>
            <a:rPr lang="en-US" dirty="0" smtClean="0"/>
            <a:t>User Log in</a:t>
          </a:r>
          <a:endParaRPr lang="en-US" dirty="0"/>
        </a:p>
      </dgm:t>
    </dgm:pt>
    <dgm:pt modelId="{C82254F2-13B7-4AD4-A5FE-5A3EB5F225EA}" type="parTrans" cxnId="{8042A36C-8A9F-4FB1-B51B-6CF87DCE8320}">
      <dgm:prSet/>
      <dgm:spPr/>
      <dgm:t>
        <a:bodyPr/>
        <a:lstStyle/>
        <a:p>
          <a:endParaRPr lang="en-US"/>
        </a:p>
      </dgm:t>
    </dgm:pt>
    <dgm:pt modelId="{F829A98B-95EF-4885-8E14-E2BAEE1CC295}" type="sibTrans" cxnId="{8042A36C-8A9F-4FB1-B51B-6CF87DCE8320}">
      <dgm:prSet/>
      <dgm:spPr/>
      <dgm:t>
        <a:bodyPr/>
        <a:lstStyle/>
        <a:p>
          <a:endParaRPr lang="en-US"/>
        </a:p>
      </dgm:t>
    </dgm:pt>
    <dgm:pt modelId="{5AF52F28-2647-4F2C-AC79-3A89864C616E}">
      <dgm:prSet phldrT="[Text]"/>
      <dgm:spPr/>
      <dgm:t>
        <a:bodyPr/>
        <a:lstStyle/>
        <a:p>
          <a:r>
            <a:rPr lang="en-US" dirty="0" smtClean="0"/>
            <a:t>Update User Information</a:t>
          </a:r>
          <a:endParaRPr lang="en-US" dirty="0"/>
        </a:p>
      </dgm:t>
    </dgm:pt>
    <dgm:pt modelId="{1625FF08-07C2-42D4-AA97-58A691D0B2AA}" type="parTrans" cxnId="{39395650-B78A-46B3-8EF8-34C27CB52AE7}">
      <dgm:prSet/>
      <dgm:spPr/>
      <dgm:t>
        <a:bodyPr/>
        <a:lstStyle/>
        <a:p>
          <a:endParaRPr lang="en-US"/>
        </a:p>
      </dgm:t>
    </dgm:pt>
    <dgm:pt modelId="{72142E43-DC1E-43D5-A2AE-2BBD2E33B685}" type="sibTrans" cxnId="{39395650-B78A-46B3-8EF8-34C27CB52AE7}">
      <dgm:prSet/>
      <dgm:spPr/>
      <dgm:t>
        <a:bodyPr/>
        <a:lstStyle/>
        <a:p>
          <a:endParaRPr lang="en-US"/>
        </a:p>
      </dgm:t>
    </dgm:pt>
    <dgm:pt modelId="{C2959AA9-C3FF-4FE0-A112-8F4FDABA6CC5}">
      <dgm:prSet phldrT="[Text]" phldr="1"/>
      <dgm:spPr/>
      <dgm:t>
        <a:bodyPr/>
        <a:lstStyle/>
        <a:p>
          <a:endParaRPr lang="en-US" dirty="0"/>
        </a:p>
      </dgm:t>
    </dgm:pt>
    <dgm:pt modelId="{57469332-5B8C-4238-A2DE-570C3B6646FA}" type="parTrans" cxnId="{3F933499-482F-4C1B-A1A2-7A7D768C0FB2}">
      <dgm:prSet/>
      <dgm:spPr/>
      <dgm:t>
        <a:bodyPr/>
        <a:lstStyle/>
        <a:p>
          <a:endParaRPr lang="en-US"/>
        </a:p>
      </dgm:t>
    </dgm:pt>
    <dgm:pt modelId="{CF611B01-98B6-4559-967E-637441F71489}" type="sibTrans" cxnId="{3F933499-482F-4C1B-A1A2-7A7D768C0FB2}">
      <dgm:prSet/>
      <dgm:spPr/>
      <dgm:t>
        <a:bodyPr/>
        <a:lstStyle/>
        <a:p>
          <a:endParaRPr lang="en-US"/>
        </a:p>
      </dgm:t>
    </dgm:pt>
    <dgm:pt modelId="{7D13FAC8-A490-499F-B3B3-C54858AFD450}">
      <dgm:prSet phldrT="[Text]" phldr="1"/>
      <dgm:spPr/>
      <dgm:t>
        <a:bodyPr/>
        <a:lstStyle/>
        <a:p>
          <a:endParaRPr lang="en-US" dirty="0"/>
        </a:p>
      </dgm:t>
    </dgm:pt>
    <dgm:pt modelId="{6E4D77EE-4E5A-4713-B30A-3ABD8C46DE1D}" type="parTrans" cxnId="{9C47F2A9-C345-468C-B058-89680A073A9E}">
      <dgm:prSet/>
      <dgm:spPr/>
      <dgm:t>
        <a:bodyPr/>
        <a:lstStyle/>
        <a:p>
          <a:endParaRPr lang="en-US"/>
        </a:p>
      </dgm:t>
    </dgm:pt>
    <dgm:pt modelId="{F080BBB9-43B4-4815-A26B-03AAFAFC145D}" type="sibTrans" cxnId="{9C47F2A9-C345-468C-B058-89680A073A9E}">
      <dgm:prSet/>
      <dgm:spPr/>
      <dgm:t>
        <a:bodyPr/>
        <a:lstStyle/>
        <a:p>
          <a:endParaRPr lang="en-US"/>
        </a:p>
      </dgm:t>
    </dgm:pt>
    <dgm:pt modelId="{155033FF-E99B-4665-ACC3-53AE9D2E35E6}">
      <dgm:prSet phldrT="[Text]" phldr="1"/>
      <dgm:spPr/>
      <dgm:t>
        <a:bodyPr/>
        <a:lstStyle/>
        <a:p>
          <a:endParaRPr lang="en-US" dirty="0"/>
        </a:p>
      </dgm:t>
    </dgm:pt>
    <dgm:pt modelId="{54FE1235-0E1F-4C7A-8829-401891F46B61}" type="parTrans" cxnId="{348648FE-CBB9-48AA-91BD-5B27EFD9473B}">
      <dgm:prSet/>
      <dgm:spPr/>
      <dgm:t>
        <a:bodyPr/>
        <a:lstStyle/>
        <a:p>
          <a:endParaRPr lang="en-US"/>
        </a:p>
      </dgm:t>
    </dgm:pt>
    <dgm:pt modelId="{379F4990-1444-48C4-AF71-9F366F30C0B3}" type="sibTrans" cxnId="{348648FE-CBB9-48AA-91BD-5B27EFD9473B}">
      <dgm:prSet/>
      <dgm:spPr/>
      <dgm:t>
        <a:bodyPr/>
        <a:lstStyle/>
        <a:p>
          <a:endParaRPr lang="en-US"/>
        </a:p>
      </dgm:t>
    </dgm:pt>
    <dgm:pt modelId="{0A5DFCC4-DCCE-4C6F-9DA0-F6FD67C269CE}" type="pres">
      <dgm:prSet presAssocID="{135AF263-1574-41D1-BDEF-E331EDBCE24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E89B2C-640D-41A4-8E99-8393E14AAE39}" type="pres">
      <dgm:prSet presAssocID="{135AF263-1574-41D1-BDEF-E331EDBCE24D}" presName="hierFlow" presStyleCnt="0"/>
      <dgm:spPr/>
    </dgm:pt>
    <dgm:pt modelId="{173780EB-AD8F-4144-80E5-5540CDE2D6C9}" type="pres">
      <dgm:prSet presAssocID="{135AF263-1574-41D1-BDEF-E331EDBCE24D}" presName="firstBuf" presStyleCnt="0"/>
      <dgm:spPr/>
    </dgm:pt>
    <dgm:pt modelId="{AEDE68E3-9BBE-4A26-BA0C-3BD1EEEF1B3C}" type="pres">
      <dgm:prSet presAssocID="{135AF263-1574-41D1-BDEF-E331EDBCE24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E2E758E-46C9-4DB1-B924-C958D0A69347}" type="pres">
      <dgm:prSet presAssocID="{D0886D4E-D849-4D47-8EBB-B6F357B49C14}" presName="Name14" presStyleCnt="0"/>
      <dgm:spPr/>
    </dgm:pt>
    <dgm:pt modelId="{0C2680C9-6CBC-492F-92EE-00153A09D1EA}" type="pres">
      <dgm:prSet presAssocID="{D0886D4E-D849-4D47-8EBB-B6F357B49C14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930D25-E48C-429B-8715-B1E0CB9B2F11}" type="pres">
      <dgm:prSet presAssocID="{D0886D4E-D849-4D47-8EBB-B6F357B49C14}" presName="hierChild2" presStyleCnt="0"/>
      <dgm:spPr/>
    </dgm:pt>
    <dgm:pt modelId="{C639C19A-2410-40FF-93EC-9FCBFD885006}" type="pres">
      <dgm:prSet presAssocID="{D160829E-E497-4BC1-8C43-B49C5C8CE7AF}" presName="Name19" presStyleLbl="parChTrans1D2" presStyleIdx="0" presStyleCnt="2"/>
      <dgm:spPr/>
      <dgm:t>
        <a:bodyPr/>
        <a:lstStyle/>
        <a:p>
          <a:endParaRPr lang="en-US"/>
        </a:p>
      </dgm:t>
    </dgm:pt>
    <dgm:pt modelId="{8DD50B71-9B0D-4D88-ADFB-AF00E30EDF59}" type="pres">
      <dgm:prSet presAssocID="{C6E302E6-8AF1-43B1-BFDF-63B73DDC05AA}" presName="Name21" presStyleCnt="0"/>
      <dgm:spPr/>
    </dgm:pt>
    <dgm:pt modelId="{AAD9C9AC-9F63-47F9-84FF-BD6E9E1BA00F}" type="pres">
      <dgm:prSet presAssocID="{C6E302E6-8AF1-43B1-BFDF-63B73DDC05AA}" presName="level2Shape" presStyleLbl="node2" presStyleIdx="0" presStyleCnt="2"/>
      <dgm:spPr/>
      <dgm:t>
        <a:bodyPr/>
        <a:lstStyle/>
        <a:p>
          <a:endParaRPr lang="en-US"/>
        </a:p>
      </dgm:t>
    </dgm:pt>
    <dgm:pt modelId="{5CA6CA55-65F3-4358-9429-4570800D37E9}" type="pres">
      <dgm:prSet presAssocID="{C6E302E6-8AF1-43B1-BFDF-63B73DDC05AA}" presName="hierChild3" presStyleCnt="0"/>
      <dgm:spPr/>
    </dgm:pt>
    <dgm:pt modelId="{DC894B72-1D9C-40D2-A9F7-86FFC7DC70FA}" type="pres">
      <dgm:prSet presAssocID="{C82254F2-13B7-4AD4-A5FE-5A3EB5F225EA}" presName="Name19" presStyleLbl="parChTrans1D2" presStyleIdx="1" presStyleCnt="2"/>
      <dgm:spPr/>
      <dgm:t>
        <a:bodyPr/>
        <a:lstStyle/>
        <a:p>
          <a:endParaRPr lang="en-US"/>
        </a:p>
      </dgm:t>
    </dgm:pt>
    <dgm:pt modelId="{359AF07C-1A10-4D8A-89DD-19FCD7C1728A}" type="pres">
      <dgm:prSet presAssocID="{FE07BC15-6B45-4F57-AE92-9427FBD16547}" presName="Name21" presStyleCnt="0"/>
      <dgm:spPr/>
    </dgm:pt>
    <dgm:pt modelId="{2DD88BE5-6E92-437F-9561-B312A2276CBF}" type="pres">
      <dgm:prSet presAssocID="{FE07BC15-6B45-4F57-AE92-9427FBD16547}" presName="level2Shape" presStyleLbl="node2" presStyleIdx="1" presStyleCnt="2"/>
      <dgm:spPr/>
      <dgm:t>
        <a:bodyPr/>
        <a:lstStyle/>
        <a:p>
          <a:endParaRPr lang="en-US"/>
        </a:p>
      </dgm:t>
    </dgm:pt>
    <dgm:pt modelId="{3F68F01D-4896-44D4-B360-35D5F5F9F045}" type="pres">
      <dgm:prSet presAssocID="{FE07BC15-6B45-4F57-AE92-9427FBD16547}" presName="hierChild3" presStyleCnt="0"/>
      <dgm:spPr/>
    </dgm:pt>
    <dgm:pt modelId="{A0BDBD3C-2236-4A2E-984D-3F3F6091416D}" type="pres">
      <dgm:prSet presAssocID="{1625FF08-07C2-42D4-AA97-58A691D0B2AA}" presName="Name19" presStyleLbl="parChTrans1D3" presStyleIdx="0" presStyleCnt="1"/>
      <dgm:spPr/>
      <dgm:t>
        <a:bodyPr/>
        <a:lstStyle/>
        <a:p>
          <a:endParaRPr lang="en-US"/>
        </a:p>
      </dgm:t>
    </dgm:pt>
    <dgm:pt modelId="{857283D3-AE1B-42ED-8122-CBA19A61DD5D}" type="pres">
      <dgm:prSet presAssocID="{5AF52F28-2647-4F2C-AC79-3A89864C616E}" presName="Name21" presStyleCnt="0"/>
      <dgm:spPr/>
    </dgm:pt>
    <dgm:pt modelId="{2C61E404-13A0-4416-8D3C-18E5B2208255}" type="pres">
      <dgm:prSet presAssocID="{5AF52F28-2647-4F2C-AC79-3A89864C616E}" presName="level2Shape" presStyleLbl="node3" presStyleIdx="0" presStyleCnt="1"/>
      <dgm:spPr/>
      <dgm:t>
        <a:bodyPr/>
        <a:lstStyle/>
        <a:p>
          <a:endParaRPr lang="en-US"/>
        </a:p>
      </dgm:t>
    </dgm:pt>
    <dgm:pt modelId="{F8BE502A-AE03-4FEC-BFA8-ADF6FBF2FD06}" type="pres">
      <dgm:prSet presAssocID="{5AF52F28-2647-4F2C-AC79-3A89864C616E}" presName="hierChild3" presStyleCnt="0"/>
      <dgm:spPr/>
    </dgm:pt>
    <dgm:pt modelId="{8DF5287D-EE9C-4756-A30A-60E741D4F764}" type="pres">
      <dgm:prSet presAssocID="{135AF263-1574-41D1-BDEF-E331EDBCE24D}" presName="bgShapesFlow" presStyleCnt="0"/>
      <dgm:spPr/>
    </dgm:pt>
    <dgm:pt modelId="{BD2A6F9C-A49E-459B-9186-4B4FB6E4A16B}" type="pres">
      <dgm:prSet presAssocID="{C2959AA9-C3FF-4FE0-A112-8F4FDABA6CC5}" presName="rectComp" presStyleCnt="0"/>
      <dgm:spPr/>
    </dgm:pt>
    <dgm:pt modelId="{FBF3CF49-4B9B-4BEC-878B-EB10458CB4FD}" type="pres">
      <dgm:prSet presAssocID="{C2959AA9-C3FF-4FE0-A112-8F4FDABA6CC5}" presName="bgRect" presStyleLbl="bgShp" presStyleIdx="0" presStyleCnt="3" custLinFactNeighborY="453"/>
      <dgm:spPr/>
      <dgm:t>
        <a:bodyPr/>
        <a:lstStyle/>
        <a:p>
          <a:endParaRPr lang="en-US"/>
        </a:p>
      </dgm:t>
    </dgm:pt>
    <dgm:pt modelId="{1BDE6D5E-50BB-4626-82F6-5791ADA7B3C5}" type="pres">
      <dgm:prSet presAssocID="{C2959AA9-C3FF-4FE0-A112-8F4FDABA6CC5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CCCD3-68A8-4F4D-933C-5AB3ED405582}" type="pres">
      <dgm:prSet presAssocID="{C2959AA9-C3FF-4FE0-A112-8F4FDABA6CC5}" presName="spComp" presStyleCnt="0"/>
      <dgm:spPr/>
    </dgm:pt>
    <dgm:pt modelId="{D764ECDE-B1A6-48A9-B9E5-BB4EF6133660}" type="pres">
      <dgm:prSet presAssocID="{C2959AA9-C3FF-4FE0-A112-8F4FDABA6CC5}" presName="vSp" presStyleCnt="0"/>
      <dgm:spPr/>
    </dgm:pt>
    <dgm:pt modelId="{B5D3A2B6-5583-40E5-9D2B-4A4BE19857B2}" type="pres">
      <dgm:prSet presAssocID="{7D13FAC8-A490-499F-B3B3-C54858AFD450}" presName="rectComp" presStyleCnt="0"/>
      <dgm:spPr/>
    </dgm:pt>
    <dgm:pt modelId="{C4B961EE-DD37-4422-A476-A06E64489AA0}" type="pres">
      <dgm:prSet presAssocID="{7D13FAC8-A490-499F-B3B3-C54858AFD450}" presName="bgRect" presStyleLbl="bgShp" presStyleIdx="1" presStyleCnt="3" custLinFactNeighborY="3369"/>
      <dgm:spPr/>
      <dgm:t>
        <a:bodyPr/>
        <a:lstStyle/>
        <a:p>
          <a:endParaRPr lang="en-US"/>
        </a:p>
      </dgm:t>
    </dgm:pt>
    <dgm:pt modelId="{91BDB46A-61E8-4522-B8C6-2C9564588F78}" type="pres">
      <dgm:prSet presAssocID="{7D13FAC8-A490-499F-B3B3-C54858AFD450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720F90-DE5C-43A2-B594-EC4D084DA3FC}" type="pres">
      <dgm:prSet presAssocID="{7D13FAC8-A490-499F-B3B3-C54858AFD450}" presName="spComp" presStyleCnt="0"/>
      <dgm:spPr/>
    </dgm:pt>
    <dgm:pt modelId="{6E0A9C2D-AC55-4D86-BCD9-39C65A6723FF}" type="pres">
      <dgm:prSet presAssocID="{7D13FAC8-A490-499F-B3B3-C54858AFD450}" presName="vSp" presStyleCnt="0"/>
      <dgm:spPr/>
    </dgm:pt>
    <dgm:pt modelId="{9F0D3251-4557-4782-8414-2A3BBD9F8A9A}" type="pres">
      <dgm:prSet presAssocID="{155033FF-E99B-4665-ACC3-53AE9D2E35E6}" presName="rectComp" presStyleCnt="0"/>
      <dgm:spPr/>
    </dgm:pt>
    <dgm:pt modelId="{7E328044-028F-4E94-A985-90130E3B430D}" type="pres">
      <dgm:prSet presAssocID="{155033FF-E99B-4665-ACC3-53AE9D2E35E6}" presName="bgRect" presStyleLbl="bgShp" presStyleIdx="2" presStyleCnt="3" custLinFactNeighborY="6286"/>
      <dgm:spPr/>
      <dgm:t>
        <a:bodyPr/>
        <a:lstStyle/>
        <a:p>
          <a:endParaRPr lang="en-US"/>
        </a:p>
      </dgm:t>
    </dgm:pt>
    <dgm:pt modelId="{51D5FF10-00A4-4CDA-9AFC-1634965B39A4}" type="pres">
      <dgm:prSet presAssocID="{155033FF-E99B-4665-ACC3-53AE9D2E35E6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026DF6-E290-4D37-993F-D9A6DE38E722}" type="presOf" srcId="{C82254F2-13B7-4AD4-A5FE-5A3EB5F225EA}" destId="{DC894B72-1D9C-40D2-A9F7-86FFC7DC70FA}" srcOrd="0" destOrd="0" presId="urn:microsoft.com/office/officeart/2005/8/layout/hierarchy6"/>
    <dgm:cxn modelId="{A8601D0C-27B4-4BE1-9C2D-265720765BC4}" type="presOf" srcId="{C2959AA9-C3FF-4FE0-A112-8F4FDABA6CC5}" destId="{1BDE6D5E-50BB-4626-82F6-5791ADA7B3C5}" srcOrd="1" destOrd="0" presId="urn:microsoft.com/office/officeart/2005/8/layout/hierarchy6"/>
    <dgm:cxn modelId="{D505DF3D-2491-4D34-A3F3-41BFE98B53BC}" srcId="{D0886D4E-D849-4D47-8EBB-B6F357B49C14}" destId="{C6E302E6-8AF1-43B1-BFDF-63B73DDC05AA}" srcOrd="0" destOrd="0" parTransId="{D160829E-E497-4BC1-8C43-B49C5C8CE7AF}" sibTransId="{87D95B22-7518-435D-A511-C3040DE8F24F}"/>
    <dgm:cxn modelId="{39395650-B78A-46B3-8EF8-34C27CB52AE7}" srcId="{FE07BC15-6B45-4F57-AE92-9427FBD16547}" destId="{5AF52F28-2647-4F2C-AC79-3A89864C616E}" srcOrd="0" destOrd="0" parTransId="{1625FF08-07C2-42D4-AA97-58A691D0B2AA}" sibTransId="{72142E43-DC1E-43D5-A2AE-2BBD2E33B685}"/>
    <dgm:cxn modelId="{5FD49828-BC88-4277-8559-77CF475CA910}" type="presOf" srcId="{C6E302E6-8AF1-43B1-BFDF-63B73DDC05AA}" destId="{AAD9C9AC-9F63-47F9-84FF-BD6E9E1BA00F}" srcOrd="0" destOrd="0" presId="urn:microsoft.com/office/officeart/2005/8/layout/hierarchy6"/>
    <dgm:cxn modelId="{DB77B198-9E25-4F68-B864-C8FB617E4D51}" type="presOf" srcId="{7D13FAC8-A490-499F-B3B3-C54858AFD450}" destId="{C4B961EE-DD37-4422-A476-A06E64489AA0}" srcOrd="0" destOrd="0" presId="urn:microsoft.com/office/officeart/2005/8/layout/hierarchy6"/>
    <dgm:cxn modelId="{4274D2A2-6448-4101-84ED-F2296B8456A4}" type="presOf" srcId="{7D13FAC8-A490-499F-B3B3-C54858AFD450}" destId="{91BDB46A-61E8-4522-B8C6-2C9564588F78}" srcOrd="1" destOrd="0" presId="urn:microsoft.com/office/officeart/2005/8/layout/hierarchy6"/>
    <dgm:cxn modelId="{3F933499-482F-4C1B-A1A2-7A7D768C0FB2}" srcId="{135AF263-1574-41D1-BDEF-E331EDBCE24D}" destId="{C2959AA9-C3FF-4FE0-A112-8F4FDABA6CC5}" srcOrd="1" destOrd="0" parTransId="{57469332-5B8C-4238-A2DE-570C3B6646FA}" sibTransId="{CF611B01-98B6-4559-967E-637441F71489}"/>
    <dgm:cxn modelId="{348648FE-CBB9-48AA-91BD-5B27EFD9473B}" srcId="{135AF263-1574-41D1-BDEF-E331EDBCE24D}" destId="{155033FF-E99B-4665-ACC3-53AE9D2E35E6}" srcOrd="3" destOrd="0" parTransId="{54FE1235-0E1F-4C7A-8829-401891F46B61}" sibTransId="{379F4990-1444-48C4-AF71-9F366F30C0B3}"/>
    <dgm:cxn modelId="{48ED23EC-4A87-4982-A1DD-D724492C633E}" type="presOf" srcId="{D0886D4E-D849-4D47-8EBB-B6F357B49C14}" destId="{0C2680C9-6CBC-492F-92EE-00153A09D1EA}" srcOrd="0" destOrd="0" presId="urn:microsoft.com/office/officeart/2005/8/layout/hierarchy6"/>
    <dgm:cxn modelId="{9C47F2A9-C345-468C-B058-89680A073A9E}" srcId="{135AF263-1574-41D1-BDEF-E331EDBCE24D}" destId="{7D13FAC8-A490-499F-B3B3-C54858AFD450}" srcOrd="2" destOrd="0" parTransId="{6E4D77EE-4E5A-4713-B30A-3ABD8C46DE1D}" sibTransId="{F080BBB9-43B4-4815-A26B-03AAFAFC145D}"/>
    <dgm:cxn modelId="{A4CD7668-0030-4A6D-A8B4-A1E3061BEA47}" srcId="{135AF263-1574-41D1-BDEF-E331EDBCE24D}" destId="{D0886D4E-D849-4D47-8EBB-B6F357B49C14}" srcOrd="0" destOrd="0" parTransId="{8BB63FFD-C758-43F3-AFE1-BFCDEEA5EA96}" sibTransId="{D168FF21-F11D-42BC-8F0F-67041A073E49}"/>
    <dgm:cxn modelId="{8042A36C-8A9F-4FB1-B51B-6CF87DCE8320}" srcId="{D0886D4E-D849-4D47-8EBB-B6F357B49C14}" destId="{FE07BC15-6B45-4F57-AE92-9427FBD16547}" srcOrd="1" destOrd="0" parTransId="{C82254F2-13B7-4AD4-A5FE-5A3EB5F225EA}" sibTransId="{F829A98B-95EF-4885-8E14-E2BAEE1CC295}"/>
    <dgm:cxn modelId="{704A3001-EAA3-44CE-B7DE-E35C0CDE86A5}" type="presOf" srcId="{5AF52F28-2647-4F2C-AC79-3A89864C616E}" destId="{2C61E404-13A0-4416-8D3C-18E5B2208255}" srcOrd="0" destOrd="0" presId="urn:microsoft.com/office/officeart/2005/8/layout/hierarchy6"/>
    <dgm:cxn modelId="{3ECE6059-848B-4B0E-9A26-08492C6FD5A9}" type="presOf" srcId="{155033FF-E99B-4665-ACC3-53AE9D2E35E6}" destId="{7E328044-028F-4E94-A985-90130E3B430D}" srcOrd="0" destOrd="0" presId="urn:microsoft.com/office/officeart/2005/8/layout/hierarchy6"/>
    <dgm:cxn modelId="{02E63B77-53B5-4348-B975-816D1E0C043D}" type="presOf" srcId="{FE07BC15-6B45-4F57-AE92-9427FBD16547}" destId="{2DD88BE5-6E92-437F-9561-B312A2276CBF}" srcOrd="0" destOrd="0" presId="urn:microsoft.com/office/officeart/2005/8/layout/hierarchy6"/>
    <dgm:cxn modelId="{286AA4A2-8F49-469F-A747-352414BE3B1D}" type="presOf" srcId="{1625FF08-07C2-42D4-AA97-58A691D0B2AA}" destId="{A0BDBD3C-2236-4A2E-984D-3F3F6091416D}" srcOrd="0" destOrd="0" presId="urn:microsoft.com/office/officeart/2005/8/layout/hierarchy6"/>
    <dgm:cxn modelId="{52910BD6-AC38-4804-A78D-906DC371BC81}" type="presOf" srcId="{135AF263-1574-41D1-BDEF-E331EDBCE24D}" destId="{0A5DFCC4-DCCE-4C6F-9DA0-F6FD67C269CE}" srcOrd="0" destOrd="0" presId="urn:microsoft.com/office/officeart/2005/8/layout/hierarchy6"/>
    <dgm:cxn modelId="{17092B74-B0E3-46D9-9CA7-2B2A11EC9CDC}" type="presOf" srcId="{D160829E-E497-4BC1-8C43-B49C5C8CE7AF}" destId="{C639C19A-2410-40FF-93EC-9FCBFD885006}" srcOrd="0" destOrd="0" presId="urn:microsoft.com/office/officeart/2005/8/layout/hierarchy6"/>
    <dgm:cxn modelId="{BCD15E6B-7158-48BA-AD50-C27BCD92F6F0}" type="presOf" srcId="{C2959AA9-C3FF-4FE0-A112-8F4FDABA6CC5}" destId="{FBF3CF49-4B9B-4BEC-878B-EB10458CB4FD}" srcOrd="0" destOrd="0" presId="urn:microsoft.com/office/officeart/2005/8/layout/hierarchy6"/>
    <dgm:cxn modelId="{04EA4DDC-3CEA-45B3-938B-803379A97D46}" type="presOf" srcId="{155033FF-E99B-4665-ACC3-53AE9D2E35E6}" destId="{51D5FF10-00A4-4CDA-9AFC-1634965B39A4}" srcOrd="1" destOrd="0" presId="urn:microsoft.com/office/officeart/2005/8/layout/hierarchy6"/>
    <dgm:cxn modelId="{67B9C40C-8F4B-44DB-AE9F-5396171552BC}" type="presParOf" srcId="{0A5DFCC4-DCCE-4C6F-9DA0-F6FD67C269CE}" destId="{47E89B2C-640D-41A4-8E99-8393E14AAE39}" srcOrd="0" destOrd="0" presId="urn:microsoft.com/office/officeart/2005/8/layout/hierarchy6"/>
    <dgm:cxn modelId="{B0C9859A-2318-4F7D-B827-08761D6C24F9}" type="presParOf" srcId="{47E89B2C-640D-41A4-8E99-8393E14AAE39}" destId="{173780EB-AD8F-4144-80E5-5540CDE2D6C9}" srcOrd="0" destOrd="0" presId="urn:microsoft.com/office/officeart/2005/8/layout/hierarchy6"/>
    <dgm:cxn modelId="{ABE08310-BCA1-4DD2-8142-11B82C41805F}" type="presParOf" srcId="{47E89B2C-640D-41A4-8E99-8393E14AAE39}" destId="{AEDE68E3-9BBE-4A26-BA0C-3BD1EEEF1B3C}" srcOrd="1" destOrd="0" presId="urn:microsoft.com/office/officeart/2005/8/layout/hierarchy6"/>
    <dgm:cxn modelId="{8563474B-B76D-43D6-8B97-93CF5600ED7C}" type="presParOf" srcId="{AEDE68E3-9BBE-4A26-BA0C-3BD1EEEF1B3C}" destId="{AE2E758E-46C9-4DB1-B924-C958D0A69347}" srcOrd="0" destOrd="0" presId="urn:microsoft.com/office/officeart/2005/8/layout/hierarchy6"/>
    <dgm:cxn modelId="{37DBE7C2-293A-40F3-9BF8-B350AE25DBBB}" type="presParOf" srcId="{AE2E758E-46C9-4DB1-B924-C958D0A69347}" destId="{0C2680C9-6CBC-492F-92EE-00153A09D1EA}" srcOrd="0" destOrd="0" presId="urn:microsoft.com/office/officeart/2005/8/layout/hierarchy6"/>
    <dgm:cxn modelId="{3497A10B-37E3-4079-BF90-91B109BAEE6A}" type="presParOf" srcId="{AE2E758E-46C9-4DB1-B924-C958D0A69347}" destId="{25930D25-E48C-429B-8715-B1E0CB9B2F11}" srcOrd="1" destOrd="0" presId="urn:microsoft.com/office/officeart/2005/8/layout/hierarchy6"/>
    <dgm:cxn modelId="{8DAA5DC1-D7C9-4E8F-8B58-067B0CCB6481}" type="presParOf" srcId="{25930D25-E48C-429B-8715-B1E0CB9B2F11}" destId="{C639C19A-2410-40FF-93EC-9FCBFD885006}" srcOrd="0" destOrd="0" presId="urn:microsoft.com/office/officeart/2005/8/layout/hierarchy6"/>
    <dgm:cxn modelId="{52A8EDB5-8F42-4E2F-B9F0-93B262CA47FE}" type="presParOf" srcId="{25930D25-E48C-429B-8715-B1E0CB9B2F11}" destId="{8DD50B71-9B0D-4D88-ADFB-AF00E30EDF59}" srcOrd="1" destOrd="0" presId="urn:microsoft.com/office/officeart/2005/8/layout/hierarchy6"/>
    <dgm:cxn modelId="{CA24BAF1-C4EE-4CF2-9A30-CF9A1384BEE0}" type="presParOf" srcId="{8DD50B71-9B0D-4D88-ADFB-AF00E30EDF59}" destId="{AAD9C9AC-9F63-47F9-84FF-BD6E9E1BA00F}" srcOrd="0" destOrd="0" presId="urn:microsoft.com/office/officeart/2005/8/layout/hierarchy6"/>
    <dgm:cxn modelId="{70A74A32-A342-45ED-B270-E6EF36950779}" type="presParOf" srcId="{8DD50B71-9B0D-4D88-ADFB-AF00E30EDF59}" destId="{5CA6CA55-65F3-4358-9429-4570800D37E9}" srcOrd="1" destOrd="0" presId="urn:microsoft.com/office/officeart/2005/8/layout/hierarchy6"/>
    <dgm:cxn modelId="{F9EA082B-6ED9-40AC-B0B1-F74428E6696F}" type="presParOf" srcId="{25930D25-E48C-429B-8715-B1E0CB9B2F11}" destId="{DC894B72-1D9C-40D2-A9F7-86FFC7DC70FA}" srcOrd="2" destOrd="0" presId="urn:microsoft.com/office/officeart/2005/8/layout/hierarchy6"/>
    <dgm:cxn modelId="{F7BD400B-CDB2-4971-9226-C6BA10551932}" type="presParOf" srcId="{25930D25-E48C-429B-8715-B1E0CB9B2F11}" destId="{359AF07C-1A10-4D8A-89DD-19FCD7C1728A}" srcOrd="3" destOrd="0" presId="urn:microsoft.com/office/officeart/2005/8/layout/hierarchy6"/>
    <dgm:cxn modelId="{AE8845EC-D9AD-44E9-8D47-AFCED148A12C}" type="presParOf" srcId="{359AF07C-1A10-4D8A-89DD-19FCD7C1728A}" destId="{2DD88BE5-6E92-437F-9561-B312A2276CBF}" srcOrd="0" destOrd="0" presId="urn:microsoft.com/office/officeart/2005/8/layout/hierarchy6"/>
    <dgm:cxn modelId="{8873588E-EB61-4E47-BFD8-4E3A46D91E10}" type="presParOf" srcId="{359AF07C-1A10-4D8A-89DD-19FCD7C1728A}" destId="{3F68F01D-4896-44D4-B360-35D5F5F9F045}" srcOrd="1" destOrd="0" presId="urn:microsoft.com/office/officeart/2005/8/layout/hierarchy6"/>
    <dgm:cxn modelId="{44900429-A577-424A-A1C6-1E208111285B}" type="presParOf" srcId="{3F68F01D-4896-44D4-B360-35D5F5F9F045}" destId="{A0BDBD3C-2236-4A2E-984D-3F3F6091416D}" srcOrd="0" destOrd="0" presId="urn:microsoft.com/office/officeart/2005/8/layout/hierarchy6"/>
    <dgm:cxn modelId="{4260CD5C-A911-48F5-AB40-90796B78E1EF}" type="presParOf" srcId="{3F68F01D-4896-44D4-B360-35D5F5F9F045}" destId="{857283D3-AE1B-42ED-8122-CBA19A61DD5D}" srcOrd="1" destOrd="0" presId="urn:microsoft.com/office/officeart/2005/8/layout/hierarchy6"/>
    <dgm:cxn modelId="{4BC383AB-F7BE-48AF-A81A-46E84FD4450E}" type="presParOf" srcId="{857283D3-AE1B-42ED-8122-CBA19A61DD5D}" destId="{2C61E404-13A0-4416-8D3C-18E5B2208255}" srcOrd="0" destOrd="0" presId="urn:microsoft.com/office/officeart/2005/8/layout/hierarchy6"/>
    <dgm:cxn modelId="{39C04074-1640-4136-8BF1-7F46CF809CFD}" type="presParOf" srcId="{857283D3-AE1B-42ED-8122-CBA19A61DD5D}" destId="{F8BE502A-AE03-4FEC-BFA8-ADF6FBF2FD06}" srcOrd="1" destOrd="0" presId="urn:microsoft.com/office/officeart/2005/8/layout/hierarchy6"/>
    <dgm:cxn modelId="{5C678180-3375-4738-BDB0-A1D505BA2079}" type="presParOf" srcId="{0A5DFCC4-DCCE-4C6F-9DA0-F6FD67C269CE}" destId="{8DF5287D-EE9C-4756-A30A-60E741D4F764}" srcOrd="1" destOrd="0" presId="urn:microsoft.com/office/officeart/2005/8/layout/hierarchy6"/>
    <dgm:cxn modelId="{8B6F4227-352E-4DEB-B171-EB20B34806CF}" type="presParOf" srcId="{8DF5287D-EE9C-4756-A30A-60E741D4F764}" destId="{BD2A6F9C-A49E-459B-9186-4B4FB6E4A16B}" srcOrd="0" destOrd="0" presId="urn:microsoft.com/office/officeart/2005/8/layout/hierarchy6"/>
    <dgm:cxn modelId="{4108057B-46AA-428B-9AA9-C66558EA6E5B}" type="presParOf" srcId="{BD2A6F9C-A49E-459B-9186-4B4FB6E4A16B}" destId="{FBF3CF49-4B9B-4BEC-878B-EB10458CB4FD}" srcOrd="0" destOrd="0" presId="urn:microsoft.com/office/officeart/2005/8/layout/hierarchy6"/>
    <dgm:cxn modelId="{3B1FC3E4-6210-46E2-BDA0-CF2FC1D85BEE}" type="presParOf" srcId="{BD2A6F9C-A49E-459B-9186-4B4FB6E4A16B}" destId="{1BDE6D5E-50BB-4626-82F6-5791ADA7B3C5}" srcOrd="1" destOrd="0" presId="urn:microsoft.com/office/officeart/2005/8/layout/hierarchy6"/>
    <dgm:cxn modelId="{ADBACC4D-7656-4A1B-B663-3F4553CA3AD1}" type="presParOf" srcId="{8DF5287D-EE9C-4756-A30A-60E741D4F764}" destId="{C3BCCCD3-68A8-4F4D-933C-5AB3ED405582}" srcOrd="1" destOrd="0" presId="urn:microsoft.com/office/officeart/2005/8/layout/hierarchy6"/>
    <dgm:cxn modelId="{8EC9BEBB-8250-4321-89B3-5207C4FF6C0A}" type="presParOf" srcId="{C3BCCCD3-68A8-4F4D-933C-5AB3ED405582}" destId="{D764ECDE-B1A6-48A9-B9E5-BB4EF6133660}" srcOrd="0" destOrd="0" presId="urn:microsoft.com/office/officeart/2005/8/layout/hierarchy6"/>
    <dgm:cxn modelId="{7EE1F9DC-F4DA-44E4-BF18-59AF097AE0B2}" type="presParOf" srcId="{8DF5287D-EE9C-4756-A30A-60E741D4F764}" destId="{B5D3A2B6-5583-40E5-9D2B-4A4BE19857B2}" srcOrd="2" destOrd="0" presId="urn:microsoft.com/office/officeart/2005/8/layout/hierarchy6"/>
    <dgm:cxn modelId="{E7BF745F-FF86-4064-A6C5-C51982D0E621}" type="presParOf" srcId="{B5D3A2B6-5583-40E5-9D2B-4A4BE19857B2}" destId="{C4B961EE-DD37-4422-A476-A06E64489AA0}" srcOrd="0" destOrd="0" presId="urn:microsoft.com/office/officeart/2005/8/layout/hierarchy6"/>
    <dgm:cxn modelId="{6B5FB49E-7A2E-43B0-B6BD-4C0E112D7626}" type="presParOf" srcId="{B5D3A2B6-5583-40E5-9D2B-4A4BE19857B2}" destId="{91BDB46A-61E8-4522-B8C6-2C9564588F78}" srcOrd="1" destOrd="0" presId="urn:microsoft.com/office/officeart/2005/8/layout/hierarchy6"/>
    <dgm:cxn modelId="{080F244A-069E-4DB6-983F-EA5B0A8A942A}" type="presParOf" srcId="{8DF5287D-EE9C-4756-A30A-60E741D4F764}" destId="{B0720F90-DE5C-43A2-B594-EC4D084DA3FC}" srcOrd="3" destOrd="0" presId="urn:microsoft.com/office/officeart/2005/8/layout/hierarchy6"/>
    <dgm:cxn modelId="{8785BBA5-DDD0-41E5-9A38-43F412C72027}" type="presParOf" srcId="{B0720F90-DE5C-43A2-B594-EC4D084DA3FC}" destId="{6E0A9C2D-AC55-4D86-BCD9-39C65A6723FF}" srcOrd="0" destOrd="0" presId="urn:microsoft.com/office/officeart/2005/8/layout/hierarchy6"/>
    <dgm:cxn modelId="{ACF1D0AA-5812-4D7C-B4E9-5FD57D348A18}" type="presParOf" srcId="{8DF5287D-EE9C-4756-A30A-60E741D4F764}" destId="{9F0D3251-4557-4782-8414-2A3BBD9F8A9A}" srcOrd="4" destOrd="0" presId="urn:microsoft.com/office/officeart/2005/8/layout/hierarchy6"/>
    <dgm:cxn modelId="{9EF7105B-801F-4B4C-A874-181859FD67C7}" type="presParOf" srcId="{9F0D3251-4557-4782-8414-2A3BBD9F8A9A}" destId="{7E328044-028F-4E94-A985-90130E3B430D}" srcOrd="0" destOrd="0" presId="urn:microsoft.com/office/officeart/2005/8/layout/hierarchy6"/>
    <dgm:cxn modelId="{89C96FB0-F66C-4F4C-91E6-E002AFEB86A6}" type="presParOf" srcId="{9F0D3251-4557-4782-8414-2A3BBD9F8A9A}" destId="{51D5FF10-00A4-4CDA-9AFC-1634965B39A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0BD592-CAF1-4DFD-A7E1-B34D33EFA71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95F779-CC1A-44DA-9CE2-D9D2A2B24E12}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8655792B-8BB8-4ED7-9160-8C96291A359E}" type="parTrans" cxnId="{D3C93EBC-0E2C-4637-9D0D-61441022A671}">
      <dgm:prSet/>
      <dgm:spPr/>
      <dgm:t>
        <a:bodyPr/>
        <a:lstStyle/>
        <a:p>
          <a:endParaRPr lang="en-US"/>
        </a:p>
      </dgm:t>
    </dgm:pt>
    <dgm:pt modelId="{59BAE449-6718-465B-A003-0E9F638FAA94}" type="sibTrans" cxnId="{D3C93EBC-0E2C-4637-9D0D-61441022A671}">
      <dgm:prSet/>
      <dgm:spPr/>
      <dgm:t>
        <a:bodyPr/>
        <a:lstStyle/>
        <a:p>
          <a:endParaRPr lang="en-US"/>
        </a:p>
      </dgm:t>
    </dgm:pt>
    <dgm:pt modelId="{940A08E2-CFD2-470E-AFA4-7DC26C2C0D5B}">
      <dgm:prSet phldrT="[Text]"/>
      <dgm:spPr/>
      <dgm:t>
        <a:bodyPr/>
        <a:lstStyle/>
        <a:p>
          <a:r>
            <a:rPr lang="en-US" dirty="0" smtClean="0"/>
            <a:t>ADD PRODUCT</a:t>
          </a:r>
          <a:endParaRPr lang="en-US" dirty="0"/>
        </a:p>
      </dgm:t>
    </dgm:pt>
    <dgm:pt modelId="{07E14417-F4D9-4746-B3A0-2E477CAF7EA5}" type="parTrans" cxnId="{B461B22D-5A63-4856-A2AB-F828042E106E}">
      <dgm:prSet/>
      <dgm:spPr/>
      <dgm:t>
        <a:bodyPr/>
        <a:lstStyle/>
        <a:p>
          <a:endParaRPr lang="en-US"/>
        </a:p>
      </dgm:t>
    </dgm:pt>
    <dgm:pt modelId="{A8B3F52D-834A-451A-9835-40B26CF8D272}" type="sibTrans" cxnId="{B461B22D-5A63-4856-A2AB-F828042E106E}">
      <dgm:prSet/>
      <dgm:spPr/>
      <dgm:t>
        <a:bodyPr/>
        <a:lstStyle/>
        <a:p>
          <a:endParaRPr lang="en-US"/>
        </a:p>
      </dgm:t>
    </dgm:pt>
    <dgm:pt modelId="{1C87955E-86FA-4F69-9149-62C0FA8F6C74}">
      <dgm:prSet phldrT="[Text]"/>
      <dgm:spPr/>
      <dgm:t>
        <a:bodyPr/>
        <a:lstStyle/>
        <a:p>
          <a:r>
            <a:rPr lang="en-US" dirty="0" smtClean="0"/>
            <a:t>UPDATE PRODUCT</a:t>
          </a:r>
          <a:endParaRPr lang="en-US" dirty="0"/>
        </a:p>
      </dgm:t>
    </dgm:pt>
    <dgm:pt modelId="{CE6A5628-0D8E-41A6-A8D4-648B3141F2DF}" type="parTrans" cxnId="{1EFC957E-8A37-4012-BD0B-7F278EE510DA}">
      <dgm:prSet/>
      <dgm:spPr/>
      <dgm:t>
        <a:bodyPr/>
        <a:lstStyle/>
        <a:p>
          <a:endParaRPr lang="en-US"/>
        </a:p>
      </dgm:t>
    </dgm:pt>
    <dgm:pt modelId="{25FBE8BC-EE4A-418A-B886-79856D7F45D3}" type="sibTrans" cxnId="{1EFC957E-8A37-4012-BD0B-7F278EE510DA}">
      <dgm:prSet/>
      <dgm:spPr/>
      <dgm:t>
        <a:bodyPr/>
        <a:lstStyle/>
        <a:p>
          <a:endParaRPr lang="en-US"/>
        </a:p>
      </dgm:t>
    </dgm:pt>
    <dgm:pt modelId="{C2F5505F-7051-4F6D-98C0-3B121C3B2838}">
      <dgm:prSet phldrT="[Text]"/>
      <dgm:spPr/>
      <dgm:t>
        <a:bodyPr/>
        <a:lstStyle/>
        <a:p>
          <a:r>
            <a:rPr lang="en-US" dirty="0" smtClean="0"/>
            <a:t>DELETE PRODUCT</a:t>
          </a:r>
          <a:endParaRPr lang="en-US" dirty="0"/>
        </a:p>
      </dgm:t>
    </dgm:pt>
    <dgm:pt modelId="{D3823525-EB7D-4B62-9323-1C217211CE11}" type="parTrans" cxnId="{6B37AA27-A03C-4490-B0E6-60FC60BCD7C7}">
      <dgm:prSet/>
      <dgm:spPr/>
      <dgm:t>
        <a:bodyPr/>
        <a:lstStyle/>
        <a:p>
          <a:endParaRPr lang="en-US"/>
        </a:p>
      </dgm:t>
    </dgm:pt>
    <dgm:pt modelId="{BDB4769A-2CEC-40F2-987A-3CFED29C2331}" type="sibTrans" cxnId="{6B37AA27-A03C-4490-B0E6-60FC60BCD7C7}">
      <dgm:prSet/>
      <dgm:spPr/>
      <dgm:t>
        <a:bodyPr/>
        <a:lstStyle/>
        <a:p>
          <a:endParaRPr lang="en-US"/>
        </a:p>
      </dgm:t>
    </dgm:pt>
    <dgm:pt modelId="{EC26B004-077F-4C64-8658-55C94D83B8F1}">
      <dgm:prSet phldrT="[Text]"/>
      <dgm:spPr/>
      <dgm:t>
        <a:bodyPr/>
        <a:lstStyle/>
        <a:p>
          <a:r>
            <a:rPr lang="en-US" dirty="0" smtClean="0"/>
            <a:t>ADD CATEGORY</a:t>
          </a:r>
          <a:endParaRPr lang="en-US" dirty="0"/>
        </a:p>
      </dgm:t>
    </dgm:pt>
    <dgm:pt modelId="{57EC8399-3C9E-4692-BDCA-20B34553115E}" type="parTrans" cxnId="{2605068C-79C0-4FD1-8C30-510516C9A0EC}">
      <dgm:prSet/>
      <dgm:spPr/>
      <dgm:t>
        <a:bodyPr/>
        <a:lstStyle/>
        <a:p>
          <a:endParaRPr lang="en-US"/>
        </a:p>
      </dgm:t>
    </dgm:pt>
    <dgm:pt modelId="{D99FF232-A6E3-4DDB-A820-45B61A3A2384}" type="sibTrans" cxnId="{2605068C-79C0-4FD1-8C30-510516C9A0EC}">
      <dgm:prSet/>
      <dgm:spPr/>
      <dgm:t>
        <a:bodyPr/>
        <a:lstStyle/>
        <a:p>
          <a:endParaRPr lang="en-US"/>
        </a:p>
      </dgm:t>
    </dgm:pt>
    <dgm:pt modelId="{72498888-38FF-41BF-92E9-08D126649B75}">
      <dgm:prSet phldrT="[Text]"/>
      <dgm:spPr/>
      <dgm:t>
        <a:bodyPr/>
        <a:lstStyle/>
        <a:p>
          <a:r>
            <a:rPr lang="en-US" dirty="0" smtClean="0"/>
            <a:t>DELETE CATEGORY</a:t>
          </a:r>
          <a:endParaRPr lang="en-US" dirty="0"/>
        </a:p>
      </dgm:t>
    </dgm:pt>
    <dgm:pt modelId="{260D3F04-7682-42A3-B7A6-9A5F3BB481E7}" type="parTrans" cxnId="{DF4A8925-7700-402A-8C89-9A13742B633B}">
      <dgm:prSet/>
      <dgm:spPr/>
      <dgm:t>
        <a:bodyPr/>
        <a:lstStyle/>
        <a:p>
          <a:endParaRPr lang="en-US"/>
        </a:p>
      </dgm:t>
    </dgm:pt>
    <dgm:pt modelId="{77BEB58B-6CE8-47CB-8DF0-1477E0A259AC}" type="sibTrans" cxnId="{DF4A8925-7700-402A-8C89-9A13742B633B}">
      <dgm:prSet/>
      <dgm:spPr/>
      <dgm:t>
        <a:bodyPr/>
        <a:lstStyle/>
        <a:p>
          <a:endParaRPr lang="en-US"/>
        </a:p>
      </dgm:t>
    </dgm:pt>
    <dgm:pt modelId="{5687F047-EA08-4DC1-8386-5F642D877752}" type="pres">
      <dgm:prSet presAssocID="{300BD592-CAF1-4DFD-A7E1-B34D33EFA7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23C537-8207-4E37-B8A2-946638E4DE01}" type="pres">
      <dgm:prSet presAssocID="{300BD592-CAF1-4DFD-A7E1-B34D33EFA715}" presName="hierFlow" presStyleCnt="0"/>
      <dgm:spPr/>
    </dgm:pt>
    <dgm:pt modelId="{FCF9E765-F207-45AC-859E-65575F441FED}" type="pres">
      <dgm:prSet presAssocID="{300BD592-CAF1-4DFD-A7E1-B34D33EFA7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D41D7D1-31A3-45A1-B7AC-0232FF11D1BA}" type="pres">
      <dgm:prSet presAssocID="{CC95F779-CC1A-44DA-9CE2-D9D2A2B24E12}" presName="Name14" presStyleCnt="0"/>
      <dgm:spPr/>
    </dgm:pt>
    <dgm:pt modelId="{E20FE865-7120-4B4C-9BD7-312DE3381052}" type="pres">
      <dgm:prSet presAssocID="{CC95F779-CC1A-44DA-9CE2-D9D2A2B24E1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73E4C2-3DD0-4D9F-BD6F-2B2B3794C7E9}" type="pres">
      <dgm:prSet presAssocID="{CC95F779-CC1A-44DA-9CE2-D9D2A2B24E12}" presName="hierChild2" presStyleCnt="0"/>
      <dgm:spPr/>
    </dgm:pt>
    <dgm:pt modelId="{C0455A45-5F9E-40E0-9B87-D039B1AB6AA2}" type="pres">
      <dgm:prSet presAssocID="{07E14417-F4D9-4746-B3A0-2E477CAF7EA5}" presName="Name19" presStyleLbl="parChTrans1D2" presStyleIdx="0" presStyleCnt="5"/>
      <dgm:spPr/>
      <dgm:t>
        <a:bodyPr/>
        <a:lstStyle/>
        <a:p>
          <a:endParaRPr lang="en-US"/>
        </a:p>
      </dgm:t>
    </dgm:pt>
    <dgm:pt modelId="{16DB649D-904B-467B-9184-2C1C25E28A4A}" type="pres">
      <dgm:prSet presAssocID="{940A08E2-CFD2-470E-AFA4-7DC26C2C0D5B}" presName="Name21" presStyleCnt="0"/>
      <dgm:spPr/>
    </dgm:pt>
    <dgm:pt modelId="{03644299-D61C-4D40-BD28-D07AE76220D2}" type="pres">
      <dgm:prSet presAssocID="{940A08E2-CFD2-470E-AFA4-7DC26C2C0D5B}" presName="level2Shape" presStyleLbl="node2" presStyleIdx="0" presStyleCnt="5"/>
      <dgm:spPr/>
      <dgm:t>
        <a:bodyPr/>
        <a:lstStyle/>
        <a:p>
          <a:endParaRPr lang="en-US"/>
        </a:p>
      </dgm:t>
    </dgm:pt>
    <dgm:pt modelId="{FEAA7623-D827-4545-88A4-8002B49F2CB4}" type="pres">
      <dgm:prSet presAssocID="{940A08E2-CFD2-470E-AFA4-7DC26C2C0D5B}" presName="hierChild3" presStyleCnt="0"/>
      <dgm:spPr/>
    </dgm:pt>
    <dgm:pt modelId="{25117CA4-825D-4BAF-8021-F0CFD9BBB019}" type="pres">
      <dgm:prSet presAssocID="{CE6A5628-0D8E-41A6-A8D4-648B3141F2DF}" presName="Name19" presStyleLbl="parChTrans1D2" presStyleIdx="1" presStyleCnt="5"/>
      <dgm:spPr/>
      <dgm:t>
        <a:bodyPr/>
        <a:lstStyle/>
        <a:p>
          <a:endParaRPr lang="en-US"/>
        </a:p>
      </dgm:t>
    </dgm:pt>
    <dgm:pt modelId="{3AE1F4F9-D2B4-48AD-AED4-970EC761EE43}" type="pres">
      <dgm:prSet presAssocID="{1C87955E-86FA-4F69-9149-62C0FA8F6C74}" presName="Name21" presStyleCnt="0"/>
      <dgm:spPr/>
    </dgm:pt>
    <dgm:pt modelId="{1E6D81DA-AC72-4EAB-BB5B-A67DDE59D486}" type="pres">
      <dgm:prSet presAssocID="{1C87955E-86FA-4F69-9149-62C0FA8F6C74}" presName="level2Shape" presStyleLbl="node2" presStyleIdx="1" presStyleCnt="5"/>
      <dgm:spPr/>
      <dgm:t>
        <a:bodyPr/>
        <a:lstStyle/>
        <a:p>
          <a:endParaRPr lang="en-US"/>
        </a:p>
      </dgm:t>
    </dgm:pt>
    <dgm:pt modelId="{9DBD8A3E-9877-4E42-8B7F-8381C7FC0F74}" type="pres">
      <dgm:prSet presAssocID="{1C87955E-86FA-4F69-9149-62C0FA8F6C74}" presName="hierChild3" presStyleCnt="0"/>
      <dgm:spPr/>
    </dgm:pt>
    <dgm:pt modelId="{99DD3BD0-CFFD-4A78-B6DE-B237642CAF7D}" type="pres">
      <dgm:prSet presAssocID="{D3823525-EB7D-4B62-9323-1C217211CE11}" presName="Name19" presStyleLbl="parChTrans1D2" presStyleIdx="2" presStyleCnt="5"/>
      <dgm:spPr/>
      <dgm:t>
        <a:bodyPr/>
        <a:lstStyle/>
        <a:p>
          <a:endParaRPr lang="en-US"/>
        </a:p>
      </dgm:t>
    </dgm:pt>
    <dgm:pt modelId="{14547F58-26E1-4B48-A614-5554338C03E0}" type="pres">
      <dgm:prSet presAssocID="{C2F5505F-7051-4F6D-98C0-3B121C3B2838}" presName="Name21" presStyleCnt="0"/>
      <dgm:spPr/>
    </dgm:pt>
    <dgm:pt modelId="{1E2FE880-550B-4BBD-9CE7-CCFB2BFC9EDF}" type="pres">
      <dgm:prSet presAssocID="{C2F5505F-7051-4F6D-98C0-3B121C3B2838}" presName="level2Shape" presStyleLbl="node2" presStyleIdx="2" presStyleCnt="5"/>
      <dgm:spPr/>
      <dgm:t>
        <a:bodyPr/>
        <a:lstStyle/>
        <a:p>
          <a:endParaRPr lang="en-US"/>
        </a:p>
      </dgm:t>
    </dgm:pt>
    <dgm:pt modelId="{20767CF2-67D4-4C63-9F30-788B495D5644}" type="pres">
      <dgm:prSet presAssocID="{C2F5505F-7051-4F6D-98C0-3B121C3B2838}" presName="hierChild3" presStyleCnt="0"/>
      <dgm:spPr/>
    </dgm:pt>
    <dgm:pt modelId="{71F8CF41-2E89-4891-B897-3A6A2393DBF2}" type="pres">
      <dgm:prSet presAssocID="{57EC8399-3C9E-4692-BDCA-20B34553115E}" presName="Name19" presStyleLbl="parChTrans1D2" presStyleIdx="3" presStyleCnt="5"/>
      <dgm:spPr/>
      <dgm:t>
        <a:bodyPr/>
        <a:lstStyle/>
        <a:p>
          <a:endParaRPr lang="en-US"/>
        </a:p>
      </dgm:t>
    </dgm:pt>
    <dgm:pt modelId="{BB6DEFC3-1E8C-47B7-9D85-E051E6CBA91A}" type="pres">
      <dgm:prSet presAssocID="{EC26B004-077F-4C64-8658-55C94D83B8F1}" presName="Name21" presStyleCnt="0"/>
      <dgm:spPr/>
    </dgm:pt>
    <dgm:pt modelId="{50C59419-A2DC-4598-9A08-8D19462CB571}" type="pres">
      <dgm:prSet presAssocID="{EC26B004-077F-4C64-8658-55C94D83B8F1}" presName="level2Shape" presStyleLbl="node2" presStyleIdx="3" presStyleCnt="5"/>
      <dgm:spPr/>
      <dgm:t>
        <a:bodyPr/>
        <a:lstStyle/>
        <a:p>
          <a:endParaRPr lang="en-US"/>
        </a:p>
      </dgm:t>
    </dgm:pt>
    <dgm:pt modelId="{8B52A118-992D-4A71-818A-226D0BB71DCB}" type="pres">
      <dgm:prSet presAssocID="{EC26B004-077F-4C64-8658-55C94D83B8F1}" presName="hierChild3" presStyleCnt="0"/>
      <dgm:spPr/>
    </dgm:pt>
    <dgm:pt modelId="{2D99EC52-7B03-46F1-B6A2-156BF34B10E0}" type="pres">
      <dgm:prSet presAssocID="{260D3F04-7682-42A3-B7A6-9A5F3BB481E7}" presName="Name19" presStyleLbl="parChTrans1D2" presStyleIdx="4" presStyleCnt="5"/>
      <dgm:spPr/>
      <dgm:t>
        <a:bodyPr/>
        <a:lstStyle/>
        <a:p>
          <a:endParaRPr lang="en-US"/>
        </a:p>
      </dgm:t>
    </dgm:pt>
    <dgm:pt modelId="{3C0CBCFF-C50A-4CEF-B599-D2833B7DBFDA}" type="pres">
      <dgm:prSet presAssocID="{72498888-38FF-41BF-92E9-08D126649B75}" presName="Name21" presStyleCnt="0"/>
      <dgm:spPr/>
    </dgm:pt>
    <dgm:pt modelId="{537FA198-8552-457B-90B4-2E1D1B1B3FD9}" type="pres">
      <dgm:prSet presAssocID="{72498888-38FF-41BF-92E9-08D126649B75}" presName="level2Shape" presStyleLbl="node2" presStyleIdx="4" presStyleCnt="5"/>
      <dgm:spPr/>
      <dgm:t>
        <a:bodyPr/>
        <a:lstStyle/>
        <a:p>
          <a:endParaRPr lang="en-US"/>
        </a:p>
      </dgm:t>
    </dgm:pt>
    <dgm:pt modelId="{FBFC756E-8FF7-4A10-A702-A6399C057984}" type="pres">
      <dgm:prSet presAssocID="{72498888-38FF-41BF-92E9-08D126649B75}" presName="hierChild3" presStyleCnt="0"/>
      <dgm:spPr/>
    </dgm:pt>
    <dgm:pt modelId="{E674252C-D9BF-48F9-8F26-58E041D2CB19}" type="pres">
      <dgm:prSet presAssocID="{300BD592-CAF1-4DFD-A7E1-B34D33EFA715}" presName="bgShapesFlow" presStyleCnt="0"/>
      <dgm:spPr/>
    </dgm:pt>
  </dgm:ptLst>
  <dgm:cxnLst>
    <dgm:cxn modelId="{D3C93EBC-0E2C-4637-9D0D-61441022A671}" srcId="{300BD592-CAF1-4DFD-A7E1-B34D33EFA715}" destId="{CC95F779-CC1A-44DA-9CE2-D9D2A2B24E12}" srcOrd="0" destOrd="0" parTransId="{8655792B-8BB8-4ED7-9160-8C96291A359E}" sibTransId="{59BAE449-6718-465B-A003-0E9F638FAA94}"/>
    <dgm:cxn modelId="{25E91AE9-33CC-4AF5-8E22-CBA184F80ABB}" type="presOf" srcId="{CC95F779-CC1A-44DA-9CE2-D9D2A2B24E12}" destId="{E20FE865-7120-4B4C-9BD7-312DE3381052}" srcOrd="0" destOrd="0" presId="urn:microsoft.com/office/officeart/2005/8/layout/hierarchy6"/>
    <dgm:cxn modelId="{C8B4B998-115D-4BBD-B755-00FCD725CED6}" type="presOf" srcId="{57EC8399-3C9E-4692-BDCA-20B34553115E}" destId="{71F8CF41-2E89-4891-B897-3A6A2393DBF2}" srcOrd="0" destOrd="0" presId="urn:microsoft.com/office/officeart/2005/8/layout/hierarchy6"/>
    <dgm:cxn modelId="{1EFC957E-8A37-4012-BD0B-7F278EE510DA}" srcId="{CC95F779-CC1A-44DA-9CE2-D9D2A2B24E12}" destId="{1C87955E-86FA-4F69-9149-62C0FA8F6C74}" srcOrd="1" destOrd="0" parTransId="{CE6A5628-0D8E-41A6-A8D4-648B3141F2DF}" sibTransId="{25FBE8BC-EE4A-418A-B886-79856D7F45D3}"/>
    <dgm:cxn modelId="{42C51176-D202-4C12-A080-B0235C1FAE59}" type="presOf" srcId="{260D3F04-7682-42A3-B7A6-9A5F3BB481E7}" destId="{2D99EC52-7B03-46F1-B6A2-156BF34B10E0}" srcOrd="0" destOrd="0" presId="urn:microsoft.com/office/officeart/2005/8/layout/hierarchy6"/>
    <dgm:cxn modelId="{BE8D7CD2-9E98-4631-98A4-7AA1340BC35D}" type="presOf" srcId="{EC26B004-077F-4C64-8658-55C94D83B8F1}" destId="{50C59419-A2DC-4598-9A08-8D19462CB571}" srcOrd="0" destOrd="0" presId="urn:microsoft.com/office/officeart/2005/8/layout/hierarchy6"/>
    <dgm:cxn modelId="{6B37AA27-A03C-4490-B0E6-60FC60BCD7C7}" srcId="{CC95F779-CC1A-44DA-9CE2-D9D2A2B24E12}" destId="{C2F5505F-7051-4F6D-98C0-3B121C3B2838}" srcOrd="2" destOrd="0" parTransId="{D3823525-EB7D-4B62-9323-1C217211CE11}" sibTransId="{BDB4769A-2CEC-40F2-987A-3CFED29C2331}"/>
    <dgm:cxn modelId="{6685B1DC-5E38-4BC4-9E07-D88A36AD1C70}" type="presOf" srcId="{07E14417-F4D9-4746-B3A0-2E477CAF7EA5}" destId="{C0455A45-5F9E-40E0-9B87-D039B1AB6AA2}" srcOrd="0" destOrd="0" presId="urn:microsoft.com/office/officeart/2005/8/layout/hierarchy6"/>
    <dgm:cxn modelId="{6A16A116-541D-4FE4-9152-3E170E8F8959}" type="presOf" srcId="{940A08E2-CFD2-470E-AFA4-7DC26C2C0D5B}" destId="{03644299-D61C-4D40-BD28-D07AE76220D2}" srcOrd="0" destOrd="0" presId="urn:microsoft.com/office/officeart/2005/8/layout/hierarchy6"/>
    <dgm:cxn modelId="{9F6A136D-6D4B-40D1-944E-E444F383BB64}" type="presOf" srcId="{300BD592-CAF1-4DFD-A7E1-B34D33EFA715}" destId="{5687F047-EA08-4DC1-8386-5F642D877752}" srcOrd="0" destOrd="0" presId="urn:microsoft.com/office/officeart/2005/8/layout/hierarchy6"/>
    <dgm:cxn modelId="{40DAF600-9C4D-4912-A8EF-90B4F79E4D7A}" type="presOf" srcId="{CE6A5628-0D8E-41A6-A8D4-648B3141F2DF}" destId="{25117CA4-825D-4BAF-8021-F0CFD9BBB019}" srcOrd="0" destOrd="0" presId="urn:microsoft.com/office/officeart/2005/8/layout/hierarchy6"/>
    <dgm:cxn modelId="{5F71818F-EF1C-418B-8203-2C36B711DF29}" type="presOf" srcId="{72498888-38FF-41BF-92E9-08D126649B75}" destId="{537FA198-8552-457B-90B4-2E1D1B1B3FD9}" srcOrd="0" destOrd="0" presId="urn:microsoft.com/office/officeart/2005/8/layout/hierarchy6"/>
    <dgm:cxn modelId="{F36CBEA9-596B-43F2-8B6F-760166BF7520}" type="presOf" srcId="{D3823525-EB7D-4B62-9323-1C217211CE11}" destId="{99DD3BD0-CFFD-4A78-B6DE-B237642CAF7D}" srcOrd="0" destOrd="0" presId="urn:microsoft.com/office/officeart/2005/8/layout/hierarchy6"/>
    <dgm:cxn modelId="{B461B22D-5A63-4856-A2AB-F828042E106E}" srcId="{CC95F779-CC1A-44DA-9CE2-D9D2A2B24E12}" destId="{940A08E2-CFD2-470E-AFA4-7DC26C2C0D5B}" srcOrd="0" destOrd="0" parTransId="{07E14417-F4D9-4746-B3A0-2E477CAF7EA5}" sibTransId="{A8B3F52D-834A-451A-9835-40B26CF8D272}"/>
    <dgm:cxn modelId="{23E8F4AE-ACDE-4CB1-969D-ED7B09D7A48E}" type="presOf" srcId="{C2F5505F-7051-4F6D-98C0-3B121C3B2838}" destId="{1E2FE880-550B-4BBD-9CE7-CCFB2BFC9EDF}" srcOrd="0" destOrd="0" presId="urn:microsoft.com/office/officeart/2005/8/layout/hierarchy6"/>
    <dgm:cxn modelId="{344C5F6B-A3DA-45AA-85A1-AACBE46A6DB0}" type="presOf" srcId="{1C87955E-86FA-4F69-9149-62C0FA8F6C74}" destId="{1E6D81DA-AC72-4EAB-BB5B-A67DDE59D486}" srcOrd="0" destOrd="0" presId="urn:microsoft.com/office/officeart/2005/8/layout/hierarchy6"/>
    <dgm:cxn modelId="{DF4A8925-7700-402A-8C89-9A13742B633B}" srcId="{CC95F779-CC1A-44DA-9CE2-D9D2A2B24E12}" destId="{72498888-38FF-41BF-92E9-08D126649B75}" srcOrd="4" destOrd="0" parTransId="{260D3F04-7682-42A3-B7A6-9A5F3BB481E7}" sibTransId="{77BEB58B-6CE8-47CB-8DF0-1477E0A259AC}"/>
    <dgm:cxn modelId="{2605068C-79C0-4FD1-8C30-510516C9A0EC}" srcId="{CC95F779-CC1A-44DA-9CE2-D9D2A2B24E12}" destId="{EC26B004-077F-4C64-8658-55C94D83B8F1}" srcOrd="3" destOrd="0" parTransId="{57EC8399-3C9E-4692-BDCA-20B34553115E}" sibTransId="{D99FF232-A6E3-4DDB-A820-45B61A3A2384}"/>
    <dgm:cxn modelId="{543EF22A-C251-4721-AE09-44C15165048A}" type="presParOf" srcId="{5687F047-EA08-4DC1-8386-5F642D877752}" destId="{7E23C537-8207-4E37-B8A2-946638E4DE01}" srcOrd="0" destOrd="0" presId="urn:microsoft.com/office/officeart/2005/8/layout/hierarchy6"/>
    <dgm:cxn modelId="{7418EAEE-3A55-4C59-B5CA-40341DE37545}" type="presParOf" srcId="{7E23C537-8207-4E37-B8A2-946638E4DE01}" destId="{FCF9E765-F207-45AC-859E-65575F441FED}" srcOrd="0" destOrd="0" presId="urn:microsoft.com/office/officeart/2005/8/layout/hierarchy6"/>
    <dgm:cxn modelId="{A3934212-A3C1-456B-AB8D-4B0AD46758A9}" type="presParOf" srcId="{FCF9E765-F207-45AC-859E-65575F441FED}" destId="{ED41D7D1-31A3-45A1-B7AC-0232FF11D1BA}" srcOrd="0" destOrd="0" presId="urn:microsoft.com/office/officeart/2005/8/layout/hierarchy6"/>
    <dgm:cxn modelId="{AF0A6870-7FEC-4309-BB75-8805266912A7}" type="presParOf" srcId="{ED41D7D1-31A3-45A1-B7AC-0232FF11D1BA}" destId="{E20FE865-7120-4B4C-9BD7-312DE3381052}" srcOrd="0" destOrd="0" presId="urn:microsoft.com/office/officeart/2005/8/layout/hierarchy6"/>
    <dgm:cxn modelId="{8F12BAF8-D76F-4942-BA02-5B9E80B13F72}" type="presParOf" srcId="{ED41D7D1-31A3-45A1-B7AC-0232FF11D1BA}" destId="{FE73E4C2-3DD0-4D9F-BD6F-2B2B3794C7E9}" srcOrd="1" destOrd="0" presId="urn:microsoft.com/office/officeart/2005/8/layout/hierarchy6"/>
    <dgm:cxn modelId="{C45D8052-79E9-4332-B385-2CC71CFD304A}" type="presParOf" srcId="{FE73E4C2-3DD0-4D9F-BD6F-2B2B3794C7E9}" destId="{C0455A45-5F9E-40E0-9B87-D039B1AB6AA2}" srcOrd="0" destOrd="0" presId="urn:microsoft.com/office/officeart/2005/8/layout/hierarchy6"/>
    <dgm:cxn modelId="{FDB72453-A104-4595-97CB-B1B017B29CC9}" type="presParOf" srcId="{FE73E4C2-3DD0-4D9F-BD6F-2B2B3794C7E9}" destId="{16DB649D-904B-467B-9184-2C1C25E28A4A}" srcOrd="1" destOrd="0" presId="urn:microsoft.com/office/officeart/2005/8/layout/hierarchy6"/>
    <dgm:cxn modelId="{18495860-10B2-4B44-B4B1-526F1911BBEC}" type="presParOf" srcId="{16DB649D-904B-467B-9184-2C1C25E28A4A}" destId="{03644299-D61C-4D40-BD28-D07AE76220D2}" srcOrd="0" destOrd="0" presId="urn:microsoft.com/office/officeart/2005/8/layout/hierarchy6"/>
    <dgm:cxn modelId="{0615F3BD-A916-4D6E-A009-9A540408DB91}" type="presParOf" srcId="{16DB649D-904B-467B-9184-2C1C25E28A4A}" destId="{FEAA7623-D827-4545-88A4-8002B49F2CB4}" srcOrd="1" destOrd="0" presId="urn:microsoft.com/office/officeart/2005/8/layout/hierarchy6"/>
    <dgm:cxn modelId="{4D3A0F0F-69DA-4948-863A-2B19F929662B}" type="presParOf" srcId="{FE73E4C2-3DD0-4D9F-BD6F-2B2B3794C7E9}" destId="{25117CA4-825D-4BAF-8021-F0CFD9BBB019}" srcOrd="2" destOrd="0" presId="urn:microsoft.com/office/officeart/2005/8/layout/hierarchy6"/>
    <dgm:cxn modelId="{0E5FB399-13A3-4705-87CD-1A0E812A8980}" type="presParOf" srcId="{FE73E4C2-3DD0-4D9F-BD6F-2B2B3794C7E9}" destId="{3AE1F4F9-D2B4-48AD-AED4-970EC761EE43}" srcOrd="3" destOrd="0" presId="urn:microsoft.com/office/officeart/2005/8/layout/hierarchy6"/>
    <dgm:cxn modelId="{F6A8F03F-05CC-42E4-8F0B-BE472814FF4E}" type="presParOf" srcId="{3AE1F4F9-D2B4-48AD-AED4-970EC761EE43}" destId="{1E6D81DA-AC72-4EAB-BB5B-A67DDE59D486}" srcOrd="0" destOrd="0" presId="urn:microsoft.com/office/officeart/2005/8/layout/hierarchy6"/>
    <dgm:cxn modelId="{05F73E34-3B44-4EFF-A281-4076DAE581F7}" type="presParOf" srcId="{3AE1F4F9-D2B4-48AD-AED4-970EC761EE43}" destId="{9DBD8A3E-9877-4E42-8B7F-8381C7FC0F74}" srcOrd="1" destOrd="0" presId="urn:microsoft.com/office/officeart/2005/8/layout/hierarchy6"/>
    <dgm:cxn modelId="{E084E261-A3FD-47FE-BEC6-9AE033D30FA7}" type="presParOf" srcId="{FE73E4C2-3DD0-4D9F-BD6F-2B2B3794C7E9}" destId="{99DD3BD0-CFFD-4A78-B6DE-B237642CAF7D}" srcOrd="4" destOrd="0" presId="urn:microsoft.com/office/officeart/2005/8/layout/hierarchy6"/>
    <dgm:cxn modelId="{73E3EE50-DF2D-4DFF-930C-9AAA3EB0512C}" type="presParOf" srcId="{FE73E4C2-3DD0-4D9F-BD6F-2B2B3794C7E9}" destId="{14547F58-26E1-4B48-A614-5554338C03E0}" srcOrd="5" destOrd="0" presId="urn:microsoft.com/office/officeart/2005/8/layout/hierarchy6"/>
    <dgm:cxn modelId="{2E68C236-10A9-48E0-9BAD-3C88740DF862}" type="presParOf" srcId="{14547F58-26E1-4B48-A614-5554338C03E0}" destId="{1E2FE880-550B-4BBD-9CE7-CCFB2BFC9EDF}" srcOrd="0" destOrd="0" presId="urn:microsoft.com/office/officeart/2005/8/layout/hierarchy6"/>
    <dgm:cxn modelId="{E8436CFA-7E8A-4338-8EB0-3A54547CF402}" type="presParOf" srcId="{14547F58-26E1-4B48-A614-5554338C03E0}" destId="{20767CF2-67D4-4C63-9F30-788B495D5644}" srcOrd="1" destOrd="0" presId="urn:microsoft.com/office/officeart/2005/8/layout/hierarchy6"/>
    <dgm:cxn modelId="{B736BFC1-A7B6-49F7-8A25-A186F2ED0C55}" type="presParOf" srcId="{FE73E4C2-3DD0-4D9F-BD6F-2B2B3794C7E9}" destId="{71F8CF41-2E89-4891-B897-3A6A2393DBF2}" srcOrd="6" destOrd="0" presId="urn:microsoft.com/office/officeart/2005/8/layout/hierarchy6"/>
    <dgm:cxn modelId="{68C9B830-E61B-4C4E-B62C-D66F7985CEC9}" type="presParOf" srcId="{FE73E4C2-3DD0-4D9F-BD6F-2B2B3794C7E9}" destId="{BB6DEFC3-1E8C-47B7-9D85-E051E6CBA91A}" srcOrd="7" destOrd="0" presId="urn:microsoft.com/office/officeart/2005/8/layout/hierarchy6"/>
    <dgm:cxn modelId="{0A231F9A-DFE0-448D-BE3B-8413D63C4DD0}" type="presParOf" srcId="{BB6DEFC3-1E8C-47B7-9D85-E051E6CBA91A}" destId="{50C59419-A2DC-4598-9A08-8D19462CB571}" srcOrd="0" destOrd="0" presId="urn:microsoft.com/office/officeart/2005/8/layout/hierarchy6"/>
    <dgm:cxn modelId="{9504B8E0-E581-4DC5-8474-FCBE8DB207A2}" type="presParOf" srcId="{BB6DEFC3-1E8C-47B7-9D85-E051E6CBA91A}" destId="{8B52A118-992D-4A71-818A-226D0BB71DCB}" srcOrd="1" destOrd="0" presId="urn:microsoft.com/office/officeart/2005/8/layout/hierarchy6"/>
    <dgm:cxn modelId="{48E9298B-0484-430C-B1E8-30A7B684D491}" type="presParOf" srcId="{FE73E4C2-3DD0-4D9F-BD6F-2B2B3794C7E9}" destId="{2D99EC52-7B03-46F1-B6A2-156BF34B10E0}" srcOrd="8" destOrd="0" presId="urn:microsoft.com/office/officeart/2005/8/layout/hierarchy6"/>
    <dgm:cxn modelId="{F172B8D8-4F2F-46B3-B49C-E7E4F6E17B31}" type="presParOf" srcId="{FE73E4C2-3DD0-4D9F-BD6F-2B2B3794C7E9}" destId="{3C0CBCFF-C50A-4CEF-B599-D2833B7DBFDA}" srcOrd="9" destOrd="0" presId="urn:microsoft.com/office/officeart/2005/8/layout/hierarchy6"/>
    <dgm:cxn modelId="{56E919DE-2312-484F-9DA5-989A101B8D02}" type="presParOf" srcId="{3C0CBCFF-C50A-4CEF-B599-D2833B7DBFDA}" destId="{537FA198-8552-457B-90B4-2E1D1B1B3FD9}" srcOrd="0" destOrd="0" presId="urn:microsoft.com/office/officeart/2005/8/layout/hierarchy6"/>
    <dgm:cxn modelId="{4212F022-D5D0-46E8-83D7-3265E1A82A50}" type="presParOf" srcId="{3C0CBCFF-C50A-4CEF-B599-D2833B7DBFDA}" destId="{FBFC756E-8FF7-4A10-A702-A6399C057984}" srcOrd="1" destOrd="0" presId="urn:microsoft.com/office/officeart/2005/8/layout/hierarchy6"/>
    <dgm:cxn modelId="{447956CC-3CCB-4CE3-8EA1-8ADE41953188}" type="presParOf" srcId="{5687F047-EA08-4DC1-8386-5F642D877752}" destId="{E674252C-D9BF-48F9-8F26-58E041D2CB1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0BD592-CAF1-4DFD-A7E1-B34D33EFA71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95F779-CC1A-44DA-9CE2-D9D2A2B24E12}">
      <dgm:prSet phldrT="[Text]"/>
      <dgm:spPr/>
      <dgm:t>
        <a:bodyPr/>
        <a:lstStyle/>
        <a:p>
          <a:r>
            <a:rPr lang="en-US" dirty="0" smtClean="0"/>
            <a:t>SERACHING</a:t>
          </a:r>
          <a:endParaRPr lang="en-US" dirty="0"/>
        </a:p>
      </dgm:t>
    </dgm:pt>
    <dgm:pt modelId="{8655792B-8BB8-4ED7-9160-8C96291A359E}" type="parTrans" cxnId="{D3C93EBC-0E2C-4637-9D0D-61441022A671}">
      <dgm:prSet/>
      <dgm:spPr/>
      <dgm:t>
        <a:bodyPr/>
        <a:lstStyle/>
        <a:p>
          <a:endParaRPr lang="en-US"/>
        </a:p>
      </dgm:t>
    </dgm:pt>
    <dgm:pt modelId="{59BAE449-6718-465B-A003-0E9F638FAA94}" type="sibTrans" cxnId="{D3C93EBC-0E2C-4637-9D0D-61441022A671}">
      <dgm:prSet/>
      <dgm:spPr/>
      <dgm:t>
        <a:bodyPr/>
        <a:lstStyle/>
        <a:p>
          <a:endParaRPr lang="en-US"/>
        </a:p>
      </dgm:t>
    </dgm:pt>
    <dgm:pt modelId="{940A08E2-CFD2-470E-AFA4-7DC26C2C0D5B}">
      <dgm:prSet phldrT="[Text]"/>
      <dgm:spPr/>
      <dgm:t>
        <a:bodyPr/>
        <a:lstStyle/>
        <a:p>
          <a:r>
            <a:rPr lang="en-US" dirty="0" smtClean="0"/>
            <a:t>Search By Product Name</a:t>
          </a:r>
          <a:endParaRPr lang="en-US" dirty="0"/>
        </a:p>
      </dgm:t>
    </dgm:pt>
    <dgm:pt modelId="{07E14417-F4D9-4746-B3A0-2E477CAF7EA5}" type="parTrans" cxnId="{B461B22D-5A63-4856-A2AB-F828042E106E}">
      <dgm:prSet/>
      <dgm:spPr/>
      <dgm:t>
        <a:bodyPr/>
        <a:lstStyle/>
        <a:p>
          <a:endParaRPr lang="en-US"/>
        </a:p>
      </dgm:t>
    </dgm:pt>
    <dgm:pt modelId="{A8B3F52D-834A-451A-9835-40B26CF8D272}" type="sibTrans" cxnId="{B461B22D-5A63-4856-A2AB-F828042E106E}">
      <dgm:prSet/>
      <dgm:spPr/>
      <dgm:t>
        <a:bodyPr/>
        <a:lstStyle/>
        <a:p>
          <a:endParaRPr lang="en-US"/>
        </a:p>
      </dgm:t>
    </dgm:pt>
    <dgm:pt modelId="{18D1234B-AA84-4FEB-BB80-C88DD142CD42}">
      <dgm:prSet phldrT="[Text]"/>
      <dgm:spPr/>
      <dgm:t>
        <a:bodyPr/>
        <a:lstStyle/>
        <a:p>
          <a:r>
            <a:rPr lang="en-US" dirty="0" smtClean="0"/>
            <a:t>Search by Filter</a:t>
          </a:r>
          <a:endParaRPr lang="en-US" dirty="0"/>
        </a:p>
      </dgm:t>
    </dgm:pt>
    <dgm:pt modelId="{62DF1C96-6774-43E9-9D8E-08805E525B15}" type="parTrans" cxnId="{8B76497B-9CBD-4DBF-8001-63534E1CE600}">
      <dgm:prSet/>
      <dgm:spPr/>
      <dgm:t>
        <a:bodyPr/>
        <a:lstStyle/>
        <a:p>
          <a:endParaRPr lang="en-US"/>
        </a:p>
      </dgm:t>
    </dgm:pt>
    <dgm:pt modelId="{1933685A-939F-43F0-9D36-18A4EDAAA8CE}" type="sibTrans" cxnId="{8B76497B-9CBD-4DBF-8001-63534E1CE600}">
      <dgm:prSet/>
      <dgm:spPr/>
      <dgm:t>
        <a:bodyPr/>
        <a:lstStyle/>
        <a:p>
          <a:endParaRPr lang="en-US"/>
        </a:p>
      </dgm:t>
    </dgm:pt>
    <dgm:pt modelId="{ECF38909-7913-460D-B321-38BB9C3A24D4}">
      <dgm:prSet/>
      <dgm:spPr/>
      <dgm:t>
        <a:bodyPr/>
        <a:lstStyle/>
        <a:p>
          <a:r>
            <a:rPr lang="en-US" dirty="0" smtClean="0"/>
            <a:t>Search By category</a:t>
          </a:r>
          <a:endParaRPr lang="en-US" dirty="0"/>
        </a:p>
      </dgm:t>
    </dgm:pt>
    <dgm:pt modelId="{7903E26A-1E3F-46FE-8055-79BC099299BE}" type="parTrans" cxnId="{717C12FD-55C9-4A25-BE9D-938F67164F6E}">
      <dgm:prSet/>
      <dgm:spPr/>
      <dgm:t>
        <a:bodyPr/>
        <a:lstStyle/>
        <a:p>
          <a:endParaRPr lang="en-US"/>
        </a:p>
      </dgm:t>
    </dgm:pt>
    <dgm:pt modelId="{B2B01BD8-43F5-4CE2-8E26-F71E9B5D14EB}" type="sibTrans" cxnId="{717C12FD-55C9-4A25-BE9D-938F67164F6E}">
      <dgm:prSet/>
      <dgm:spPr/>
      <dgm:t>
        <a:bodyPr/>
        <a:lstStyle/>
        <a:p>
          <a:endParaRPr lang="en-US"/>
        </a:p>
      </dgm:t>
    </dgm:pt>
    <dgm:pt modelId="{C7DE787B-40C1-40B4-8547-CA12B0BAFEEC}">
      <dgm:prSet/>
      <dgm:spPr/>
      <dgm:t>
        <a:bodyPr/>
        <a:lstStyle/>
        <a:p>
          <a:r>
            <a:rPr lang="en-US" dirty="0" smtClean="0"/>
            <a:t>Search By product type</a:t>
          </a:r>
          <a:endParaRPr lang="en-US" dirty="0"/>
        </a:p>
      </dgm:t>
    </dgm:pt>
    <dgm:pt modelId="{38129807-484E-461B-AED0-6EB4D16866A5}" type="parTrans" cxnId="{C3C9063D-C9AA-4F8B-8610-8C65265D75C2}">
      <dgm:prSet/>
      <dgm:spPr/>
      <dgm:t>
        <a:bodyPr/>
        <a:lstStyle/>
        <a:p>
          <a:endParaRPr lang="en-US"/>
        </a:p>
      </dgm:t>
    </dgm:pt>
    <dgm:pt modelId="{B48F3CD6-9551-45B9-B286-DE036B3C2A1C}" type="sibTrans" cxnId="{C3C9063D-C9AA-4F8B-8610-8C65265D75C2}">
      <dgm:prSet/>
      <dgm:spPr/>
      <dgm:t>
        <a:bodyPr/>
        <a:lstStyle/>
        <a:p>
          <a:endParaRPr lang="en-US"/>
        </a:p>
      </dgm:t>
    </dgm:pt>
    <dgm:pt modelId="{A5B03803-FDFC-4A25-84B9-70C6E6E5C8DE}" type="pres">
      <dgm:prSet presAssocID="{300BD592-CAF1-4DFD-A7E1-B34D33EFA71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B4E62E-6A76-491F-BCDD-C0B14B38C3CC}" type="pres">
      <dgm:prSet presAssocID="{CC95F779-CC1A-44DA-9CE2-D9D2A2B24E12}" presName="root1" presStyleCnt="0"/>
      <dgm:spPr/>
    </dgm:pt>
    <dgm:pt modelId="{3BCB895B-0A6C-4A43-AAC9-CD171F61D1E3}" type="pres">
      <dgm:prSet presAssocID="{CC95F779-CC1A-44DA-9CE2-D9D2A2B24E12}" presName="LevelOneTextNode" presStyleLbl="node0" presStyleIdx="0" presStyleCnt="1" custLinFactNeighborX="-87410" custLinFactNeighborY="-315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CE139A-51D9-481D-B0EB-842F3AA2B6C8}" type="pres">
      <dgm:prSet presAssocID="{CC95F779-CC1A-44DA-9CE2-D9D2A2B24E12}" presName="level2hierChild" presStyleCnt="0"/>
      <dgm:spPr/>
    </dgm:pt>
    <dgm:pt modelId="{94C7D780-3940-45E8-A9E5-D2C3CD07DBAB}" type="pres">
      <dgm:prSet presAssocID="{07E14417-F4D9-4746-B3A0-2E477CAF7EA5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B3E6B4F5-8BD2-4976-8FAB-FD4B3BFB3AC5}" type="pres">
      <dgm:prSet presAssocID="{07E14417-F4D9-4746-B3A0-2E477CAF7EA5}" presName="connTx" presStyleLbl="parChTrans1D2" presStyleIdx="0" presStyleCnt="4"/>
      <dgm:spPr/>
      <dgm:t>
        <a:bodyPr/>
        <a:lstStyle/>
        <a:p>
          <a:endParaRPr lang="en-US"/>
        </a:p>
      </dgm:t>
    </dgm:pt>
    <dgm:pt modelId="{0C2FCCAB-3689-4753-B395-3ABD4543FF70}" type="pres">
      <dgm:prSet presAssocID="{940A08E2-CFD2-470E-AFA4-7DC26C2C0D5B}" presName="root2" presStyleCnt="0"/>
      <dgm:spPr/>
    </dgm:pt>
    <dgm:pt modelId="{C13B62D4-0C6E-4CFC-9B3A-5CE900307017}" type="pres">
      <dgm:prSet presAssocID="{940A08E2-CFD2-470E-AFA4-7DC26C2C0D5B}" presName="LevelTwoTextNode" presStyleLbl="node2" presStyleIdx="0" presStyleCnt="4" custScaleX="79735" custScaleY="101385" custLinFactNeighborX="-18080" custLinFactNeighborY="195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B7576A-78D7-40BF-8268-455CE27DA0F0}" type="pres">
      <dgm:prSet presAssocID="{940A08E2-CFD2-470E-AFA4-7DC26C2C0D5B}" presName="level3hierChild" presStyleCnt="0"/>
      <dgm:spPr/>
    </dgm:pt>
    <dgm:pt modelId="{446E7006-8D18-4154-934C-E079201DD275}" type="pres">
      <dgm:prSet presAssocID="{38129807-484E-461B-AED0-6EB4D16866A5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1529427F-3827-4E28-A045-2A2E5A032EC4}" type="pres">
      <dgm:prSet presAssocID="{38129807-484E-461B-AED0-6EB4D16866A5}" presName="connTx" presStyleLbl="parChTrans1D2" presStyleIdx="1" presStyleCnt="4"/>
      <dgm:spPr/>
      <dgm:t>
        <a:bodyPr/>
        <a:lstStyle/>
        <a:p>
          <a:endParaRPr lang="en-US"/>
        </a:p>
      </dgm:t>
    </dgm:pt>
    <dgm:pt modelId="{D36D84E3-4295-479B-B767-6FC1737D05FC}" type="pres">
      <dgm:prSet presAssocID="{C7DE787B-40C1-40B4-8547-CA12B0BAFEEC}" presName="root2" presStyleCnt="0"/>
      <dgm:spPr/>
    </dgm:pt>
    <dgm:pt modelId="{F480416D-F933-4389-AC40-1A07765A4A46}" type="pres">
      <dgm:prSet presAssocID="{C7DE787B-40C1-40B4-8547-CA12B0BAFEEC}" presName="LevelTwoTextNode" presStyleLbl="node2" presStyleIdx="1" presStyleCnt="4" custScaleX="82705" custScaleY="99916" custLinFactNeighborX="-20022" custLinFactNeighborY="135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E931E6-0094-4A13-B357-CDB49A52485D}" type="pres">
      <dgm:prSet presAssocID="{C7DE787B-40C1-40B4-8547-CA12B0BAFEEC}" presName="level3hierChild" presStyleCnt="0"/>
      <dgm:spPr/>
    </dgm:pt>
    <dgm:pt modelId="{6F6D3BC9-95AA-48FB-853C-0A44C3820492}" type="pres">
      <dgm:prSet presAssocID="{7903E26A-1E3F-46FE-8055-79BC099299BE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43AA42BC-90D0-44FB-A5FD-E8FD9C773F79}" type="pres">
      <dgm:prSet presAssocID="{7903E26A-1E3F-46FE-8055-79BC099299BE}" presName="connTx" presStyleLbl="parChTrans1D2" presStyleIdx="2" presStyleCnt="4"/>
      <dgm:spPr/>
      <dgm:t>
        <a:bodyPr/>
        <a:lstStyle/>
        <a:p>
          <a:endParaRPr lang="en-US"/>
        </a:p>
      </dgm:t>
    </dgm:pt>
    <dgm:pt modelId="{1C0E104B-FE73-4748-B091-1CAE5446D4A0}" type="pres">
      <dgm:prSet presAssocID="{ECF38909-7913-460D-B321-38BB9C3A24D4}" presName="root2" presStyleCnt="0"/>
      <dgm:spPr/>
    </dgm:pt>
    <dgm:pt modelId="{E6B2137C-B0A0-4938-A0E8-BC3E5EDB117D}" type="pres">
      <dgm:prSet presAssocID="{ECF38909-7913-460D-B321-38BB9C3A24D4}" presName="LevelTwoTextNode" presStyleLbl="node2" presStyleIdx="2" presStyleCnt="4" custScaleX="81229" custScaleY="93445" custLinFactNeighborX="-18640" custLinFactNeighborY="46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936854-4945-44E4-99C9-21E60A9BD447}" type="pres">
      <dgm:prSet presAssocID="{ECF38909-7913-460D-B321-38BB9C3A24D4}" presName="level3hierChild" presStyleCnt="0"/>
      <dgm:spPr/>
    </dgm:pt>
    <dgm:pt modelId="{E4BC0B6D-5B97-4789-8A44-01DF80E34F88}" type="pres">
      <dgm:prSet presAssocID="{62DF1C96-6774-43E9-9D8E-08805E525B15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13BECAC1-D2DB-4478-AA34-0E8D914E3DC4}" type="pres">
      <dgm:prSet presAssocID="{62DF1C96-6774-43E9-9D8E-08805E525B15}" presName="connTx" presStyleLbl="parChTrans1D2" presStyleIdx="3" presStyleCnt="4"/>
      <dgm:spPr/>
      <dgm:t>
        <a:bodyPr/>
        <a:lstStyle/>
        <a:p>
          <a:endParaRPr lang="en-US"/>
        </a:p>
      </dgm:t>
    </dgm:pt>
    <dgm:pt modelId="{E984E9F1-60DE-4B0A-9A1A-FA509DF26816}" type="pres">
      <dgm:prSet presAssocID="{18D1234B-AA84-4FEB-BB80-C88DD142CD42}" presName="root2" presStyleCnt="0"/>
      <dgm:spPr/>
    </dgm:pt>
    <dgm:pt modelId="{D5F6056A-9F91-447F-858A-98F415E6DE96}" type="pres">
      <dgm:prSet presAssocID="{18D1234B-AA84-4FEB-BB80-C88DD142CD42}" presName="LevelTwoTextNode" presStyleLbl="node2" presStyleIdx="3" presStyleCnt="4" custScaleX="83725" custLinFactNeighborX="-19901" custLinFactNeighborY="-62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98108D-BFF5-4CAF-A1DD-396A364626EF}" type="pres">
      <dgm:prSet presAssocID="{18D1234B-AA84-4FEB-BB80-C88DD142CD42}" presName="level3hierChild" presStyleCnt="0"/>
      <dgm:spPr/>
    </dgm:pt>
  </dgm:ptLst>
  <dgm:cxnLst>
    <dgm:cxn modelId="{7B44DE7C-22E5-417D-8786-56D45DE5B82D}" type="presOf" srcId="{07E14417-F4D9-4746-B3A0-2E477CAF7EA5}" destId="{B3E6B4F5-8BD2-4976-8FAB-FD4B3BFB3AC5}" srcOrd="1" destOrd="0" presId="urn:microsoft.com/office/officeart/2005/8/layout/hierarchy2"/>
    <dgm:cxn modelId="{1A6EF4B0-5E1E-4B08-8E80-7FB28D62CC1A}" type="presOf" srcId="{940A08E2-CFD2-470E-AFA4-7DC26C2C0D5B}" destId="{C13B62D4-0C6E-4CFC-9B3A-5CE900307017}" srcOrd="0" destOrd="0" presId="urn:microsoft.com/office/officeart/2005/8/layout/hierarchy2"/>
    <dgm:cxn modelId="{C1FAC250-08A8-40AC-9E5F-35C0AFA26122}" type="presOf" srcId="{ECF38909-7913-460D-B321-38BB9C3A24D4}" destId="{E6B2137C-B0A0-4938-A0E8-BC3E5EDB117D}" srcOrd="0" destOrd="0" presId="urn:microsoft.com/office/officeart/2005/8/layout/hierarchy2"/>
    <dgm:cxn modelId="{B461B22D-5A63-4856-A2AB-F828042E106E}" srcId="{CC95F779-CC1A-44DA-9CE2-D9D2A2B24E12}" destId="{940A08E2-CFD2-470E-AFA4-7DC26C2C0D5B}" srcOrd="0" destOrd="0" parTransId="{07E14417-F4D9-4746-B3A0-2E477CAF7EA5}" sibTransId="{A8B3F52D-834A-451A-9835-40B26CF8D272}"/>
    <dgm:cxn modelId="{5C2B8A7C-E476-4D02-A89C-65C18427E57D}" type="presOf" srcId="{300BD592-CAF1-4DFD-A7E1-B34D33EFA715}" destId="{A5B03803-FDFC-4A25-84B9-70C6E6E5C8DE}" srcOrd="0" destOrd="0" presId="urn:microsoft.com/office/officeart/2005/8/layout/hierarchy2"/>
    <dgm:cxn modelId="{86DD2391-7E17-4CD6-B6D8-F21A231E499F}" type="presOf" srcId="{38129807-484E-461B-AED0-6EB4D16866A5}" destId="{446E7006-8D18-4154-934C-E079201DD275}" srcOrd="0" destOrd="0" presId="urn:microsoft.com/office/officeart/2005/8/layout/hierarchy2"/>
    <dgm:cxn modelId="{4F16BEFD-73C3-4E11-AFBB-6E617B6A31BE}" type="presOf" srcId="{C7DE787B-40C1-40B4-8547-CA12B0BAFEEC}" destId="{F480416D-F933-4389-AC40-1A07765A4A46}" srcOrd="0" destOrd="0" presId="urn:microsoft.com/office/officeart/2005/8/layout/hierarchy2"/>
    <dgm:cxn modelId="{AEFDA3D1-B31A-4A9C-9304-95CE1079E40C}" type="presOf" srcId="{62DF1C96-6774-43E9-9D8E-08805E525B15}" destId="{E4BC0B6D-5B97-4789-8A44-01DF80E34F88}" srcOrd="0" destOrd="0" presId="urn:microsoft.com/office/officeart/2005/8/layout/hierarchy2"/>
    <dgm:cxn modelId="{DE198B7D-8F2E-4354-A561-6221C3D23EDD}" type="presOf" srcId="{7903E26A-1E3F-46FE-8055-79BC099299BE}" destId="{43AA42BC-90D0-44FB-A5FD-E8FD9C773F79}" srcOrd="1" destOrd="0" presId="urn:microsoft.com/office/officeart/2005/8/layout/hierarchy2"/>
    <dgm:cxn modelId="{57AE1947-F1C5-4E18-9AC4-13EFF689E57F}" type="presOf" srcId="{62DF1C96-6774-43E9-9D8E-08805E525B15}" destId="{13BECAC1-D2DB-4478-AA34-0E8D914E3DC4}" srcOrd="1" destOrd="0" presId="urn:microsoft.com/office/officeart/2005/8/layout/hierarchy2"/>
    <dgm:cxn modelId="{717C12FD-55C9-4A25-BE9D-938F67164F6E}" srcId="{CC95F779-CC1A-44DA-9CE2-D9D2A2B24E12}" destId="{ECF38909-7913-460D-B321-38BB9C3A24D4}" srcOrd="2" destOrd="0" parTransId="{7903E26A-1E3F-46FE-8055-79BC099299BE}" sibTransId="{B2B01BD8-43F5-4CE2-8E26-F71E9B5D14EB}"/>
    <dgm:cxn modelId="{C3C9063D-C9AA-4F8B-8610-8C65265D75C2}" srcId="{CC95F779-CC1A-44DA-9CE2-D9D2A2B24E12}" destId="{C7DE787B-40C1-40B4-8547-CA12B0BAFEEC}" srcOrd="1" destOrd="0" parTransId="{38129807-484E-461B-AED0-6EB4D16866A5}" sibTransId="{B48F3CD6-9551-45B9-B286-DE036B3C2A1C}"/>
    <dgm:cxn modelId="{5264B1A1-5C60-4E11-8464-7EAEA0DA3D3B}" type="presOf" srcId="{18D1234B-AA84-4FEB-BB80-C88DD142CD42}" destId="{D5F6056A-9F91-447F-858A-98F415E6DE96}" srcOrd="0" destOrd="0" presId="urn:microsoft.com/office/officeart/2005/8/layout/hierarchy2"/>
    <dgm:cxn modelId="{E9A3B70C-5AAD-4D27-AC7F-881E271009BC}" type="presOf" srcId="{CC95F779-CC1A-44DA-9CE2-D9D2A2B24E12}" destId="{3BCB895B-0A6C-4A43-AAC9-CD171F61D1E3}" srcOrd="0" destOrd="0" presId="urn:microsoft.com/office/officeart/2005/8/layout/hierarchy2"/>
    <dgm:cxn modelId="{8B76497B-9CBD-4DBF-8001-63534E1CE600}" srcId="{CC95F779-CC1A-44DA-9CE2-D9D2A2B24E12}" destId="{18D1234B-AA84-4FEB-BB80-C88DD142CD42}" srcOrd="3" destOrd="0" parTransId="{62DF1C96-6774-43E9-9D8E-08805E525B15}" sibTransId="{1933685A-939F-43F0-9D36-18A4EDAAA8CE}"/>
    <dgm:cxn modelId="{1528F80D-BB37-4DE4-998E-417C127E8542}" type="presOf" srcId="{07E14417-F4D9-4746-B3A0-2E477CAF7EA5}" destId="{94C7D780-3940-45E8-A9E5-D2C3CD07DBAB}" srcOrd="0" destOrd="0" presId="urn:microsoft.com/office/officeart/2005/8/layout/hierarchy2"/>
    <dgm:cxn modelId="{24CD627E-EAA0-4300-816A-464646A4CFA7}" type="presOf" srcId="{38129807-484E-461B-AED0-6EB4D16866A5}" destId="{1529427F-3827-4E28-A045-2A2E5A032EC4}" srcOrd="1" destOrd="0" presId="urn:microsoft.com/office/officeart/2005/8/layout/hierarchy2"/>
    <dgm:cxn modelId="{304F91DC-D9F2-482C-9753-A267F99F222E}" type="presOf" srcId="{7903E26A-1E3F-46FE-8055-79BC099299BE}" destId="{6F6D3BC9-95AA-48FB-853C-0A44C3820492}" srcOrd="0" destOrd="0" presId="urn:microsoft.com/office/officeart/2005/8/layout/hierarchy2"/>
    <dgm:cxn modelId="{D3C93EBC-0E2C-4637-9D0D-61441022A671}" srcId="{300BD592-CAF1-4DFD-A7E1-B34D33EFA715}" destId="{CC95F779-CC1A-44DA-9CE2-D9D2A2B24E12}" srcOrd="0" destOrd="0" parTransId="{8655792B-8BB8-4ED7-9160-8C96291A359E}" sibTransId="{59BAE449-6718-465B-A003-0E9F638FAA94}"/>
    <dgm:cxn modelId="{021C0CD2-6721-4FEA-9C4F-3FD2716FF2DB}" type="presParOf" srcId="{A5B03803-FDFC-4A25-84B9-70C6E6E5C8DE}" destId="{9CB4E62E-6A76-491F-BCDD-C0B14B38C3CC}" srcOrd="0" destOrd="0" presId="urn:microsoft.com/office/officeart/2005/8/layout/hierarchy2"/>
    <dgm:cxn modelId="{0F404520-F286-405A-A11C-61A1A508A7EF}" type="presParOf" srcId="{9CB4E62E-6A76-491F-BCDD-C0B14B38C3CC}" destId="{3BCB895B-0A6C-4A43-AAC9-CD171F61D1E3}" srcOrd="0" destOrd="0" presId="urn:microsoft.com/office/officeart/2005/8/layout/hierarchy2"/>
    <dgm:cxn modelId="{CE74A956-9AC1-4052-B250-EB76090E7505}" type="presParOf" srcId="{9CB4E62E-6A76-491F-BCDD-C0B14B38C3CC}" destId="{C5CE139A-51D9-481D-B0EB-842F3AA2B6C8}" srcOrd="1" destOrd="0" presId="urn:microsoft.com/office/officeart/2005/8/layout/hierarchy2"/>
    <dgm:cxn modelId="{5CB9629F-3AB5-4F56-9A3A-EE12266A2500}" type="presParOf" srcId="{C5CE139A-51D9-481D-B0EB-842F3AA2B6C8}" destId="{94C7D780-3940-45E8-A9E5-D2C3CD07DBAB}" srcOrd="0" destOrd="0" presId="urn:microsoft.com/office/officeart/2005/8/layout/hierarchy2"/>
    <dgm:cxn modelId="{0FAD792C-96AF-4C6D-84CC-C32B329CA8D6}" type="presParOf" srcId="{94C7D780-3940-45E8-A9E5-D2C3CD07DBAB}" destId="{B3E6B4F5-8BD2-4976-8FAB-FD4B3BFB3AC5}" srcOrd="0" destOrd="0" presId="urn:microsoft.com/office/officeart/2005/8/layout/hierarchy2"/>
    <dgm:cxn modelId="{32140400-EF0D-4C5D-A38F-8F65655C2B52}" type="presParOf" srcId="{C5CE139A-51D9-481D-B0EB-842F3AA2B6C8}" destId="{0C2FCCAB-3689-4753-B395-3ABD4543FF70}" srcOrd="1" destOrd="0" presId="urn:microsoft.com/office/officeart/2005/8/layout/hierarchy2"/>
    <dgm:cxn modelId="{0FFC4ADE-2341-4E88-B743-1A200FB11AC7}" type="presParOf" srcId="{0C2FCCAB-3689-4753-B395-3ABD4543FF70}" destId="{C13B62D4-0C6E-4CFC-9B3A-5CE900307017}" srcOrd="0" destOrd="0" presId="urn:microsoft.com/office/officeart/2005/8/layout/hierarchy2"/>
    <dgm:cxn modelId="{71437030-AB64-4819-A588-1625D12435CD}" type="presParOf" srcId="{0C2FCCAB-3689-4753-B395-3ABD4543FF70}" destId="{09B7576A-78D7-40BF-8268-455CE27DA0F0}" srcOrd="1" destOrd="0" presId="urn:microsoft.com/office/officeart/2005/8/layout/hierarchy2"/>
    <dgm:cxn modelId="{EF544ECD-6864-4740-9ABE-9A7B25F33358}" type="presParOf" srcId="{C5CE139A-51D9-481D-B0EB-842F3AA2B6C8}" destId="{446E7006-8D18-4154-934C-E079201DD275}" srcOrd="2" destOrd="0" presId="urn:microsoft.com/office/officeart/2005/8/layout/hierarchy2"/>
    <dgm:cxn modelId="{38A8D8BF-8DAB-4479-9B49-97A69A3DB9B0}" type="presParOf" srcId="{446E7006-8D18-4154-934C-E079201DD275}" destId="{1529427F-3827-4E28-A045-2A2E5A032EC4}" srcOrd="0" destOrd="0" presId="urn:microsoft.com/office/officeart/2005/8/layout/hierarchy2"/>
    <dgm:cxn modelId="{3AEB6504-EB7B-470E-8832-35FC5EF943EA}" type="presParOf" srcId="{C5CE139A-51D9-481D-B0EB-842F3AA2B6C8}" destId="{D36D84E3-4295-479B-B767-6FC1737D05FC}" srcOrd="3" destOrd="0" presId="urn:microsoft.com/office/officeart/2005/8/layout/hierarchy2"/>
    <dgm:cxn modelId="{E9146B7F-9FC4-4BEC-B2C2-D778ACEC302C}" type="presParOf" srcId="{D36D84E3-4295-479B-B767-6FC1737D05FC}" destId="{F480416D-F933-4389-AC40-1A07765A4A46}" srcOrd="0" destOrd="0" presId="urn:microsoft.com/office/officeart/2005/8/layout/hierarchy2"/>
    <dgm:cxn modelId="{9C6AA068-E8E4-49C9-A334-B0EDE07638A7}" type="presParOf" srcId="{D36D84E3-4295-479B-B767-6FC1737D05FC}" destId="{12E931E6-0094-4A13-B357-CDB49A52485D}" srcOrd="1" destOrd="0" presId="urn:microsoft.com/office/officeart/2005/8/layout/hierarchy2"/>
    <dgm:cxn modelId="{1016439B-FEFB-40EC-BDC5-60786A3370DC}" type="presParOf" srcId="{C5CE139A-51D9-481D-B0EB-842F3AA2B6C8}" destId="{6F6D3BC9-95AA-48FB-853C-0A44C3820492}" srcOrd="4" destOrd="0" presId="urn:microsoft.com/office/officeart/2005/8/layout/hierarchy2"/>
    <dgm:cxn modelId="{0122930B-F29B-4DDB-B965-8EA3BAFF239C}" type="presParOf" srcId="{6F6D3BC9-95AA-48FB-853C-0A44C3820492}" destId="{43AA42BC-90D0-44FB-A5FD-E8FD9C773F79}" srcOrd="0" destOrd="0" presId="urn:microsoft.com/office/officeart/2005/8/layout/hierarchy2"/>
    <dgm:cxn modelId="{E809F95F-C9C4-414E-A00F-3AC0C26B6F5D}" type="presParOf" srcId="{C5CE139A-51D9-481D-B0EB-842F3AA2B6C8}" destId="{1C0E104B-FE73-4748-B091-1CAE5446D4A0}" srcOrd="5" destOrd="0" presId="urn:microsoft.com/office/officeart/2005/8/layout/hierarchy2"/>
    <dgm:cxn modelId="{79655E18-98E4-40A7-8174-A15E8928DAB3}" type="presParOf" srcId="{1C0E104B-FE73-4748-B091-1CAE5446D4A0}" destId="{E6B2137C-B0A0-4938-A0E8-BC3E5EDB117D}" srcOrd="0" destOrd="0" presId="urn:microsoft.com/office/officeart/2005/8/layout/hierarchy2"/>
    <dgm:cxn modelId="{866E0679-D58C-4EAE-956B-20A9108374AD}" type="presParOf" srcId="{1C0E104B-FE73-4748-B091-1CAE5446D4A0}" destId="{8C936854-4945-44E4-99C9-21E60A9BD447}" srcOrd="1" destOrd="0" presId="urn:microsoft.com/office/officeart/2005/8/layout/hierarchy2"/>
    <dgm:cxn modelId="{B1CCBBBA-FA2C-4E52-9B0F-E71EA72D46D4}" type="presParOf" srcId="{C5CE139A-51D9-481D-B0EB-842F3AA2B6C8}" destId="{E4BC0B6D-5B97-4789-8A44-01DF80E34F88}" srcOrd="6" destOrd="0" presId="urn:microsoft.com/office/officeart/2005/8/layout/hierarchy2"/>
    <dgm:cxn modelId="{50E7F0EE-97F0-4610-AD37-FE05F5237962}" type="presParOf" srcId="{E4BC0B6D-5B97-4789-8A44-01DF80E34F88}" destId="{13BECAC1-D2DB-4478-AA34-0E8D914E3DC4}" srcOrd="0" destOrd="0" presId="urn:microsoft.com/office/officeart/2005/8/layout/hierarchy2"/>
    <dgm:cxn modelId="{59710D55-FCFF-4F03-B8EB-A9ED450EC1FD}" type="presParOf" srcId="{C5CE139A-51D9-481D-B0EB-842F3AA2B6C8}" destId="{E984E9F1-60DE-4B0A-9A1A-FA509DF26816}" srcOrd="7" destOrd="0" presId="urn:microsoft.com/office/officeart/2005/8/layout/hierarchy2"/>
    <dgm:cxn modelId="{E9D89C66-AF0E-4029-8005-3FA2F1292DD1}" type="presParOf" srcId="{E984E9F1-60DE-4B0A-9A1A-FA509DF26816}" destId="{D5F6056A-9F91-447F-858A-98F415E6DE96}" srcOrd="0" destOrd="0" presId="urn:microsoft.com/office/officeart/2005/8/layout/hierarchy2"/>
    <dgm:cxn modelId="{F17CF30A-D622-41B3-A530-B39668246584}" type="presParOf" srcId="{E984E9F1-60DE-4B0A-9A1A-FA509DF26816}" destId="{7D98108D-BFF5-4CAF-A1DD-396A364626E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6845C0-4A04-4854-9F4E-C69C3D16953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484E6B-709D-4B3D-94EC-C1249208AECB}">
      <dgm:prSet phldrT="[Text]"/>
      <dgm:spPr/>
      <dgm:t>
        <a:bodyPr/>
        <a:lstStyle/>
        <a:p>
          <a:r>
            <a:rPr lang="en-US" dirty="0" smtClean="0"/>
            <a:t>Details</a:t>
          </a:r>
          <a:endParaRPr lang="en-US" dirty="0"/>
        </a:p>
      </dgm:t>
    </dgm:pt>
    <dgm:pt modelId="{81AA16AB-8C60-4879-8FC0-73AA9C856C71}" type="parTrans" cxnId="{01BDC202-A0BA-423B-81BC-8F686E0700E3}">
      <dgm:prSet/>
      <dgm:spPr/>
      <dgm:t>
        <a:bodyPr/>
        <a:lstStyle/>
        <a:p>
          <a:endParaRPr lang="en-US"/>
        </a:p>
      </dgm:t>
    </dgm:pt>
    <dgm:pt modelId="{FAF673A6-03B7-468B-82D6-23C249F7AFF4}" type="sibTrans" cxnId="{01BDC202-A0BA-423B-81BC-8F686E0700E3}">
      <dgm:prSet/>
      <dgm:spPr/>
      <dgm:t>
        <a:bodyPr/>
        <a:lstStyle/>
        <a:p>
          <a:endParaRPr lang="en-US"/>
        </a:p>
      </dgm:t>
    </dgm:pt>
    <dgm:pt modelId="{811CD778-80C8-4EFD-BD3D-FE3DE18C3879}">
      <dgm:prSet phldrT="[Text]"/>
      <dgm:spPr/>
      <dgm:t>
        <a:bodyPr/>
        <a:lstStyle/>
        <a:p>
          <a:r>
            <a:rPr lang="en-US" dirty="0" smtClean="0"/>
            <a:t>Description Of The Product</a:t>
          </a:r>
          <a:endParaRPr lang="en-US" dirty="0"/>
        </a:p>
      </dgm:t>
    </dgm:pt>
    <dgm:pt modelId="{4207076E-7234-4E82-83E9-65EDA20F6A95}" type="parTrans" cxnId="{14AB634C-FB9F-40A9-A11F-9A172E1B2ADE}">
      <dgm:prSet/>
      <dgm:spPr/>
      <dgm:t>
        <a:bodyPr/>
        <a:lstStyle/>
        <a:p>
          <a:endParaRPr lang="en-US"/>
        </a:p>
      </dgm:t>
    </dgm:pt>
    <dgm:pt modelId="{F0F23C6A-E7AE-4DDF-A8F4-D0E7376AB705}" type="sibTrans" cxnId="{14AB634C-FB9F-40A9-A11F-9A172E1B2ADE}">
      <dgm:prSet/>
      <dgm:spPr/>
      <dgm:t>
        <a:bodyPr/>
        <a:lstStyle/>
        <a:p>
          <a:endParaRPr lang="en-US"/>
        </a:p>
      </dgm:t>
    </dgm:pt>
    <dgm:pt modelId="{2FFE93B0-24AD-49C4-B85F-EBB7410AA988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3C612EB0-7988-4822-8A53-1FD7E7DEF9B1}" type="parTrans" cxnId="{ECB90AD0-9A19-4F1F-8B41-4E7CB080D599}">
      <dgm:prSet/>
      <dgm:spPr/>
      <dgm:t>
        <a:bodyPr/>
        <a:lstStyle/>
        <a:p>
          <a:endParaRPr lang="en-US"/>
        </a:p>
      </dgm:t>
    </dgm:pt>
    <dgm:pt modelId="{B22F396A-7ED4-418B-A232-D2B7A36191E5}" type="sibTrans" cxnId="{ECB90AD0-9A19-4F1F-8B41-4E7CB080D599}">
      <dgm:prSet/>
      <dgm:spPr/>
      <dgm:t>
        <a:bodyPr/>
        <a:lstStyle/>
        <a:p>
          <a:endParaRPr lang="en-US"/>
        </a:p>
      </dgm:t>
    </dgm:pt>
    <dgm:pt modelId="{3AC4E335-664D-44BF-BE14-7EDFDDB95C88}">
      <dgm:prSet phldrT="[Text]"/>
      <dgm:spPr/>
      <dgm:t>
        <a:bodyPr/>
        <a:lstStyle/>
        <a:p>
          <a:r>
            <a:rPr lang="en-US" dirty="0" smtClean="0"/>
            <a:t>Price</a:t>
          </a:r>
          <a:endParaRPr lang="en-US" dirty="0"/>
        </a:p>
      </dgm:t>
    </dgm:pt>
    <dgm:pt modelId="{0EEDFDD0-25F7-4862-8253-0A8FD9AADBDD}" type="parTrans" cxnId="{9BD2D9A3-F461-4ADF-975A-DEE06D7AD9AA}">
      <dgm:prSet/>
      <dgm:spPr/>
      <dgm:t>
        <a:bodyPr/>
        <a:lstStyle/>
        <a:p>
          <a:endParaRPr lang="en-US"/>
        </a:p>
      </dgm:t>
    </dgm:pt>
    <dgm:pt modelId="{F92E3228-3817-4577-82A5-8F46F65C928F}" type="sibTrans" cxnId="{9BD2D9A3-F461-4ADF-975A-DEE06D7AD9AA}">
      <dgm:prSet/>
      <dgm:spPr/>
      <dgm:t>
        <a:bodyPr/>
        <a:lstStyle/>
        <a:p>
          <a:endParaRPr lang="en-US"/>
        </a:p>
      </dgm:t>
    </dgm:pt>
    <dgm:pt modelId="{8C5D4CC2-3D43-47A5-9C19-4A32531DA66D}">
      <dgm:prSet phldrT="[Text]"/>
      <dgm:spPr/>
      <dgm:t>
        <a:bodyPr/>
        <a:lstStyle/>
        <a:p>
          <a:r>
            <a:rPr lang="en-US" dirty="0" smtClean="0"/>
            <a:t>Adding Product To Cart</a:t>
          </a:r>
          <a:endParaRPr lang="en-US" dirty="0"/>
        </a:p>
      </dgm:t>
    </dgm:pt>
    <dgm:pt modelId="{C7F2998D-4E60-4FCA-800D-8106CB537CA4}" type="parTrans" cxnId="{7ECA163F-43B6-4535-8F35-F3137C42E493}">
      <dgm:prSet/>
      <dgm:spPr/>
      <dgm:t>
        <a:bodyPr/>
        <a:lstStyle/>
        <a:p>
          <a:endParaRPr lang="en-US"/>
        </a:p>
      </dgm:t>
    </dgm:pt>
    <dgm:pt modelId="{B602990B-E7BD-4790-84AC-DEE4711AB3C2}" type="sibTrans" cxnId="{7ECA163F-43B6-4535-8F35-F3137C42E493}">
      <dgm:prSet/>
      <dgm:spPr/>
      <dgm:t>
        <a:bodyPr/>
        <a:lstStyle/>
        <a:p>
          <a:endParaRPr lang="en-US"/>
        </a:p>
      </dgm:t>
    </dgm:pt>
    <dgm:pt modelId="{872AB5E6-3756-44C8-83A0-49B7C7CB178A}">
      <dgm:prSet/>
      <dgm:spPr/>
      <dgm:t>
        <a:bodyPr/>
        <a:lstStyle/>
        <a:p>
          <a:r>
            <a:rPr lang="en-US" dirty="0" smtClean="0"/>
            <a:t>Quantity</a:t>
          </a:r>
          <a:endParaRPr lang="en-US" dirty="0"/>
        </a:p>
      </dgm:t>
    </dgm:pt>
    <dgm:pt modelId="{1DBC40E7-81DC-4FD0-AFED-84E808C546AC}" type="parTrans" cxnId="{3BC29E70-93F1-451C-8926-A65712890C22}">
      <dgm:prSet/>
      <dgm:spPr/>
      <dgm:t>
        <a:bodyPr/>
        <a:lstStyle/>
        <a:p>
          <a:endParaRPr lang="en-US"/>
        </a:p>
      </dgm:t>
    </dgm:pt>
    <dgm:pt modelId="{CBD0C81A-5F00-4BB2-9761-3D5691AD48B2}" type="sibTrans" cxnId="{3BC29E70-93F1-451C-8926-A65712890C22}">
      <dgm:prSet/>
      <dgm:spPr/>
      <dgm:t>
        <a:bodyPr/>
        <a:lstStyle/>
        <a:p>
          <a:endParaRPr lang="en-US"/>
        </a:p>
      </dgm:t>
    </dgm:pt>
    <dgm:pt modelId="{51DD3CE2-BF08-4CBC-8408-87808B58594A}">
      <dgm:prSet/>
      <dgm:spPr/>
      <dgm:t>
        <a:bodyPr/>
        <a:lstStyle/>
        <a:p>
          <a:r>
            <a:rPr lang="en-US" dirty="0" smtClean="0"/>
            <a:t>Description</a:t>
          </a:r>
          <a:endParaRPr lang="en-US" dirty="0"/>
        </a:p>
      </dgm:t>
    </dgm:pt>
    <dgm:pt modelId="{77B267BD-1575-4038-BF76-529C69CA64E9}" type="parTrans" cxnId="{FB851763-A77D-46CA-86D1-35865C30C8DC}">
      <dgm:prSet/>
      <dgm:spPr/>
      <dgm:t>
        <a:bodyPr/>
        <a:lstStyle/>
        <a:p>
          <a:endParaRPr lang="en-US"/>
        </a:p>
      </dgm:t>
    </dgm:pt>
    <dgm:pt modelId="{8BD407A5-4601-4944-B80B-05E0F1D376EB}" type="sibTrans" cxnId="{FB851763-A77D-46CA-86D1-35865C30C8DC}">
      <dgm:prSet/>
      <dgm:spPr/>
      <dgm:t>
        <a:bodyPr/>
        <a:lstStyle/>
        <a:p>
          <a:endParaRPr lang="en-US"/>
        </a:p>
      </dgm:t>
    </dgm:pt>
    <dgm:pt modelId="{11A6BD95-BA96-427C-A9E4-BB91B2ED9C38}" type="pres">
      <dgm:prSet presAssocID="{706845C0-4A04-4854-9F4E-C69C3D16953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C4EBAF-5147-4913-AA00-54B845B818D4}" type="pres">
      <dgm:prSet presAssocID="{03484E6B-709D-4B3D-94EC-C1249208AECB}" presName="root1" presStyleCnt="0"/>
      <dgm:spPr/>
    </dgm:pt>
    <dgm:pt modelId="{0E1C09AD-DC92-4CC6-A8BD-3EBEA4AA677A}" type="pres">
      <dgm:prSet presAssocID="{03484E6B-709D-4B3D-94EC-C1249208AEC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0FEAFC-7CCE-48CB-AB36-AB590C672430}" type="pres">
      <dgm:prSet presAssocID="{03484E6B-709D-4B3D-94EC-C1249208AECB}" presName="level2hierChild" presStyleCnt="0"/>
      <dgm:spPr/>
    </dgm:pt>
    <dgm:pt modelId="{CB7F4EFA-BE6A-4365-A79E-C39636BE108B}" type="pres">
      <dgm:prSet presAssocID="{4207076E-7234-4E82-83E9-65EDA20F6A95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9A7B3006-8251-48F5-940A-C551409E3A83}" type="pres">
      <dgm:prSet presAssocID="{4207076E-7234-4E82-83E9-65EDA20F6A95}" presName="connTx" presStyleLbl="parChTrans1D2" presStyleIdx="0" presStyleCnt="2"/>
      <dgm:spPr/>
      <dgm:t>
        <a:bodyPr/>
        <a:lstStyle/>
        <a:p>
          <a:endParaRPr lang="en-US"/>
        </a:p>
      </dgm:t>
    </dgm:pt>
    <dgm:pt modelId="{B41D7F66-474B-4780-A370-2D62A6C6572B}" type="pres">
      <dgm:prSet presAssocID="{811CD778-80C8-4EFD-BD3D-FE3DE18C3879}" presName="root2" presStyleCnt="0"/>
      <dgm:spPr/>
    </dgm:pt>
    <dgm:pt modelId="{F95C0E89-1256-4F8D-87DA-A84ADC776858}" type="pres">
      <dgm:prSet presAssocID="{811CD778-80C8-4EFD-BD3D-FE3DE18C3879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883D50-E503-4BE6-AC5B-0194B36F42E5}" type="pres">
      <dgm:prSet presAssocID="{811CD778-80C8-4EFD-BD3D-FE3DE18C3879}" presName="level3hierChild" presStyleCnt="0"/>
      <dgm:spPr/>
    </dgm:pt>
    <dgm:pt modelId="{3699039C-8CDE-4410-81C7-427A38785EB9}" type="pres">
      <dgm:prSet presAssocID="{3C612EB0-7988-4822-8A53-1FD7E7DEF9B1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673DC47F-5F31-43C0-9B61-41091CF35064}" type="pres">
      <dgm:prSet presAssocID="{3C612EB0-7988-4822-8A53-1FD7E7DEF9B1}" presName="connTx" presStyleLbl="parChTrans1D3" presStyleIdx="0" presStyleCnt="4"/>
      <dgm:spPr/>
      <dgm:t>
        <a:bodyPr/>
        <a:lstStyle/>
        <a:p>
          <a:endParaRPr lang="en-US"/>
        </a:p>
      </dgm:t>
    </dgm:pt>
    <dgm:pt modelId="{B2C8D1B9-472C-4A9C-8B74-AD95CB19BD92}" type="pres">
      <dgm:prSet presAssocID="{2FFE93B0-24AD-49C4-B85F-EBB7410AA988}" presName="root2" presStyleCnt="0"/>
      <dgm:spPr/>
    </dgm:pt>
    <dgm:pt modelId="{35907B47-1AC7-4F32-B1D3-0B2A47422E06}" type="pres">
      <dgm:prSet presAssocID="{2FFE93B0-24AD-49C4-B85F-EBB7410AA988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FA6B90-92C9-4CF6-8409-F29D145761BA}" type="pres">
      <dgm:prSet presAssocID="{2FFE93B0-24AD-49C4-B85F-EBB7410AA988}" presName="level3hierChild" presStyleCnt="0"/>
      <dgm:spPr/>
    </dgm:pt>
    <dgm:pt modelId="{EE32DC56-2ABC-473C-BB38-8683AF20D794}" type="pres">
      <dgm:prSet presAssocID="{0EEDFDD0-25F7-4862-8253-0A8FD9AADBDD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6E775AC6-43E6-4D79-AD9C-AD3780191327}" type="pres">
      <dgm:prSet presAssocID="{0EEDFDD0-25F7-4862-8253-0A8FD9AADBDD}" presName="connTx" presStyleLbl="parChTrans1D3" presStyleIdx="1" presStyleCnt="4"/>
      <dgm:spPr/>
      <dgm:t>
        <a:bodyPr/>
        <a:lstStyle/>
        <a:p>
          <a:endParaRPr lang="en-US"/>
        </a:p>
      </dgm:t>
    </dgm:pt>
    <dgm:pt modelId="{185E8F3D-9013-4E06-952D-8132C654D205}" type="pres">
      <dgm:prSet presAssocID="{3AC4E335-664D-44BF-BE14-7EDFDDB95C88}" presName="root2" presStyleCnt="0"/>
      <dgm:spPr/>
    </dgm:pt>
    <dgm:pt modelId="{4D5B0A43-8823-4D31-9F0E-9CEA30C6CCC4}" type="pres">
      <dgm:prSet presAssocID="{3AC4E335-664D-44BF-BE14-7EDFDDB95C88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315B33-FC44-451C-B010-CFB740AA9F03}" type="pres">
      <dgm:prSet presAssocID="{3AC4E335-664D-44BF-BE14-7EDFDDB95C88}" presName="level3hierChild" presStyleCnt="0"/>
      <dgm:spPr/>
    </dgm:pt>
    <dgm:pt modelId="{58BB6A6D-3F97-442D-9F09-25E179AA919F}" type="pres">
      <dgm:prSet presAssocID="{1DBC40E7-81DC-4FD0-AFED-84E808C546AC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1D06A8B1-6E29-46D8-8F79-24C07A8952BA}" type="pres">
      <dgm:prSet presAssocID="{1DBC40E7-81DC-4FD0-AFED-84E808C546AC}" presName="connTx" presStyleLbl="parChTrans1D3" presStyleIdx="2" presStyleCnt="4"/>
      <dgm:spPr/>
      <dgm:t>
        <a:bodyPr/>
        <a:lstStyle/>
        <a:p>
          <a:endParaRPr lang="en-US"/>
        </a:p>
      </dgm:t>
    </dgm:pt>
    <dgm:pt modelId="{1EECD4D4-8F11-4C86-8CE0-D63ADFDD1622}" type="pres">
      <dgm:prSet presAssocID="{872AB5E6-3756-44C8-83A0-49B7C7CB178A}" presName="root2" presStyleCnt="0"/>
      <dgm:spPr/>
    </dgm:pt>
    <dgm:pt modelId="{9247AA0E-CB59-49EF-B4DD-11E75CD86128}" type="pres">
      <dgm:prSet presAssocID="{872AB5E6-3756-44C8-83A0-49B7C7CB178A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7C66F2-AEBC-47A6-8252-756E95131CCA}" type="pres">
      <dgm:prSet presAssocID="{872AB5E6-3756-44C8-83A0-49B7C7CB178A}" presName="level3hierChild" presStyleCnt="0"/>
      <dgm:spPr/>
    </dgm:pt>
    <dgm:pt modelId="{9EE63A52-B04A-4B4A-BE85-6279D97192A3}" type="pres">
      <dgm:prSet presAssocID="{77B267BD-1575-4038-BF76-529C69CA64E9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73E666F4-6BAC-47A1-82C5-1D90A6FC1E74}" type="pres">
      <dgm:prSet presAssocID="{77B267BD-1575-4038-BF76-529C69CA64E9}" presName="connTx" presStyleLbl="parChTrans1D3" presStyleIdx="3" presStyleCnt="4"/>
      <dgm:spPr/>
      <dgm:t>
        <a:bodyPr/>
        <a:lstStyle/>
        <a:p>
          <a:endParaRPr lang="en-US"/>
        </a:p>
      </dgm:t>
    </dgm:pt>
    <dgm:pt modelId="{2363170A-D97F-4BE4-A2B8-2AB230468F38}" type="pres">
      <dgm:prSet presAssocID="{51DD3CE2-BF08-4CBC-8408-87808B58594A}" presName="root2" presStyleCnt="0"/>
      <dgm:spPr/>
    </dgm:pt>
    <dgm:pt modelId="{049F167D-95A3-4820-86D2-94C89ACC5D50}" type="pres">
      <dgm:prSet presAssocID="{51DD3CE2-BF08-4CBC-8408-87808B58594A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D854FF-0F00-4128-ABFA-156C432D179A}" type="pres">
      <dgm:prSet presAssocID="{51DD3CE2-BF08-4CBC-8408-87808B58594A}" presName="level3hierChild" presStyleCnt="0"/>
      <dgm:spPr/>
    </dgm:pt>
    <dgm:pt modelId="{B7954160-15E9-4821-AAB7-6D5F573F91BC}" type="pres">
      <dgm:prSet presAssocID="{C7F2998D-4E60-4FCA-800D-8106CB537CA4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4676E6AE-A50D-4F56-B4E1-0C6B684B3794}" type="pres">
      <dgm:prSet presAssocID="{C7F2998D-4E60-4FCA-800D-8106CB537CA4}" presName="connTx" presStyleLbl="parChTrans1D2" presStyleIdx="1" presStyleCnt="2"/>
      <dgm:spPr/>
      <dgm:t>
        <a:bodyPr/>
        <a:lstStyle/>
        <a:p>
          <a:endParaRPr lang="en-US"/>
        </a:p>
      </dgm:t>
    </dgm:pt>
    <dgm:pt modelId="{D684408A-E97A-4673-AF50-9D5A06EEF8F1}" type="pres">
      <dgm:prSet presAssocID="{8C5D4CC2-3D43-47A5-9C19-4A32531DA66D}" presName="root2" presStyleCnt="0"/>
      <dgm:spPr/>
    </dgm:pt>
    <dgm:pt modelId="{FF38246D-1C17-4A0A-8B0C-F3C8F2C146E3}" type="pres">
      <dgm:prSet presAssocID="{8C5D4CC2-3D43-47A5-9C19-4A32531DA66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06AB14-06C8-4E5D-BE0B-43F7F518E600}" type="pres">
      <dgm:prSet presAssocID="{8C5D4CC2-3D43-47A5-9C19-4A32531DA66D}" presName="level3hierChild" presStyleCnt="0"/>
      <dgm:spPr/>
    </dgm:pt>
  </dgm:ptLst>
  <dgm:cxnLst>
    <dgm:cxn modelId="{A35EF56D-C42F-4158-AAE2-845EEADEC9EF}" type="presOf" srcId="{2FFE93B0-24AD-49C4-B85F-EBB7410AA988}" destId="{35907B47-1AC7-4F32-B1D3-0B2A47422E06}" srcOrd="0" destOrd="0" presId="urn:microsoft.com/office/officeart/2005/8/layout/hierarchy2"/>
    <dgm:cxn modelId="{3773803C-0D5C-44DA-A98C-0A5FFE13F2AB}" type="presOf" srcId="{C7F2998D-4E60-4FCA-800D-8106CB537CA4}" destId="{B7954160-15E9-4821-AAB7-6D5F573F91BC}" srcOrd="0" destOrd="0" presId="urn:microsoft.com/office/officeart/2005/8/layout/hierarchy2"/>
    <dgm:cxn modelId="{721BCAB6-AEDB-48C8-A8A2-653829881AEE}" type="presOf" srcId="{03484E6B-709D-4B3D-94EC-C1249208AECB}" destId="{0E1C09AD-DC92-4CC6-A8BD-3EBEA4AA677A}" srcOrd="0" destOrd="0" presId="urn:microsoft.com/office/officeart/2005/8/layout/hierarchy2"/>
    <dgm:cxn modelId="{62BA57FD-BF1B-4B63-B38B-F70BAAE4EF58}" type="presOf" srcId="{3C612EB0-7988-4822-8A53-1FD7E7DEF9B1}" destId="{3699039C-8CDE-4410-81C7-427A38785EB9}" srcOrd="0" destOrd="0" presId="urn:microsoft.com/office/officeart/2005/8/layout/hierarchy2"/>
    <dgm:cxn modelId="{9BD2D9A3-F461-4ADF-975A-DEE06D7AD9AA}" srcId="{811CD778-80C8-4EFD-BD3D-FE3DE18C3879}" destId="{3AC4E335-664D-44BF-BE14-7EDFDDB95C88}" srcOrd="1" destOrd="0" parTransId="{0EEDFDD0-25F7-4862-8253-0A8FD9AADBDD}" sibTransId="{F92E3228-3817-4577-82A5-8F46F65C928F}"/>
    <dgm:cxn modelId="{F9D17742-6B2A-49DE-9C8C-769EC258A69A}" type="presOf" srcId="{1DBC40E7-81DC-4FD0-AFED-84E808C546AC}" destId="{1D06A8B1-6E29-46D8-8F79-24C07A8952BA}" srcOrd="1" destOrd="0" presId="urn:microsoft.com/office/officeart/2005/8/layout/hierarchy2"/>
    <dgm:cxn modelId="{CB8FEF2F-4E7C-4675-9054-7E81D6417645}" type="presOf" srcId="{4207076E-7234-4E82-83E9-65EDA20F6A95}" destId="{9A7B3006-8251-48F5-940A-C551409E3A83}" srcOrd="1" destOrd="0" presId="urn:microsoft.com/office/officeart/2005/8/layout/hierarchy2"/>
    <dgm:cxn modelId="{F20E4673-748E-4A2F-8E28-BBB048D2F966}" type="presOf" srcId="{811CD778-80C8-4EFD-BD3D-FE3DE18C3879}" destId="{F95C0E89-1256-4F8D-87DA-A84ADC776858}" srcOrd="0" destOrd="0" presId="urn:microsoft.com/office/officeart/2005/8/layout/hierarchy2"/>
    <dgm:cxn modelId="{184A88E4-FFB9-46B3-81B9-7F60F8D7A2FE}" type="presOf" srcId="{C7F2998D-4E60-4FCA-800D-8106CB537CA4}" destId="{4676E6AE-A50D-4F56-B4E1-0C6B684B3794}" srcOrd="1" destOrd="0" presId="urn:microsoft.com/office/officeart/2005/8/layout/hierarchy2"/>
    <dgm:cxn modelId="{01BDC202-A0BA-423B-81BC-8F686E0700E3}" srcId="{706845C0-4A04-4854-9F4E-C69C3D169539}" destId="{03484E6B-709D-4B3D-94EC-C1249208AECB}" srcOrd="0" destOrd="0" parTransId="{81AA16AB-8C60-4879-8FC0-73AA9C856C71}" sibTransId="{FAF673A6-03B7-468B-82D6-23C249F7AFF4}"/>
    <dgm:cxn modelId="{C5590109-8CCC-44D7-9260-18931820E827}" type="presOf" srcId="{0EEDFDD0-25F7-4862-8253-0A8FD9AADBDD}" destId="{6E775AC6-43E6-4D79-AD9C-AD3780191327}" srcOrd="1" destOrd="0" presId="urn:microsoft.com/office/officeart/2005/8/layout/hierarchy2"/>
    <dgm:cxn modelId="{1FE30CA1-BC18-4882-8FFD-B7D04303264D}" type="presOf" srcId="{0EEDFDD0-25F7-4862-8253-0A8FD9AADBDD}" destId="{EE32DC56-2ABC-473C-BB38-8683AF20D794}" srcOrd="0" destOrd="0" presId="urn:microsoft.com/office/officeart/2005/8/layout/hierarchy2"/>
    <dgm:cxn modelId="{58616C51-52C8-4D81-8D5A-B500BF224992}" type="presOf" srcId="{77B267BD-1575-4038-BF76-529C69CA64E9}" destId="{73E666F4-6BAC-47A1-82C5-1D90A6FC1E74}" srcOrd="1" destOrd="0" presId="urn:microsoft.com/office/officeart/2005/8/layout/hierarchy2"/>
    <dgm:cxn modelId="{B6E8EC0A-D544-4230-A22A-9A079E70E9E3}" type="presOf" srcId="{706845C0-4A04-4854-9F4E-C69C3D169539}" destId="{11A6BD95-BA96-427C-A9E4-BB91B2ED9C38}" srcOrd="0" destOrd="0" presId="urn:microsoft.com/office/officeart/2005/8/layout/hierarchy2"/>
    <dgm:cxn modelId="{14AB634C-FB9F-40A9-A11F-9A172E1B2ADE}" srcId="{03484E6B-709D-4B3D-94EC-C1249208AECB}" destId="{811CD778-80C8-4EFD-BD3D-FE3DE18C3879}" srcOrd="0" destOrd="0" parTransId="{4207076E-7234-4E82-83E9-65EDA20F6A95}" sibTransId="{F0F23C6A-E7AE-4DDF-A8F4-D0E7376AB705}"/>
    <dgm:cxn modelId="{1A165618-3EFB-43A7-AD62-1C52B4053C44}" type="presOf" srcId="{77B267BD-1575-4038-BF76-529C69CA64E9}" destId="{9EE63A52-B04A-4B4A-BE85-6279D97192A3}" srcOrd="0" destOrd="0" presId="urn:microsoft.com/office/officeart/2005/8/layout/hierarchy2"/>
    <dgm:cxn modelId="{ECB90AD0-9A19-4F1F-8B41-4E7CB080D599}" srcId="{811CD778-80C8-4EFD-BD3D-FE3DE18C3879}" destId="{2FFE93B0-24AD-49C4-B85F-EBB7410AA988}" srcOrd="0" destOrd="0" parTransId="{3C612EB0-7988-4822-8A53-1FD7E7DEF9B1}" sibTransId="{B22F396A-7ED4-418B-A232-D2B7A36191E5}"/>
    <dgm:cxn modelId="{3BC29E70-93F1-451C-8926-A65712890C22}" srcId="{811CD778-80C8-4EFD-BD3D-FE3DE18C3879}" destId="{872AB5E6-3756-44C8-83A0-49B7C7CB178A}" srcOrd="2" destOrd="0" parTransId="{1DBC40E7-81DC-4FD0-AFED-84E808C546AC}" sibTransId="{CBD0C81A-5F00-4BB2-9761-3D5691AD48B2}"/>
    <dgm:cxn modelId="{7ECA163F-43B6-4535-8F35-F3137C42E493}" srcId="{03484E6B-709D-4B3D-94EC-C1249208AECB}" destId="{8C5D4CC2-3D43-47A5-9C19-4A32531DA66D}" srcOrd="1" destOrd="0" parTransId="{C7F2998D-4E60-4FCA-800D-8106CB537CA4}" sibTransId="{B602990B-E7BD-4790-84AC-DEE4711AB3C2}"/>
    <dgm:cxn modelId="{9668AA85-7B48-4151-BBB2-CE92C53F86DA}" type="presOf" srcId="{872AB5E6-3756-44C8-83A0-49B7C7CB178A}" destId="{9247AA0E-CB59-49EF-B4DD-11E75CD86128}" srcOrd="0" destOrd="0" presId="urn:microsoft.com/office/officeart/2005/8/layout/hierarchy2"/>
    <dgm:cxn modelId="{088345D5-F15E-48A3-B8F3-3005DF0ACFC0}" type="presOf" srcId="{1DBC40E7-81DC-4FD0-AFED-84E808C546AC}" destId="{58BB6A6D-3F97-442D-9F09-25E179AA919F}" srcOrd="0" destOrd="0" presId="urn:microsoft.com/office/officeart/2005/8/layout/hierarchy2"/>
    <dgm:cxn modelId="{20DCED87-C9CB-4C78-A477-28CB3CB24FC5}" type="presOf" srcId="{4207076E-7234-4E82-83E9-65EDA20F6A95}" destId="{CB7F4EFA-BE6A-4365-A79E-C39636BE108B}" srcOrd="0" destOrd="0" presId="urn:microsoft.com/office/officeart/2005/8/layout/hierarchy2"/>
    <dgm:cxn modelId="{8A927BB3-B642-4214-88E8-01C09CAD39BB}" type="presOf" srcId="{8C5D4CC2-3D43-47A5-9C19-4A32531DA66D}" destId="{FF38246D-1C17-4A0A-8B0C-F3C8F2C146E3}" srcOrd="0" destOrd="0" presId="urn:microsoft.com/office/officeart/2005/8/layout/hierarchy2"/>
    <dgm:cxn modelId="{9023BF99-99FE-4EAA-B31C-F50FCAADDF78}" type="presOf" srcId="{51DD3CE2-BF08-4CBC-8408-87808B58594A}" destId="{049F167D-95A3-4820-86D2-94C89ACC5D50}" srcOrd="0" destOrd="0" presId="urn:microsoft.com/office/officeart/2005/8/layout/hierarchy2"/>
    <dgm:cxn modelId="{2D2553EE-00CD-4579-8370-0379148BD56E}" type="presOf" srcId="{3AC4E335-664D-44BF-BE14-7EDFDDB95C88}" destId="{4D5B0A43-8823-4D31-9F0E-9CEA30C6CCC4}" srcOrd="0" destOrd="0" presId="urn:microsoft.com/office/officeart/2005/8/layout/hierarchy2"/>
    <dgm:cxn modelId="{330148BD-4B53-4E4F-99E8-C1ADBE1CD0A3}" type="presOf" srcId="{3C612EB0-7988-4822-8A53-1FD7E7DEF9B1}" destId="{673DC47F-5F31-43C0-9B61-41091CF35064}" srcOrd="1" destOrd="0" presId="urn:microsoft.com/office/officeart/2005/8/layout/hierarchy2"/>
    <dgm:cxn modelId="{FB851763-A77D-46CA-86D1-35865C30C8DC}" srcId="{811CD778-80C8-4EFD-BD3D-FE3DE18C3879}" destId="{51DD3CE2-BF08-4CBC-8408-87808B58594A}" srcOrd="3" destOrd="0" parTransId="{77B267BD-1575-4038-BF76-529C69CA64E9}" sibTransId="{8BD407A5-4601-4944-B80B-05E0F1D376EB}"/>
    <dgm:cxn modelId="{79CF3EA6-E1D9-4F39-AB33-FB340EC31D5D}" type="presParOf" srcId="{11A6BD95-BA96-427C-A9E4-BB91B2ED9C38}" destId="{FCC4EBAF-5147-4913-AA00-54B845B818D4}" srcOrd="0" destOrd="0" presId="urn:microsoft.com/office/officeart/2005/8/layout/hierarchy2"/>
    <dgm:cxn modelId="{DFE5A1D5-CD78-45EA-A2F7-45BD5D006EBC}" type="presParOf" srcId="{FCC4EBAF-5147-4913-AA00-54B845B818D4}" destId="{0E1C09AD-DC92-4CC6-A8BD-3EBEA4AA677A}" srcOrd="0" destOrd="0" presId="urn:microsoft.com/office/officeart/2005/8/layout/hierarchy2"/>
    <dgm:cxn modelId="{5E1B8651-4231-4EF6-A9EC-2AA440640004}" type="presParOf" srcId="{FCC4EBAF-5147-4913-AA00-54B845B818D4}" destId="{3D0FEAFC-7CCE-48CB-AB36-AB590C672430}" srcOrd="1" destOrd="0" presId="urn:microsoft.com/office/officeart/2005/8/layout/hierarchy2"/>
    <dgm:cxn modelId="{1675EF7E-A099-4C45-97A3-B1706044DE78}" type="presParOf" srcId="{3D0FEAFC-7CCE-48CB-AB36-AB590C672430}" destId="{CB7F4EFA-BE6A-4365-A79E-C39636BE108B}" srcOrd="0" destOrd="0" presId="urn:microsoft.com/office/officeart/2005/8/layout/hierarchy2"/>
    <dgm:cxn modelId="{3330E116-09DA-49AE-929E-3C7636C26C11}" type="presParOf" srcId="{CB7F4EFA-BE6A-4365-A79E-C39636BE108B}" destId="{9A7B3006-8251-48F5-940A-C551409E3A83}" srcOrd="0" destOrd="0" presId="urn:microsoft.com/office/officeart/2005/8/layout/hierarchy2"/>
    <dgm:cxn modelId="{8AE27D58-3196-4CC4-B181-D9E84D6F3C67}" type="presParOf" srcId="{3D0FEAFC-7CCE-48CB-AB36-AB590C672430}" destId="{B41D7F66-474B-4780-A370-2D62A6C6572B}" srcOrd="1" destOrd="0" presId="urn:microsoft.com/office/officeart/2005/8/layout/hierarchy2"/>
    <dgm:cxn modelId="{F9EB5D33-D46F-4826-8402-3ABB0301F85A}" type="presParOf" srcId="{B41D7F66-474B-4780-A370-2D62A6C6572B}" destId="{F95C0E89-1256-4F8D-87DA-A84ADC776858}" srcOrd="0" destOrd="0" presId="urn:microsoft.com/office/officeart/2005/8/layout/hierarchy2"/>
    <dgm:cxn modelId="{EB566CE1-D416-4D41-AACD-7AB2A88B94C1}" type="presParOf" srcId="{B41D7F66-474B-4780-A370-2D62A6C6572B}" destId="{85883D50-E503-4BE6-AC5B-0194B36F42E5}" srcOrd="1" destOrd="0" presId="urn:microsoft.com/office/officeart/2005/8/layout/hierarchy2"/>
    <dgm:cxn modelId="{133302A6-F367-4EC3-91C6-98256F15CEF3}" type="presParOf" srcId="{85883D50-E503-4BE6-AC5B-0194B36F42E5}" destId="{3699039C-8CDE-4410-81C7-427A38785EB9}" srcOrd="0" destOrd="0" presId="urn:microsoft.com/office/officeart/2005/8/layout/hierarchy2"/>
    <dgm:cxn modelId="{507D0E13-56FB-4DCE-8062-F5B3B31DB30D}" type="presParOf" srcId="{3699039C-8CDE-4410-81C7-427A38785EB9}" destId="{673DC47F-5F31-43C0-9B61-41091CF35064}" srcOrd="0" destOrd="0" presId="urn:microsoft.com/office/officeart/2005/8/layout/hierarchy2"/>
    <dgm:cxn modelId="{F84CE18E-6E52-43A1-B920-B88DD3EDC554}" type="presParOf" srcId="{85883D50-E503-4BE6-AC5B-0194B36F42E5}" destId="{B2C8D1B9-472C-4A9C-8B74-AD95CB19BD92}" srcOrd="1" destOrd="0" presId="urn:microsoft.com/office/officeart/2005/8/layout/hierarchy2"/>
    <dgm:cxn modelId="{2F69E10F-6206-4ADD-8965-CB57248B2DDC}" type="presParOf" srcId="{B2C8D1B9-472C-4A9C-8B74-AD95CB19BD92}" destId="{35907B47-1AC7-4F32-B1D3-0B2A47422E06}" srcOrd="0" destOrd="0" presId="urn:microsoft.com/office/officeart/2005/8/layout/hierarchy2"/>
    <dgm:cxn modelId="{F56A4A54-E024-4196-8454-807D39EB421F}" type="presParOf" srcId="{B2C8D1B9-472C-4A9C-8B74-AD95CB19BD92}" destId="{EBFA6B90-92C9-4CF6-8409-F29D145761BA}" srcOrd="1" destOrd="0" presId="urn:microsoft.com/office/officeart/2005/8/layout/hierarchy2"/>
    <dgm:cxn modelId="{1927F0E2-4F8A-49D3-93F2-6BF5A99B1232}" type="presParOf" srcId="{85883D50-E503-4BE6-AC5B-0194B36F42E5}" destId="{EE32DC56-2ABC-473C-BB38-8683AF20D794}" srcOrd="2" destOrd="0" presId="urn:microsoft.com/office/officeart/2005/8/layout/hierarchy2"/>
    <dgm:cxn modelId="{740E2F20-9C0B-43C8-8545-99772AB440FD}" type="presParOf" srcId="{EE32DC56-2ABC-473C-BB38-8683AF20D794}" destId="{6E775AC6-43E6-4D79-AD9C-AD3780191327}" srcOrd="0" destOrd="0" presId="urn:microsoft.com/office/officeart/2005/8/layout/hierarchy2"/>
    <dgm:cxn modelId="{5D4AD46A-D658-42B7-92D4-C0B6427DBDEA}" type="presParOf" srcId="{85883D50-E503-4BE6-AC5B-0194B36F42E5}" destId="{185E8F3D-9013-4E06-952D-8132C654D205}" srcOrd="3" destOrd="0" presId="urn:microsoft.com/office/officeart/2005/8/layout/hierarchy2"/>
    <dgm:cxn modelId="{39FD93DA-8CE5-4CE7-AE5A-49AA8B4DBAF6}" type="presParOf" srcId="{185E8F3D-9013-4E06-952D-8132C654D205}" destId="{4D5B0A43-8823-4D31-9F0E-9CEA30C6CCC4}" srcOrd="0" destOrd="0" presId="urn:microsoft.com/office/officeart/2005/8/layout/hierarchy2"/>
    <dgm:cxn modelId="{740A0C7C-B146-40D0-B39E-FBB49F7DA21C}" type="presParOf" srcId="{185E8F3D-9013-4E06-952D-8132C654D205}" destId="{6D315B33-FC44-451C-B010-CFB740AA9F03}" srcOrd="1" destOrd="0" presId="urn:microsoft.com/office/officeart/2005/8/layout/hierarchy2"/>
    <dgm:cxn modelId="{95F81423-7D49-4C20-9297-9001FE3B3074}" type="presParOf" srcId="{85883D50-E503-4BE6-AC5B-0194B36F42E5}" destId="{58BB6A6D-3F97-442D-9F09-25E179AA919F}" srcOrd="4" destOrd="0" presId="urn:microsoft.com/office/officeart/2005/8/layout/hierarchy2"/>
    <dgm:cxn modelId="{8931D1B5-60B3-4B1F-A461-6A8DE047AC44}" type="presParOf" srcId="{58BB6A6D-3F97-442D-9F09-25E179AA919F}" destId="{1D06A8B1-6E29-46D8-8F79-24C07A8952BA}" srcOrd="0" destOrd="0" presId="urn:microsoft.com/office/officeart/2005/8/layout/hierarchy2"/>
    <dgm:cxn modelId="{94E461BE-22F4-4B76-9C40-5340EA19C4E0}" type="presParOf" srcId="{85883D50-E503-4BE6-AC5B-0194B36F42E5}" destId="{1EECD4D4-8F11-4C86-8CE0-D63ADFDD1622}" srcOrd="5" destOrd="0" presId="urn:microsoft.com/office/officeart/2005/8/layout/hierarchy2"/>
    <dgm:cxn modelId="{7A68C688-1901-49CF-9AE2-AA27AD69A12E}" type="presParOf" srcId="{1EECD4D4-8F11-4C86-8CE0-D63ADFDD1622}" destId="{9247AA0E-CB59-49EF-B4DD-11E75CD86128}" srcOrd="0" destOrd="0" presId="urn:microsoft.com/office/officeart/2005/8/layout/hierarchy2"/>
    <dgm:cxn modelId="{E2ACE11F-9FA9-40CD-B6A3-5D01CDBD1FF2}" type="presParOf" srcId="{1EECD4D4-8F11-4C86-8CE0-D63ADFDD1622}" destId="{707C66F2-AEBC-47A6-8252-756E95131CCA}" srcOrd="1" destOrd="0" presId="urn:microsoft.com/office/officeart/2005/8/layout/hierarchy2"/>
    <dgm:cxn modelId="{C41F7EE0-9749-422A-8F46-BD0217D914BF}" type="presParOf" srcId="{85883D50-E503-4BE6-AC5B-0194B36F42E5}" destId="{9EE63A52-B04A-4B4A-BE85-6279D97192A3}" srcOrd="6" destOrd="0" presId="urn:microsoft.com/office/officeart/2005/8/layout/hierarchy2"/>
    <dgm:cxn modelId="{7E6B5D55-ADE8-4716-A97C-F5619465DCF4}" type="presParOf" srcId="{9EE63A52-B04A-4B4A-BE85-6279D97192A3}" destId="{73E666F4-6BAC-47A1-82C5-1D90A6FC1E74}" srcOrd="0" destOrd="0" presId="urn:microsoft.com/office/officeart/2005/8/layout/hierarchy2"/>
    <dgm:cxn modelId="{D2E58D6B-56FE-47F8-B857-53FA3BD4D67B}" type="presParOf" srcId="{85883D50-E503-4BE6-AC5B-0194B36F42E5}" destId="{2363170A-D97F-4BE4-A2B8-2AB230468F38}" srcOrd="7" destOrd="0" presId="urn:microsoft.com/office/officeart/2005/8/layout/hierarchy2"/>
    <dgm:cxn modelId="{6C5E8A90-7B00-4677-8B71-CB5DF0FA3D54}" type="presParOf" srcId="{2363170A-D97F-4BE4-A2B8-2AB230468F38}" destId="{049F167D-95A3-4820-86D2-94C89ACC5D50}" srcOrd="0" destOrd="0" presId="urn:microsoft.com/office/officeart/2005/8/layout/hierarchy2"/>
    <dgm:cxn modelId="{C12F759E-0F36-4BE4-A9B4-05294419F47D}" type="presParOf" srcId="{2363170A-D97F-4BE4-A2B8-2AB230468F38}" destId="{FCD854FF-0F00-4128-ABFA-156C432D179A}" srcOrd="1" destOrd="0" presId="urn:microsoft.com/office/officeart/2005/8/layout/hierarchy2"/>
    <dgm:cxn modelId="{A7C975DE-C560-4583-B2ED-5063E46B08CA}" type="presParOf" srcId="{3D0FEAFC-7CCE-48CB-AB36-AB590C672430}" destId="{B7954160-15E9-4821-AAB7-6D5F573F91BC}" srcOrd="2" destOrd="0" presId="urn:microsoft.com/office/officeart/2005/8/layout/hierarchy2"/>
    <dgm:cxn modelId="{6AA5B7A0-F711-4D63-AD87-5314D97DE341}" type="presParOf" srcId="{B7954160-15E9-4821-AAB7-6D5F573F91BC}" destId="{4676E6AE-A50D-4F56-B4E1-0C6B684B3794}" srcOrd="0" destOrd="0" presId="urn:microsoft.com/office/officeart/2005/8/layout/hierarchy2"/>
    <dgm:cxn modelId="{2D376477-1B90-448E-8B7E-07F8AB4A9D97}" type="presParOf" srcId="{3D0FEAFC-7CCE-48CB-AB36-AB590C672430}" destId="{D684408A-E97A-4673-AF50-9D5A06EEF8F1}" srcOrd="3" destOrd="0" presId="urn:microsoft.com/office/officeart/2005/8/layout/hierarchy2"/>
    <dgm:cxn modelId="{E2520427-89AC-4A76-9790-222E7285D447}" type="presParOf" srcId="{D684408A-E97A-4673-AF50-9D5A06EEF8F1}" destId="{FF38246D-1C17-4A0A-8B0C-F3C8F2C146E3}" srcOrd="0" destOrd="0" presId="urn:microsoft.com/office/officeart/2005/8/layout/hierarchy2"/>
    <dgm:cxn modelId="{CCB9FA51-7F6F-42A6-B10A-44DBC7AF755E}" type="presParOf" srcId="{D684408A-E97A-4673-AF50-9D5A06EEF8F1}" destId="{4806AB14-06C8-4E5D-BE0B-43F7F518E60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BED9E6-B5AD-472E-B83A-A6FC7CDC121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01386D-9179-4396-BE96-CD263B1416D2}">
      <dgm:prSet phldrT="[Text]"/>
      <dgm:spPr/>
      <dgm:t>
        <a:bodyPr/>
        <a:lstStyle/>
        <a:p>
          <a:r>
            <a:rPr lang="en-US" dirty="0" smtClean="0"/>
            <a:t>Cart</a:t>
          </a:r>
          <a:endParaRPr lang="en-US" dirty="0"/>
        </a:p>
      </dgm:t>
    </dgm:pt>
    <dgm:pt modelId="{F863CBF2-45DC-46BC-958B-E350CF86C362}" type="parTrans" cxnId="{47BBE944-748E-4C2F-B9F3-39390E9DD154}">
      <dgm:prSet/>
      <dgm:spPr/>
      <dgm:t>
        <a:bodyPr/>
        <a:lstStyle/>
        <a:p>
          <a:endParaRPr lang="en-US"/>
        </a:p>
      </dgm:t>
    </dgm:pt>
    <dgm:pt modelId="{7ACE2467-B4E3-4C32-8820-3D0A31160CFF}" type="sibTrans" cxnId="{47BBE944-748E-4C2F-B9F3-39390E9DD154}">
      <dgm:prSet/>
      <dgm:spPr/>
      <dgm:t>
        <a:bodyPr/>
        <a:lstStyle/>
        <a:p>
          <a:endParaRPr lang="en-US"/>
        </a:p>
      </dgm:t>
    </dgm:pt>
    <dgm:pt modelId="{00CC472A-8F1D-4691-98F6-1EBB73E3A5AB}">
      <dgm:prSet phldrT="[Text]"/>
      <dgm:spPr/>
      <dgm:t>
        <a:bodyPr/>
        <a:lstStyle/>
        <a:p>
          <a:r>
            <a:rPr lang="en-US" dirty="0" smtClean="0"/>
            <a:t>Adding Product To Cart</a:t>
          </a:r>
          <a:endParaRPr lang="en-US" dirty="0"/>
        </a:p>
      </dgm:t>
    </dgm:pt>
    <dgm:pt modelId="{2F6A74D1-F7EE-4CCA-863F-F1C40BA71E2C}" type="parTrans" cxnId="{5CF91C38-9211-4E42-AB8E-E429276C2AA5}">
      <dgm:prSet/>
      <dgm:spPr/>
      <dgm:t>
        <a:bodyPr/>
        <a:lstStyle/>
        <a:p>
          <a:endParaRPr lang="en-US"/>
        </a:p>
      </dgm:t>
    </dgm:pt>
    <dgm:pt modelId="{8B06EC3A-44FB-419A-B3E2-AAFF00E72ECA}" type="sibTrans" cxnId="{5CF91C38-9211-4E42-AB8E-E429276C2AA5}">
      <dgm:prSet/>
      <dgm:spPr/>
      <dgm:t>
        <a:bodyPr/>
        <a:lstStyle/>
        <a:p>
          <a:endParaRPr lang="en-US"/>
        </a:p>
      </dgm:t>
    </dgm:pt>
    <dgm:pt modelId="{F8E904B0-D8B2-4035-B0DB-A731FC8BC589}">
      <dgm:prSet phldrT="[Text]"/>
      <dgm:spPr/>
      <dgm:t>
        <a:bodyPr/>
        <a:lstStyle/>
        <a:p>
          <a:r>
            <a:rPr lang="en-US" dirty="0" smtClean="0"/>
            <a:t>Update Product</a:t>
          </a:r>
          <a:endParaRPr lang="en-US" dirty="0"/>
        </a:p>
      </dgm:t>
    </dgm:pt>
    <dgm:pt modelId="{89F081A7-B3B8-4C03-82A2-62A79ECF1593}" type="parTrans" cxnId="{4C49A029-3FB7-4751-AC2D-2CC8E58555C1}">
      <dgm:prSet/>
      <dgm:spPr/>
      <dgm:t>
        <a:bodyPr/>
        <a:lstStyle/>
        <a:p>
          <a:endParaRPr lang="en-US"/>
        </a:p>
      </dgm:t>
    </dgm:pt>
    <dgm:pt modelId="{6925C542-4821-489F-AF0F-495CF76E1A15}" type="sibTrans" cxnId="{4C49A029-3FB7-4751-AC2D-2CC8E58555C1}">
      <dgm:prSet/>
      <dgm:spPr/>
      <dgm:t>
        <a:bodyPr/>
        <a:lstStyle/>
        <a:p>
          <a:endParaRPr lang="en-US"/>
        </a:p>
      </dgm:t>
    </dgm:pt>
    <dgm:pt modelId="{001BE0AA-C543-49F4-958C-4259EE68F67C}">
      <dgm:prSet phldrT="[Text]"/>
      <dgm:spPr/>
      <dgm:t>
        <a:bodyPr/>
        <a:lstStyle/>
        <a:p>
          <a:r>
            <a:rPr lang="en-US" dirty="0" smtClean="0"/>
            <a:t>Delete Product</a:t>
          </a:r>
          <a:endParaRPr lang="en-US" dirty="0"/>
        </a:p>
      </dgm:t>
    </dgm:pt>
    <dgm:pt modelId="{9A4D1C41-DB8D-4BDD-B75B-7301E21B54AA}" type="parTrans" cxnId="{E62B94EA-BC62-48D6-B4A8-63F97B802238}">
      <dgm:prSet/>
      <dgm:spPr/>
      <dgm:t>
        <a:bodyPr/>
        <a:lstStyle/>
        <a:p>
          <a:endParaRPr lang="en-US"/>
        </a:p>
      </dgm:t>
    </dgm:pt>
    <dgm:pt modelId="{9122F5FD-ABDB-4713-A27D-B379CCF269C8}" type="sibTrans" cxnId="{E62B94EA-BC62-48D6-B4A8-63F97B802238}">
      <dgm:prSet/>
      <dgm:spPr/>
      <dgm:t>
        <a:bodyPr/>
        <a:lstStyle/>
        <a:p>
          <a:endParaRPr lang="en-US"/>
        </a:p>
      </dgm:t>
    </dgm:pt>
    <dgm:pt modelId="{97952CA9-D361-486D-B231-EF256834DFAD}">
      <dgm:prSet phldrT="[Text]"/>
      <dgm:spPr/>
      <dgm:t>
        <a:bodyPr/>
        <a:lstStyle/>
        <a:p>
          <a:r>
            <a:rPr lang="en-US" dirty="0" smtClean="0"/>
            <a:t>Don’t Add same product</a:t>
          </a:r>
          <a:endParaRPr lang="en-US" dirty="0"/>
        </a:p>
      </dgm:t>
    </dgm:pt>
    <dgm:pt modelId="{D9D9B920-0FB2-4247-A556-F73A9707D61C}" type="parTrans" cxnId="{500E22E9-8696-4EF8-AF8A-D303D0096195}">
      <dgm:prSet/>
      <dgm:spPr/>
      <dgm:t>
        <a:bodyPr/>
        <a:lstStyle/>
        <a:p>
          <a:endParaRPr lang="en-US"/>
        </a:p>
      </dgm:t>
    </dgm:pt>
    <dgm:pt modelId="{67B6D46E-10E6-4C37-A7AF-53D3BF1512F7}" type="sibTrans" cxnId="{500E22E9-8696-4EF8-AF8A-D303D0096195}">
      <dgm:prSet/>
      <dgm:spPr/>
      <dgm:t>
        <a:bodyPr/>
        <a:lstStyle/>
        <a:p>
          <a:endParaRPr lang="en-US"/>
        </a:p>
      </dgm:t>
    </dgm:pt>
    <dgm:pt modelId="{FDFF65A5-02E5-4102-9611-101B7A451CC3}" type="pres">
      <dgm:prSet presAssocID="{40BED9E6-B5AD-472E-B83A-A6FC7CDC121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AB9B1D-90F7-406A-AF31-BBF4FA2F9D32}" type="pres">
      <dgm:prSet presAssocID="{4601386D-9179-4396-BE96-CD263B1416D2}" presName="root1" presStyleCnt="0"/>
      <dgm:spPr/>
    </dgm:pt>
    <dgm:pt modelId="{7E06E460-1CA4-464F-BCD6-4DF49BD82C95}" type="pres">
      <dgm:prSet presAssocID="{4601386D-9179-4396-BE96-CD263B1416D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132869-ECBF-4C76-AFA8-39CDFEB9FAFB}" type="pres">
      <dgm:prSet presAssocID="{4601386D-9179-4396-BE96-CD263B1416D2}" presName="level2hierChild" presStyleCnt="0"/>
      <dgm:spPr/>
    </dgm:pt>
    <dgm:pt modelId="{AE08AB98-E220-4028-A88C-A0143BDCC47D}" type="pres">
      <dgm:prSet presAssocID="{2F6A74D1-F7EE-4CCA-863F-F1C40BA71E2C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0CE125D-6ED1-423D-BAF5-EB6F8B3A60C3}" type="pres">
      <dgm:prSet presAssocID="{2F6A74D1-F7EE-4CCA-863F-F1C40BA71E2C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EDCBC72-C233-4076-AC78-EF00BA4462D6}" type="pres">
      <dgm:prSet presAssocID="{00CC472A-8F1D-4691-98F6-1EBB73E3A5AB}" presName="root2" presStyleCnt="0"/>
      <dgm:spPr/>
    </dgm:pt>
    <dgm:pt modelId="{3948133F-135C-4273-AF42-510F8B7932A9}" type="pres">
      <dgm:prSet presAssocID="{00CC472A-8F1D-4691-98F6-1EBB73E3A5A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534E20-A214-4259-876F-842A8975A76B}" type="pres">
      <dgm:prSet presAssocID="{00CC472A-8F1D-4691-98F6-1EBB73E3A5AB}" presName="level3hierChild" presStyleCnt="0"/>
      <dgm:spPr/>
    </dgm:pt>
    <dgm:pt modelId="{41B8CE53-73AC-46F8-8CCA-0536DBBF77A6}" type="pres">
      <dgm:prSet presAssocID="{89F081A7-B3B8-4C03-82A2-62A79ECF1593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B29277BD-3B53-4AE6-B474-250234068554}" type="pres">
      <dgm:prSet presAssocID="{89F081A7-B3B8-4C03-82A2-62A79ECF1593}" presName="connTx" presStyleLbl="parChTrans1D3" presStyleIdx="0" presStyleCnt="2"/>
      <dgm:spPr/>
      <dgm:t>
        <a:bodyPr/>
        <a:lstStyle/>
        <a:p>
          <a:endParaRPr lang="en-US"/>
        </a:p>
      </dgm:t>
    </dgm:pt>
    <dgm:pt modelId="{FACDEA6A-FFA9-4379-84F8-25FCB144BC07}" type="pres">
      <dgm:prSet presAssocID="{F8E904B0-D8B2-4035-B0DB-A731FC8BC589}" presName="root2" presStyleCnt="0"/>
      <dgm:spPr/>
    </dgm:pt>
    <dgm:pt modelId="{06B215B7-E18E-4AE8-957D-6709576F4259}" type="pres">
      <dgm:prSet presAssocID="{F8E904B0-D8B2-4035-B0DB-A731FC8BC589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6F472D-C2BA-4023-AE6C-66AB24F131C4}" type="pres">
      <dgm:prSet presAssocID="{F8E904B0-D8B2-4035-B0DB-A731FC8BC589}" presName="level3hierChild" presStyleCnt="0"/>
      <dgm:spPr/>
    </dgm:pt>
    <dgm:pt modelId="{CA355506-A65F-4DA1-99D0-A208E3464361}" type="pres">
      <dgm:prSet presAssocID="{9A4D1C41-DB8D-4BDD-B75B-7301E21B54AA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E630A2BE-C82F-45FD-BA4D-03D76EE67EC0}" type="pres">
      <dgm:prSet presAssocID="{9A4D1C41-DB8D-4BDD-B75B-7301E21B54AA}" presName="connTx" presStyleLbl="parChTrans1D3" presStyleIdx="1" presStyleCnt="2"/>
      <dgm:spPr/>
      <dgm:t>
        <a:bodyPr/>
        <a:lstStyle/>
        <a:p>
          <a:endParaRPr lang="en-US"/>
        </a:p>
      </dgm:t>
    </dgm:pt>
    <dgm:pt modelId="{CF6A6E6B-550F-4649-B968-DCE2E1CF816E}" type="pres">
      <dgm:prSet presAssocID="{001BE0AA-C543-49F4-958C-4259EE68F67C}" presName="root2" presStyleCnt="0"/>
      <dgm:spPr/>
    </dgm:pt>
    <dgm:pt modelId="{5D227968-59D9-42E1-B7C3-2AE779AAE79C}" type="pres">
      <dgm:prSet presAssocID="{001BE0AA-C543-49F4-958C-4259EE68F67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FBB2DA-83EB-4AB2-A632-129ECCA51EA7}" type="pres">
      <dgm:prSet presAssocID="{001BE0AA-C543-49F4-958C-4259EE68F67C}" presName="level3hierChild" presStyleCnt="0"/>
      <dgm:spPr/>
    </dgm:pt>
    <dgm:pt modelId="{F0817ED2-16BD-460C-9348-380FAB68FE62}" type="pres">
      <dgm:prSet presAssocID="{D9D9B920-0FB2-4247-A556-F73A9707D61C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06DE67ED-80FB-4780-BC4B-D7EBB98724C8}" type="pres">
      <dgm:prSet presAssocID="{D9D9B920-0FB2-4247-A556-F73A9707D61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B566856-A17F-4CC4-ADB0-02ECCEAD825C}" type="pres">
      <dgm:prSet presAssocID="{97952CA9-D361-486D-B231-EF256834DFAD}" presName="root2" presStyleCnt="0"/>
      <dgm:spPr/>
    </dgm:pt>
    <dgm:pt modelId="{8445A47B-838F-454C-8C29-D04DA6335488}" type="pres">
      <dgm:prSet presAssocID="{97952CA9-D361-486D-B231-EF256834DFA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F840A1-C9D5-48FE-A8F2-B12362A1DB0F}" type="pres">
      <dgm:prSet presAssocID="{97952CA9-D361-486D-B231-EF256834DFAD}" presName="level3hierChild" presStyleCnt="0"/>
      <dgm:spPr/>
    </dgm:pt>
  </dgm:ptLst>
  <dgm:cxnLst>
    <dgm:cxn modelId="{1A923279-AC91-4BCE-A71C-09599188F445}" type="presOf" srcId="{D9D9B920-0FB2-4247-A556-F73A9707D61C}" destId="{06DE67ED-80FB-4780-BC4B-D7EBB98724C8}" srcOrd="1" destOrd="0" presId="urn:microsoft.com/office/officeart/2005/8/layout/hierarchy2"/>
    <dgm:cxn modelId="{4C49A029-3FB7-4751-AC2D-2CC8E58555C1}" srcId="{00CC472A-8F1D-4691-98F6-1EBB73E3A5AB}" destId="{F8E904B0-D8B2-4035-B0DB-A731FC8BC589}" srcOrd="0" destOrd="0" parTransId="{89F081A7-B3B8-4C03-82A2-62A79ECF1593}" sibTransId="{6925C542-4821-489F-AF0F-495CF76E1A15}"/>
    <dgm:cxn modelId="{D4AE0A60-AA53-4D37-8F36-DF9ACC8B0BA4}" type="presOf" srcId="{89F081A7-B3B8-4C03-82A2-62A79ECF1593}" destId="{41B8CE53-73AC-46F8-8CCA-0536DBBF77A6}" srcOrd="0" destOrd="0" presId="urn:microsoft.com/office/officeart/2005/8/layout/hierarchy2"/>
    <dgm:cxn modelId="{C7EC1E92-E987-4237-A0D0-37DA8188A8C2}" type="presOf" srcId="{4601386D-9179-4396-BE96-CD263B1416D2}" destId="{7E06E460-1CA4-464F-BCD6-4DF49BD82C95}" srcOrd="0" destOrd="0" presId="urn:microsoft.com/office/officeart/2005/8/layout/hierarchy2"/>
    <dgm:cxn modelId="{3A17DE9F-79F5-4C96-B1BE-28D3CE1E222E}" type="presOf" srcId="{2F6A74D1-F7EE-4CCA-863F-F1C40BA71E2C}" destId="{AE08AB98-E220-4028-A88C-A0143BDCC47D}" srcOrd="0" destOrd="0" presId="urn:microsoft.com/office/officeart/2005/8/layout/hierarchy2"/>
    <dgm:cxn modelId="{5247E15F-B91D-4312-96CD-733897F9CE3D}" type="presOf" srcId="{9A4D1C41-DB8D-4BDD-B75B-7301E21B54AA}" destId="{CA355506-A65F-4DA1-99D0-A208E3464361}" srcOrd="0" destOrd="0" presId="urn:microsoft.com/office/officeart/2005/8/layout/hierarchy2"/>
    <dgm:cxn modelId="{E62B94EA-BC62-48D6-B4A8-63F97B802238}" srcId="{00CC472A-8F1D-4691-98F6-1EBB73E3A5AB}" destId="{001BE0AA-C543-49F4-958C-4259EE68F67C}" srcOrd="1" destOrd="0" parTransId="{9A4D1C41-DB8D-4BDD-B75B-7301E21B54AA}" sibTransId="{9122F5FD-ABDB-4713-A27D-B379CCF269C8}"/>
    <dgm:cxn modelId="{4009711F-5136-40AA-8263-8F2AEDCE1C19}" type="presOf" srcId="{97952CA9-D361-486D-B231-EF256834DFAD}" destId="{8445A47B-838F-454C-8C29-D04DA6335488}" srcOrd="0" destOrd="0" presId="urn:microsoft.com/office/officeart/2005/8/layout/hierarchy2"/>
    <dgm:cxn modelId="{88F99D49-D152-4E36-B895-997976B4F77F}" type="presOf" srcId="{2F6A74D1-F7EE-4CCA-863F-F1C40BA71E2C}" destId="{60CE125D-6ED1-423D-BAF5-EB6F8B3A60C3}" srcOrd="1" destOrd="0" presId="urn:microsoft.com/office/officeart/2005/8/layout/hierarchy2"/>
    <dgm:cxn modelId="{EC9CBBC0-EF83-4FD3-AE24-AE1032F158DB}" type="presOf" srcId="{40BED9E6-B5AD-472E-B83A-A6FC7CDC121B}" destId="{FDFF65A5-02E5-4102-9611-101B7A451CC3}" srcOrd="0" destOrd="0" presId="urn:microsoft.com/office/officeart/2005/8/layout/hierarchy2"/>
    <dgm:cxn modelId="{E5446067-1D51-44ED-90A7-16D1DEFE18C2}" type="presOf" srcId="{9A4D1C41-DB8D-4BDD-B75B-7301E21B54AA}" destId="{E630A2BE-C82F-45FD-BA4D-03D76EE67EC0}" srcOrd="1" destOrd="0" presId="urn:microsoft.com/office/officeart/2005/8/layout/hierarchy2"/>
    <dgm:cxn modelId="{76C46A6C-C7A7-418B-AFD0-40B05F7C55B4}" type="presOf" srcId="{89F081A7-B3B8-4C03-82A2-62A79ECF1593}" destId="{B29277BD-3B53-4AE6-B474-250234068554}" srcOrd="1" destOrd="0" presId="urn:microsoft.com/office/officeart/2005/8/layout/hierarchy2"/>
    <dgm:cxn modelId="{B0EB4A17-E699-42E6-BB7B-1A8EE22E0C4D}" type="presOf" srcId="{001BE0AA-C543-49F4-958C-4259EE68F67C}" destId="{5D227968-59D9-42E1-B7C3-2AE779AAE79C}" srcOrd="0" destOrd="0" presId="urn:microsoft.com/office/officeart/2005/8/layout/hierarchy2"/>
    <dgm:cxn modelId="{7EA06F14-1CF1-4388-8235-B37F071751EF}" type="presOf" srcId="{F8E904B0-D8B2-4035-B0DB-A731FC8BC589}" destId="{06B215B7-E18E-4AE8-957D-6709576F4259}" srcOrd="0" destOrd="0" presId="urn:microsoft.com/office/officeart/2005/8/layout/hierarchy2"/>
    <dgm:cxn modelId="{EBC8F97E-1BD2-48F5-BD9D-59C2B317632A}" type="presOf" srcId="{00CC472A-8F1D-4691-98F6-1EBB73E3A5AB}" destId="{3948133F-135C-4273-AF42-510F8B7932A9}" srcOrd="0" destOrd="0" presId="urn:microsoft.com/office/officeart/2005/8/layout/hierarchy2"/>
    <dgm:cxn modelId="{47BBE944-748E-4C2F-B9F3-39390E9DD154}" srcId="{40BED9E6-B5AD-472E-B83A-A6FC7CDC121B}" destId="{4601386D-9179-4396-BE96-CD263B1416D2}" srcOrd="0" destOrd="0" parTransId="{F863CBF2-45DC-46BC-958B-E350CF86C362}" sibTransId="{7ACE2467-B4E3-4C32-8820-3D0A31160CFF}"/>
    <dgm:cxn modelId="{235FABE3-753D-4EB0-8BAB-D616516B1E9B}" type="presOf" srcId="{D9D9B920-0FB2-4247-A556-F73A9707D61C}" destId="{F0817ED2-16BD-460C-9348-380FAB68FE62}" srcOrd="0" destOrd="0" presId="urn:microsoft.com/office/officeart/2005/8/layout/hierarchy2"/>
    <dgm:cxn modelId="{500E22E9-8696-4EF8-AF8A-D303D0096195}" srcId="{4601386D-9179-4396-BE96-CD263B1416D2}" destId="{97952CA9-D361-486D-B231-EF256834DFAD}" srcOrd="1" destOrd="0" parTransId="{D9D9B920-0FB2-4247-A556-F73A9707D61C}" sibTransId="{67B6D46E-10E6-4C37-A7AF-53D3BF1512F7}"/>
    <dgm:cxn modelId="{5CF91C38-9211-4E42-AB8E-E429276C2AA5}" srcId="{4601386D-9179-4396-BE96-CD263B1416D2}" destId="{00CC472A-8F1D-4691-98F6-1EBB73E3A5AB}" srcOrd="0" destOrd="0" parTransId="{2F6A74D1-F7EE-4CCA-863F-F1C40BA71E2C}" sibTransId="{8B06EC3A-44FB-419A-B3E2-AAFF00E72ECA}"/>
    <dgm:cxn modelId="{CF7CE984-0CDA-4C94-A17B-BA4A74417CAE}" type="presParOf" srcId="{FDFF65A5-02E5-4102-9611-101B7A451CC3}" destId="{28AB9B1D-90F7-406A-AF31-BBF4FA2F9D32}" srcOrd="0" destOrd="0" presId="urn:microsoft.com/office/officeart/2005/8/layout/hierarchy2"/>
    <dgm:cxn modelId="{4A0799E5-DF19-4F1F-A163-72A46372FD2E}" type="presParOf" srcId="{28AB9B1D-90F7-406A-AF31-BBF4FA2F9D32}" destId="{7E06E460-1CA4-464F-BCD6-4DF49BD82C95}" srcOrd="0" destOrd="0" presId="urn:microsoft.com/office/officeart/2005/8/layout/hierarchy2"/>
    <dgm:cxn modelId="{C5459362-7FDE-4578-89F8-5FBF3D74341F}" type="presParOf" srcId="{28AB9B1D-90F7-406A-AF31-BBF4FA2F9D32}" destId="{F4132869-ECBF-4C76-AFA8-39CDFEB9FAFB}" srcOrd="1" destOrd="0" presId="urn:microsoft.com/office/officeart/2005/8/layout/hierarchy2"/>
    <dgm:cxn modelId="{D114E99D-7A43-4207-BB5B-54F1324A7917}" type="presParOf" srcId="{F4132869-ECBF-4C76-AFA8-39CDFEB9FAFB}" destId="{AE08AB98-E220-4028-A88C-A0143BDCC47D}" srcOrd="0" destOrd="0" presId="urn:microsoft.com/office/officeart/2005/8/layout/hierarchy2"/>
    <dgm:cxn modelId="{D5EB96C4-7EEB-447B-936C-140F394D5267}" type="presParOf" srcId="{AE08AB98-E220-4028-A88C-A0143BDCC47D}" destId="{60CE125D-6ED1-423D-BAF5-EB6F8B3A60C3}" srcOrd="0" destOrd="0" presId="urn:microsoft.com/office/officeart/2005/8/layout/hierarchy2"/>
    <dgm:cxn modelId="{957C68C8-BC3A-4F63-9701-F33DB22E00D8}" type="presParOf" srcId="{F4132869-ECBF-4C76-AFA8-39CDFEB9FAFB}" destId="{3EDCBC72-C233-4076-AC78-EF00BA4462D6}" srcOrd="1" destOrd="0" presId="urn:microsoft.com/office/officeart/2005/8/layout/hierarchy2"/>
    <dgm:cxn modelId="{982AD88C-1EA3-4A96-89C8-12A6CECA1755}" type="presParOf" srcId="{3EDCBC72-C233-4076-AC78-EF00BA4462D6}" destId="{3948133F-135C-4273-AF42-510F8B7932A9}" srcOrd="0" destOrd="0" presId="urn:microsoft.com/office/officeart/2005/8/layout/hierarchy2"/>
    <dgm:cxn modelId="{D88713C0-4A19-4F65-85EA-785E93DF6E37}" type="presParOf" srcId="{3EDCBC72-C233-4076-AC78-EF00BA4462D6}" destId="{75534E20-A214-4259-876F-842A8975A76B}" srcOrd="1" destOrd="0" presId="urn:microsoft.com/office/officeart/2005/8/layout/hierarchy2"/>
    <dgm:cxn modelId="{07A72797-0205-47D1-9E0E-157AAE8A3C3D}" type="presParOf" srcId="{75534E20-A214-4259-876F-842A8975A76B}" destId="{41B8CE53-73AC-46F8-8CCA-0536DBBF77A6}" srcOrd="0" destOrd="0" presId="urn:microsoft.com/office/officeart/2005/8/layout/hierarchy2"/>
    <dgm:cxn modelId="{CF6FE2B3-7522-4972-B428-70320704D5B4}" type="presParOf" srcId="{41B8CE53-73AC-46F8-8CCA-0536DBBF77A6}" destId="{B29277BD-3B53-4AE6-B474-250234068554}" srcOrd="0" destOrd="0" presId="urn:microsoft.com/office/officeart/2005/8/layout/hierarchy2"/>
    <dgm:cxn modelId="{F60740DD-A0BF-42A7-A52C-F0EDAD87DA42}" type="presParOf" srcId="{75534E20-A214-4259-876F-842A8975A76B}" destId="{FACDEA6A-FFA9-4379-84F8-25FCB144BC07}" srcOrd="1" destOrd="0" presId="urn:microsoft.com/office/officeart/2005/8/layout/hierarchy2"/>
    <dgm:cxn modelId="{3977688D-F651-4DB0-9BFB-A8420EAC320F}" type="presParOf" srcId="{FACDEA6A-FFA9-4379-84F8-25FCB144BC07}" destId="{06B215B7-E18E-4AE8-957D-6709576F4259}" srcOrd="0" destOrd="0" presId="urn:microsoft.com/office/officeart/2005/8/layout/hierarchy2"/>
    <dgm:cxn modelId="{04688E2E-A125-4B02-9E10-5550A8A1352A}" type="presParOf" srcId="{FACDEA6A-FFA9-4379-84F8-25FCB144BC07}" destId="{336F472D-C2BA-4023-AE6C-66AB24F131C4}" srcOrd="1" destOrd="0" presId="urn:microsoft.com/office/officeart/2005/8/layout/hierarchy2"/>
    <dgm:cxn modelId="{A7640A4F-137A-48C9-B1DB-DEFB7F45BEF3}" type="presParOf" srcId="{75534E20-A214-4259-876F-842A8975A76B}" destId="{CA355506-A65F-4DA1-99D0-A208E3464361}" srcOrd="2" destOrd="0" presId="urn:microsoft.com/office/officeart/2005/8/layout/hierarchy2"/>
    <dgm:cxn modelId="{F060ED2C-5839-4D24-89FA-D2A16A7644FB}" type="presParOf" srcId="{CA355506-A65F-4DA1-99D0-A208E3464361}" destId="{E630A2BE-C82F-45FD-BA4D-03D76EE67EC0}" srcOrd="0" destOrd="0" presId="urn:microsoft.com/office/officeart/2005/8/layout/hierarchy2"/>
    <dgm:cxn modelId="{8E7FBA77-22F1-47C3-ABE9-B82936BCBAC9}" type="presParOf" srcId="{75534E20-A214-4259-876F-842A8975A76B}" destId="{CF6A6E6B-550F-4649-B968-DCE2E1CF816E}" srcOrd="3" destOrd="0" presId="urn:microsoft.com/office/officeart/2005/8/layout/hierarchy2"/>
    <dgm:cxn modelId="{56D94AE5-8C1E-4EAE-90F4-FE72502CB31E}" type="presParOf" srcId="{CF6A6E6B-550F-4649-B968-DCE2E1CF816E}" destId="{5D227968-59D9-42E1-B7C3-2AE779AAE79C}" srcOrd="0" destOrd="0" presId="urn:microsoft.com/office/officeart/2005/8/layout/hierarchy2"/>
    <dgm:cxn modelId="{06093C49-54E7-4CCB-872C-0A19C67FF303}" type="presParOf" srcId="{CF6A6E6B-550F-4649-B968-DCE2E1CF816E}" destId="{2BFBB2DA-83EB-4AB2-A632-129ECCA51EA7}" srcOrd="1" destOrd="0" presId="urn:microsoft.com/office/officeart/2005/8/layout/hierarchy2"/>
    <dgm:cxn modelId="{933AC6FC-F50E-443A-BAE1-39C6C3965EED}" type="presParOf" srcId="{F4132869-ECBF-4C76-AFA8-39CDFEB9FAFB}" destId="{F0817ED2-16BD-460C-9348-380FAB68FE62}" srcOrd="2" destOrd="0" presId="urn:microsoft.com/office/officeart/2005/8/layout/hierarchy2"/>
    <dgm:cxn modelId="{94738666-689F-4E19-AF6C-1024735C3E07}" type="presParOf" srcId="{F0817ED2-16BD-460C-9348-380FAB68FE62}" destId="{06DE67ED-80FB-4780-BC4B-D7EBB98724C8}" srcOrd="0" destOrd="0" presId="urn:microsoft.com/office/officeart/2005/8/layout/hierarchy2"/>
    <dgm:cxn modelId="{EE1F1B15-AEEF-47D5-9026-68659263E6C8}" type="presParOf" srcId="{F4132869-ECBF-4C76-AFA8-39CDFEB9FAFB}" destId="{EB566856-A17F-4CC4-ADB0-02ECCEAD825C}" srcOrd="3" destOrd="0" presId="urn:microsoft.com/office/officeart/2005/8/layout/hierarchy2"/>
    <dgm:cxn modelId="{E7F99B99-56FE-4693-86C4-EDD52B06E51E}" type="presParOf" srcId="{EB566856-A17F-4CC4-ADB0-02ECCEAD825C}" destId="{8445A47B-838F-454C-8C29-D04DA6335488}" srcOrd="0" destOrd="0" presId="urn:microsoft.com/office/officeart/2005/8/layout/hierarchy2"/>
    <dgm:cxn modelId="{D4C91610-CD67-4D9F-8E70-D34A1DE1E22C}" type="presParOf" srcId="{EB566856-A17F-4CC4-ADB0-02ECCEAD825C}" destId="{4BF840A1-C9D5-48FE-A8F2-B12362A1DB0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28044-028F-4E94-A985-90130E3B430D}">
      <dsp:nvSpPr>
        <dsp:cNvPr id="0" name=""/>
        <dsp:cNvSpPr/>
      </dsp:nvSpPr>
      <dsp:spPr>
        <a:xfrm>
          <a:off x="0" y="2101335"/>
          <a:ext cx="3505200" cy="8283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0" y="2101335"/>
        <a:ext cx="1051560" cy="828377"/>
      </dsp:txXfrm>
    </dsp:sp>
    <dsp:sp modelId="{C4B961EE-DD37-4422-A476-A06E64489AA0}">
      <dsp:nvSpPr>
        <dsp:cNvPr id="0" name=""/>
        <dsp:cNvSpPr/>
      </dsp:nvSpPr>
      <dsp:spPr>
        <a:xfrm>
          <a:off x="0" y="1110731"/>
          <a:ext cx="3505200" cy="8283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0" y="1110731"/>
        <a:ext cx="1051560" cy="828377"/>
      </dsp:txXfrm>
    </dsp:sp>
    <dsp:sp modelId="{FBF3CF49-4B9B-4BEC-878B-EB10458CB4FD}">
      <dsp:nvSpPr>
        <dsp:cNvPr id="0" name=""/>
        <dsp:cNvSpPr/>
      </dsp:nvSpPr>
      <dsp:spPr>
        <a:xfrm>
          <a:off x="0" y="120136"/>
          <a:ext cx="3505200" cy="8283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0" y="120136"/>
        <a:ext cx="1051560" cy="828377"/>
      </dsp:txXfrm>
    </dsp:sp>
    <dsp:sp modelId="{0C2680C9-6CBC-492F-92EE-00153A09D1EA}">
      <dsp:nvSpPr>
        <dsp:cNvPr id="0" name=""/>
        <dsp:cNvSpPr/>
      </dsp:nvSpPr>
      <dsp:spPr>
        <a:xfrm>
          <a:off x="1725592" y="185415"/>
          <a:ext cx="1035471" cy="690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Customer Authentication</a:t>
          </a:r>
          <a:endParaRPr lang="en-US" sz="1000" kern="1200" dirty="0"/>
        </a:p>
      </dsp:txBody>
      <dsp:txXfrm>
        <a:off x="1745811" y="205634"/>
        <a:ext cx="995033" cy="649876"/>
      </dsp:txXfrm>
    </dsp:sp>
    <dsp:sp modelId="{C639C19A-2410-40FF-93EC-9FCBFD885006}">
      <dsp:nvSpPr>
        <dsp:cNvPr id="0" name=""/>
        <dsp:cNvSpPr/>
      </dsp:nvSpPr>
      <dsp:spPr>
        <a:xfrm>
          <a:off x="1570271" y="875729"/>
          <a:ext cx="673056" cy="276125"/>
        </a:xfrm>
        <a:custGeom>
          <a:avLst/>
          <a:gdLst/>
          <a:ahLst/>
          <a:cxnLst/>
          <a:rect l="0" t="0" r="0" b="0"/>
          <a:pathLst>
            <a:path>
              <a:moveTo>
                <a:pt x="673056" y="0"/>
              </a:moveTo>
              <a:lnTo>
                <a:pt x="673056" y="138062"/>
              </a:lnTo>
              <a:lnTo>
                <a:pt x="0" y="138062"/>
              </a:lnTo>
              <a:lnTo>
                <a:pt x="0" y="2761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9C9AC-9F63-47F9-84FF-BD6E9E1BA00F}">
      <dsp:nvSpPr>
        <dsp:cNvPr id="0" name=""/>
        <dsp:cNvSpPr/>
      </dsp:nvSpPr>
      <dsp:spPr>
        <a:xfrm>
          <a:off x="1052535" y="1151855"/>
          <a:ext cx="1035471" cy="690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User Sign Up</a:t>
          </a:r>
          <a:endParaRPr lang="en-US" sz="1000" kern="1200" dirty="0"/>
        </a:p>
      </dsp:txBody>
      <dsp:txXfrm>
        <a:off x="1072754" y="1172074"/>
        <a:ext cx="995033" cy="649876"/>
      </dsp:txXfrm>
    </dsp:sp>
    <dsp:sp modelId="{DC894B72-1D9C-40D2-A9F7-86FFC7DC70FA}">
      <dsp:nvSpPr>
        <dsp:cNvPr id="0" name=""/>
        <dsp:cNvSpPr/>
      </dsp:nvSpPr>
      <dsp:spPr>
        <a:xfrm>
          <a:off x="2243327" y="875729"/>
          <a:ext cx="673056" cy="276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062"/>
              </a:lnTo>
              <a:lnTo>
                <a:pt x="673056" y="138062"/>
              </a:lnTo>
              <a:lnTo>
                <a:pt x="673056" y="2761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88BE5-6E92-437F-9561-B312A2276CBF}">
      <dsp:nvSpPr>
        <dsp:cNvPr id="0" name=""/>
        <dsp:cNvSpPr/>
      </dsp:nvSpPr>
      <dsp:spPr>
        <a:xfrm>
          <a:off x="2398648" y="1151855"/>
          <a:ext cx="1035471" cy="690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User Log in</a:t>
          </a:r>
          <a:endParaRPr lang="en-US" sz="1000" kern="1200" dirty="0"/>
        </a:p>
      </dsp:txBody>
      <dsp:txXfrm>
        <a:off x="2418867" y="1172074"/>
        <a:ext cx="995033" cy="649876"/>
      </dsp:txXfrm>
    </dsp:sp>
    <dsp:sp modelId="{A0BDBD3C-2236-4A2E-984D-3F3F6091416D}">
      <dsp:nvSpPr>
        <dsp:cNvPr id="0" name=""/>
        <dsp:cNvSpPr/>
      </dsp:nvSpPr>
      <dsp:spPr>
        <a:xfrm>
          <a:off x="2870664" y="1842169"/>
          <a:ext cx="91440" cy="2761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12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1E404-13A0-4416-8D3C-18E5B2208255}">
      <dsp:nvSpPr>
        <dsp:cNvPr id="0" name=""/>
        <dsp:cNvSpPr/>
      </dsp:nvSpPr>
      <dsp:spPr>
        <a:xfrm>
          <a:off x="2398648" y="2118295"/>
          <a:ext cx="1035471" cy="690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Update User Information</a:t>
          </a:r>
          <a:endParaRPr lang="en-US" sz="1000" kern="1200" dirty="0"/>
        </a:p>
      </dsp:txBody>
      <dsp:txXfrm>
        <a:off x="2418867" y="2138514"/>
        <a:ext cx="995033" cy="649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FE865-7120-4B4C-9BD7-312DE3381052}">
      <dsp:nvSpPr>
        <dsp:cNvPr id="0" name=""/>
        <dsp:cNvSpPr/>
      </dsp:nvSpPr>
      <dsp:spPr>
        <a:xfrm>
          <a:off x="2109415" y="1173191"/>
          <a:ext cx="810369" cy="540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ADMIN</a:t>
          </a:r>
          <a:endParaRPr lang="en-US" sz="1100" kern="1200" dirty="0"/>
        </a:p>
      </dsp:txBody>
      <dsp:txXfrm>
        <a:off x="2125238" y="1189014"/>
        <a:ext cx="778723" cy="508600"/>
      </dsp:txXfrm>
    </dsp:sp>
    <dsp:sp modelId="{C0455A45-5F9E-40E0-9B87-D039B1AB6AA2}">
      <dsp:nvSpPr>
        <dsp:cNvPr id="0" name=""/>
        <dsp:cNvSpPr/>
      </dsp:nvSpPr>
      <dsp:spPr>
        <a:xfrm>
          <a:off x="407640" y="1713437"/>
          <a:ext cx="2106959" cy="216098"/>
        </a:xfrm>
        <a:custGeom>
          <a:avLst/>
          <a:gdLst/>
          <a:ahLst/>
          <a:cxnLst/>
          <a:rect l="0" t="0" r="0" b="0"/>
          <a:pathLst>
            <a:path>
              <a:moveTo>
                <a:pt x="2106959" y="0"/>
              </a:moveTo>
              <a:lnTo>
                <a:pt x="2106959" y="108049"/>
              </a:lnTo>
              <a:lnTo>
                <a:pt x="0" y="108049"/>
              </a:lnTo>
              <a:lnTo>
                <a:pt x="0" y="21609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44299-D61C-4D40-BD28-D07AE76220D2}">
      <dsp:nvSpPr>
        <dsp:cNvPr id="0" name=""/>
        <dsp:cNvSpPr/>
      </dsp:nvSpPr>
      <dsp:spPr>
        <a:xfrm>
          <a:off x="2455" y="1929536"/>
          <a:ext cx="810369" cy="540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ADD PRODUCT</a:t>
          </a:r>
          <a:endParaRPr lang="en-US" sz="1100" kern="1200" dirty="0"/>
        </a:p>
      </dsp:txBody>
      <dsp:txXfrm>
        <a:off x="18278" y="1945359"/>
        <a:ext cx="778723" cy="508600"/>
      </dsp:txXfrm>
    </dsp:sp>
    <dsp:sp modelId="{25117CA4-825D-4BAF-8021-F0CFD9BBB019}">
      <dsp:nvSpPr>
        <dsp:cNvPr id="0" name=""/>
        <dsp:cNvSpPr/>
      </dsp:nvSpPr>
      <dsp:spPr>
        <a:xfrm>
          <a:off x="1461120" y="1713437"/>
          <a:ext cx="1053479" cy="216098"/>
        </a:xfrm>
        <a:custGeom>
          <a:avLst/>
          <a:gdLst/>
          <a:ahLst/>
          <a:cxnLst/>
          <a:rect l="0" t="0" r="0" b="0"/>
          <a:pathLst>
            <a:path>
              <a:moveTo>
                <a:pt x="1053479" y="0"/>
              </a:moveTo>
              <a:lnTo>
                <a:pt x="1053479" y="108049"/>
              </a:lnTo>
              <a:lnTo>
                <a:pt x="0" y="108049"/>
              </a:lnTo>
              <a:lnTo>
                <a:pt x="0" y="21609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D81DA-AC72-4EAB-BB5B-A67DDE59D486}">
      <dsp:nvSpPr>
        <dsp:cNvPr id="0" name=""/>
        <dsp:cNvSpPr/>
      </dsp:nvSpPr>
      <dsp:spPr>
        <a:xfrm>
          <a:off x="1055935" y="1929536"/>
          <a:ext cx="810369" cy="540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UPDATE PRODUCT</a:t>
          </a:r>
          <a:endParaRPr lang="en-US" sz="1100" kern="1200" dirty="0"/>
        </a:p>
      </dsp:txBody>
      <dsp:txXfrm>
        <a:off x="1071758" y="1945359"/>
        <a:ext cx="778723" cy="508600"/>
      </dsp:txXfrm>
    </dsp:sp>
    <dsp:sp modelId="{99DD3BD0-CFFD-4A78-B6DE-B237642CAF7D}">
      <dsp:nvSpPr>
        <dsp:cNvPr id="0" name=""/>
        <dsp:cNvSpPr/>
      </dsp:nvSpPr>
      <dsp:spPr>
        <a:xfrm>
          <a:off x="2468880" y="1713437"/>
          <a:ext cx="91440" cy="2160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09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FE880-550B-4BBD-9CE7-CCFB2BFC9EDF}">
      <dsp:nvSpPr>
        <dsp:cNvPr id="0" name=""/>
        <dsp:cNvSpPr/>
      </dsp:nvSpPr>
      <dsp:spPr>
        <a:xfrm>
          <a:off x="2109415" y="1929536"/>
          <a:ext cx="810369" cy="540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DELETE PRODUCT</a:t>
          </a:r>
          <a:endParaRPr lang="en-US" sz="1100" kern="1200" dirty="0"/>
        </a:p>
      </dsp:txBody>
      <dsp:txXfrm>
        <a:off x="2125238" y="1945359"/>
        <a:ext cx="778723" cy="508600"/>
      </dsp:txXfrm>
    </dsp:sp>
    <dsp:sp modelId="{71F8CF41-2E89-4891-B897-3A6A2393DBF2}">
      <dsp:nvSpPr>
        <dsp:cNvPr id="0" name=""/>
        <dsp:cNvSpPr/>
      </dsp:nvSpPr>
      <dsp:spPr>
        <a:xfrm>
          <a:off x="2514599" y="1713437"/>
          <a:ext cx="1053479" cy="216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049"/>
              </a:lnTo>
              <a:lnTo>
                <a:pt x="1053479" y="108049"/>
              </a:lnTo>
              <a:lnTo>
                <a:pt x="1053479" y="21609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59419-A2DC-4598-9A08-8D19462CB571}">
      <dsp:nvSpPr>
        <dsp:cNvPr id="0" name=""/>
        <dsp:cNvSpPr/>
      </dsp:nvSpPr>
      <dsp:spPr>
        <a:xfrm>
          <a:off x="3162895" y="1929536"/>
          <a:ext cx="810369" cy="540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ADD CATEGORY</a:t>
          </a:r>
          <a:endParaRPr lang="en-US" sz="1100" kern="1200" dirty="0"/>
        </a:p>
      </dsp:txBody>
      <dsp:txXfrm>
        <a:off x="3178718" y="1945359"/>
        <a:ext cx="778723" cy="508600"/>
      </dsp:txXfrm>
    </dsp:sp>
    <dsp:sp modelId="{2D99EC52-7B03-46F1-B6A2-156BF34B10E0}">
      <dsp:nvSpPr>
        <dsp:cNvPr id="0" name=""/>
        <dsp:cNvSpPr/>
      </dsp:nvSpPr>
      <dsp:spPr>
        <a:xfrm>
          <a:off x="2514599" y="1713437"/>
          <a:ext cx="2106959" cy="216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049"/>
              </a:lnTo>
              <a:lnTo>
                <a:pt x="2106959" y="108049"/>
              </a:lnTo>
              <a:lnTo>
                <a:pt x="2106959" y="21609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FA198-8552-457B-90B4-2E1D1B1B3FD9}">
      <dsp:nvSpPr>
        <dsp:cNvPr id="0" name=""/>
        <dsp:cNvSpPr/>
      </dsp:nvSpPr>
      <dsp:spPr>
        <a:xfrm>
          <a:off x="4216375" y="1929536"/>
          <a:ext cx="810369" cy="540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DELETE CATEGORY</a:t>
          </a:r>
          <a:endParaRPr lang="en-US" sz="1100" kern="1200" dirty="0"/>
        </a:p>
      </dsp:txBody>
      <dsp:txXfrm>
        <a:off x="4232198" y="1945359"/>
        <a:ext cx="778723" cy="508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B895B-0A6C-4A43-AAC9-CD171F61D1E3}">
      <dsp:nvSpPr>
        <dsp:cNvPr id="0" name=""/>
        <dsp:cNvSpPr/>
      </dsp:nvSpPr>
      <dsp:spPr>
        <a:xfrm>
          <a:off x="0" y="1006206"/>
          <a:ext cx="1453913" cy="726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SERACHING</a:t>
          </a:r>
          <a:endParaRPr lang="en-US" sz="1600" kern="1200" dirty="0"/>
        </a:p>
      </dsp:txBody>
      <dsp:txXfrm>
        <a:off x="21292" y="1027498"/>
        <a:ext cx="1411329" cy="684372"/>
      </dsp:txXfrm>
    </dsp:sp>
    <dsp:sp modelId="{94C7D780-3940-45E8-A9E5-D2C3CD07DBAB}">
      <dsp:nvSpPr>
        <dsp:cNvPr id="0" name=""/>
        <dsp:cNvSpPr/>
      </dsp:nvSpPr>
      <dsp:spPr>
        <a:xfrm rot="19161486">
          <a:off x="1295014" y="920150"/>
          <a:ext cx="1317542" cy="40913"/>
        </a:xfrm>
        <a:custGeom>
          <a:avLst/>
          <a:gdLst/>
          <a:ahLst/>
          <a:cxnLst/>
          <a:rect l="0" t="0" r="0" b="0"/>
          <a:pathLst>
            <a:path>
              <a:moveTo>
                <a:pt x="0" y="20456"/>
              </a:moveTo>
              <a:lnTo>
                <a:pt x="1317542" y="2045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20847" y="907668"/>
        <a:ext cx="65877" cy="65877"/>
      </dsp:txXfrm>
    </dsp:sp>
    <dsp:sp modelId="{C13B62D4-0C6E-4CFC-9B3A-5CE900307017}">
      <dsp:nvSpPr>
        <dsp:cNvPr id="0" name=""/>
        <dsp:cNvSpPr/>
      </dsp:nvSpPr>
      <dsp:spPr>
        <a:xfrm>
          <a:off x="2453658" y="143017"/>
          <a:ext cx="1159277" cy="737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Search By Product Name</a:t>
          </a:r>
          <a:endParaRPr lang="en-US" sz="1600" kern="1200" dirty="0"/>
        </a:p>
      </dsp:txBody>
      <dsp:txXfrm>
        <a:off x="2475245" y="164604"/>
        <a:ext cx="1116103" cy="693851"/>
      </dsp:txXfrm>
    </dsp:sp>
    <dsp:sp modelId="{446E7006-8D18-4154-934C-E079201DD275}">
      <dsp:nvSpPr>
        <dsp:cNvPr id="0" name=""/>
        <dsp:cNvSpPr/>
      </dsp:nvSpPr>
      <dsp:spPr>
        <a:xfrm rot="21384973">
          <a:off x="1452961" y="1318804"/>
          <a:ext cx="973413" cy="40913"/>
        </a:xfrm>
        <a:custGeom>
          <a:avLst/>
          <a:gdLst/>
          <a:ahLst/>
          <a:cxnLst/>
          <a:rect l="0" t="0" r="0" b="0"/>
          <a:pathLst>
            <a:path>
              <a:moveTo>
                <a:pt x="0" y="20456"/>
              </a:moveTo>
              <a:lnTo>
                <a:pt x="973413" y="2045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5332" y="1314926"/>
        <a:ext cx="48670" cy="48670"/>
      </dsp:txXfrm>
    </dsp:sp>
    <dsp:sp modelId="{F480416D-F933-4389-AC40-1A07765A4A46}">
      <dsp:nvSpPr>
        <dsp:cNvPr id="0" name=""/>
        <dsp:cNvSpPr/>
      </dsp:nvSpPr>
      <dsp:spPr>
        <a:xfrm>
          <a:off x="2425423" y="945665"/>
          <a:ext cx="1202459" cy="7263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Search By product type</a:t>
          </a:r>
          <a:endParaRPr lang="en-US" sz="1600" kern="1200" dirty="0"/>
        </a:p>
      </dsp:txBody>
      <dsp:txXfrm>
        <a:off x="2446697" y="966939"/>
        <a:ext cx="1159911" cy="683798"/>
      </dsp:txXfrm>
    </dsp:sp>
    <dsp:sp modelId="{6F6D3BC9-95AA-48FB-853C-0A44C3820492}">
      <dsp:nvSpPr>
        <dsp:cNvPr id="0" name=""/>
        <dsp:cNvSpPr/>
      </dsp:nvSpPr>
      <dsp:spPr>
        <a:xfrm rot="2080763">
          <a:off x="1346805" y="1692273"/>
          <a:ext cx="1205818" cy="40913"/>
        </a:xfrm>
        <a:custGeom>
          <a:avLst/>
          <a:gdLst/>
          <a:ahLst/>
          <a:cxnLst/>
          <a:rect l="0" t="0" r="0" b="0"/>
          <a:pathLst>
            <a:path>
              <a:moveTo>
                <a:pt x="0" y="20456"/>
              </a:moveTo>
              <a:lnTo>
                <a:pt x="1205818" y="2045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9569" y="1682584"/>
        <a:ext cx="60290" cy="60290"/>
      </dsp:txXfrm>
    </dsp:sp>
    <dsp:sp modelId="{E6B2137C-B0A0-4938-A0E8-BC3E5EDB117D}">
      <dsp:nvSpPr>
        <dsp:cNvPr id="0" name=""/>
        <dsp:cNvSpPr/>
      </dsp:nvSpPr>
      <dsp:spPr>
        <a:xfrm>
          <a:off x="2445516" y="1716123"/>
          <a:ext cx="1180999" cy="679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Search By category</a:t>
          </a:r>
          <a:endParaRPr lang="en-US" sz="1600" kern="1200" dirty="0"/>
        </a:p>
      </dsp:txBody>
      <dsp:txXfrm>
        <a:off x="2465412" y="1736019"/>
        <a:ext cx="1141207" cy="639512"/>
      </dsp:txXfrm>
    </dsp:sp>
    <dsp:sp modelId="{E4BC0B6D-5B97-4789-8A44-01DF80E34F88}">
      <dsp:nvSpPr>
        <dsp:cNvPr id="0" name=""/>
        <dsp:cNvSpPr/>
      </dsp:nvSpPr>
      <dsp:spPr>
        <a:xfrm rot="3333582">
          <a:off x="1080081" y="2058868"/>
          <a:ext cx="1720933" cy="40913"/>
        </a:xfrm>
        <a:custGeom>
          <a:avLst/>
          <a:gdLst/>
          <a:ahLst/>
          <a:cxnLst/>
          <a:rect l="0" t="0" r="0" b="0"/>
          <a:pathLst>
            <a:path>
              <a:moveTo>
                <a:pt x="0" y="20456"/>
              </a:moveTo>
              <a:lnTo>
                <a:pt x="1720933" y="2045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897524" y="2036301"/>
        <a:ext cx="86046" cy="86046"/>
      </dsp:txXfrm>
    </dsp:sp>
    <dsp:sp modelId="{D5F6056A-9F91-447F-858A-98F415E6DE96}">
      <dsp:nvSpPr>
        <dsp:cNvPr id="0" name=""/>
        <dsp:cNvSpPr/>
      </dsp:nvSpPr>
      <dsp:spPr>
        <a:xfrm>
          <a:off x="2427182" y="2425487"/>
          <a:ext cx="1217288" cy="726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Search by Filter</a:t>
          </a:r>
          <a:endParaRPr lang="en-US" sz="1600" kern="1200" dirty="0"/>
        </a:p>
      </dsp:txBody>
      <dsp:txXfrm>
        <a:off x="2448474" y="2446779"/>
        <a:ext cx="1174704" cy="6843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1C09AD-DC92-4CC6-A8BD-3EBEA4AA677A}">
      <dsp:nvSpPr>
        <dsp:cNvPr id="0" name=""/>
        <dsp:cNvSpPr/>
      </dsp:nvSpPr>
      <dsp:spPr>
        <a:xfrm>
          <a:off x="1798" y="2021109"/>
          <a:ext cx="1202211" cy="601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Details</a:t>
          </a:r>
          <a:endParaRPr lang="en-US" sz="1300" kern="1200" dirty="0"/>
        </a:p>
      </dsp:txBody>
      <dsp:txXfrm>
        <a:off x="19404" y="2038715"/>
        <a:ext cx="1166999" cy="565893"/>
      </dsp:txXfrm>
    </dsp:sp>
    <dsp:sp modelId="{CB7F4EFA-BE6A-4365-A79E-C39636BE108B}">
      <dsp:nvSpPr>
        <dsp:cNvPr id="0" name=""/>
        <dsp:cNvSpPr/>
      </dsp:nvSpPr>
      <dsp:spPr>
        <a:xfrm rot="19457599">
          <a:off x="1148346" y="2135155"/>
          <a:ext cx="592211" cy="27377"/>
        </a:xfrm>
        <a:custGeom>
          <a:avLst/>
          <a:gdLst/>
          <a:ahLst/>
          <a:cxnLst/>
          <a:rect l="0" t="0" r="0" b="0"/>
          <a:pathLst>
            <a:path>
              <a:moveTo>
                <a:pt x="0" y="13688"/>
              </a:moveTo>
              <a:lnTo>
                <a:pt x="592211" y="1368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29646" y="2134039"/>
        <a:ext cx="29610" cy="29610"/>
      </dsp:txXfrm>
    </dsp:sp>
    <dsp:sp modelId="{F95C0E89-1256-4F8D-87DA-A84ADC776858}">
      <dsp:nvSpPr>
        <dsp:cNvPr id="0" name=""/>
        <dsp:cNvSpPr/>
      </dsp:nvSpPr>
      <dsp:spPr>
        <a:xfrm>
          <a:off x="1684894" y="1675473"/>
          <a:ext cx="1202211" cy="601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Description Of The Product</a:t>
          </a:r>
          <a:endParaRPr lang="en-US" sz="1300" kern="1200" dirty="0"/>
        </a:p>
      </dsp:txBody>
      <dsp:txXfrm>
        <a:off x="1702500" y="1693079"/>
        <a:ext cx="1166999" cy="565893"/>
      </dsp:txXfrm>
    </dsp:sp>
    <dsp:sp modelId="{3699039C-8CDE-4410-81C7-427A38785EB9}">
      <dsp:nvSpPr>
        <dsp:cNvPr id="0" name=""/>
        <dsp:cNvSpPr/>
      </dsp:nvSpPr>
      <dsp:spPr>
        <a:xfrm rot="17692822">
          <a:off x="2556052" y="1443883"/>
          <a:ext cx="1142990" cy="27377"/>
        </a:xfrm>
        <a:custGeom>
          <a:avLst/>
          <a:gdLst/>
          <a:ahLst/>
          <a:cxnLst/>
          <a:rect l="0" t="0" r="0" b="0"/>
          <a:pathLst>
            <a:path>
              <a:moveTo>
                <a:pt x="0" y="13688"/>
              </a:moveTo>
              <a:lnTo>
                <a:pt x="1142990" y="136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98973" y="1428998"/>
        <a:ext cx="57149" cy="57149"/>
      </dsp:txXfrm>
    </dsp:sp>
    <dsp:sp modelId="{35907B47-1AC7-4F32-B1D3-0B2A47422E06}">
      <dsp:nvSpPr>
        <dsp:cNvPr id="0" name=""/>
        <dsp:cNvSpPr/>
      </dsp:nvSpPr>
      <dsp:spPr>
        <a:xfrm>
          <a:off x="3367990" y="638566"/>
          <a:ext cx="1202211" cy="601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Name</a:t>
          </a:r>
          <a:endParaRPr lang="en-US" sz="1300" kern="1200" dirty="0"/>
        </a:p>
      </dsp:txBody>
      <dsp:txXfrm>
        <a:off x="3385596" y="656172"/>
        <a:ext cx="1166999" cy="565893"/>
      </dsp:txXfrm>
    </dsp:sp>
    <dsp:sp modelId="{EE32DC56-2ABC-473C-BB38-8683AF20D794}">
      <dsp:nvSpPr>
        <dsp:cNvPr id="0" name=""/>
        <dsp:cNvSpPr/>
      </dsp:nvSpPr>
      <dsp:spPr>
        <a:xfrm rot="19457599">
          <a:off x="2831442" y="1789519"/>
          <a:ext cx="592211" cy="27377"/>
        </a:xfrm>
        <a:custGeom>
          <a:avLst/>
          <a:gdLst/>
          <a:ahLst/>
          <a:cxnLst/>
          <a:rect l="0" t="0" r="0" b="0"/>
          <a:pathLst>
            <a:path>
              <a:moveTo>
                <a:pt x="0" y="13688"/>
              </a:moveTo>
              <a:lnTo>
                <a:pt x="592211" y="136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12742" y="1788403"/>
        <a:ext cx="29610" cy="29610"/>
      </dsp:txXfrm>
    </dsp:sp>
    <dsp:sp modelId="{4D5B0A43-8823-4D31-9F0E-9CEA30C6CCC4}">
      <dsp:nvSpPr>
        <dsp:cNvPr id="0" name=""/>
        <dsp:cNvSpPr/>
      </dsp:nvSpPr>
      <dsp:spPr>
        <a:xfrm>
          <a:off x="3367990" y="1329837"/>
          <a:ext cx="1202211" cy="601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Price</a:t>
          </a:r>
          <a:endParaRPr lang="en-US" sz="1300" kern="1200" dirty="0"/>
        </a:p>
      </dsp:txBody>
      <dsp:txXfrm>
        <a:off x="3385596" y="1347443"/>
        <a:ext cx="1166999" cy="565893"/>
      </dsp:txXfrm>
    </dsp:sp>
    <dsp:sp modelId="{58BB6A6D-3F97-442D-9F09-25E179AA919F}">
      <dsp:nvSpPr>
        <dsp:cNvPr id="0" name=""/>
        <dsp:cNvSpPr/>
      </dsp:nvSpPr>
      <dsp:spPr>
        <a:xfrm rot="2142401">
          <a:off x="2831442" y="2135155"/>
          <a:ext cx="592211" cy="27377"/>
        </a:xfrm>
        <a:custGeom>
          <a:avLst/>
          <a:gdLst/>
          <a:ahLst/>
          <a:cxnLst/>
          <a:rect l="0" t="0" r="0" b="0"/>
          <a:pathLst>
            <a:path>
              <a:moveTo>
                <a:pt x="0" y="13688"/>
              </a:moveTo>
              <a:lnTo>
                <a:pt x="592211" y="136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12742" y="2134039"/>
        <a:ext cx="29610" cy="29610"/>
      </dsp:txXfrm>
    </dsp:sp>
    <dsp:sp modelId="{9247AA0E-CB59-49EF-B4DD-11E75CD86128}">
      <dsp:nvSpPr>
        <dsp:cNvPr id="0" name=""/>
        <dsp:cNvSpPr/>
      </dsp:nvSpPr>
      <dsp:spPr>
        <a:xfrm>
          <a:off x="3367990" y="2021109"/>
          <a:ext cx="1202211" cy="601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Quantity</a:t>
          </a:r>
          <a:endParaRPr lang="en-US" sz="1300" kern="1200" dirty="0"/>
        </a:p>
      </dsp:txBody>
      <dsp:txXfrm>
        <a:off x="3385596" y="2038715"/>
        <a:ext cx="1166999" cy="565893"/>
      </dsp:txXfrm>
    </dsp:sp>
    <dsp:sp modelId="{9EE63A52-B04A-4B4A-BE85-6279D97192A3}">
      <dsp:nvSpPr>
        <dsp:cNvPr id="0" name=""/>
        <dsp:cNvSpPr/>
      </dsp:nvSpPr>
      <dsp:spPr>
        <a:xfrm rot="3907178">
          <a:off x="2556052" y="2480791"/>
          <a:ext cx="1142990" cy="27377"/>
        </a:xfrm>
        <a:custGeom>
          <a:avLst/>
          <a:gdLst/>
          <a:ahLst/>
          <a:cxnLst/>
          <a:rect l="0" t="0" r="0" b="0"/>
          <a:pathLst>
            <a:path>
              <a:moveTo>
                <a:pt x="0" y="13688"/>
              </a:moveTo>
              <a:lnTo>
                <a:pt x="1142990" y="136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98973" y="2465905"/>
        <a:ext cx="57149" cy="57149"/>
      </dsp:txXfrm>
    </dsp:sp>
    <dsp:sp modelId="{049F167D-95A3-4820-86D2-94C89ACC5D50}">
      <dsp:nvSpPr>
        <dsp:cNvPr id="0" name=""/>
        <dsp:cNvSpPr/>
      </dsp:nvSpPr>
      <dsp:spPr>
        <a:xfrm>
          <a:off x="3367990" y="2712381"/>
          <a:ext cx="1202211" cy="601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Description</a:t>
          </a:r>
          <a:endParaRPr lang="en-US" sz="1300" kern="1200" dirty="0"/>
        </a:p>
      </dsp:txBody>
      <dsp:txXfrm>
        <a:off x="3385596" y="2729987"/>
        <a:ext cx="1166999" cy="565893"/>
      </dsp:txXfrm>
    </dsp:sp>
    <dsp:sp modelId="{B7954160-15E9-4821-AAB7-6D5F573F91BC}">
      <dsp:nvSpPr>
        <dsp:cNvPr id="0" name=""/>
        <dsp:cNvSpPr/>
      </dsp:nvSpPr>
      <dsp:spPr>
        <a:xfrm rot="2142401">
          <a:off x="1148346" y="2480791"/>
          <a:ext cx="592211" cy="27377"/>
        </a:xfrm>
        <a:custGeom>
          <a:avLst/>
          <a:gdLst/>
          <a:ahLst/>
          <a:cxnLst/>
          <a:rect l="0" t="0" r="0" b="0"/>
          <a:pathLst>
            <a:path>
              <a:moveTo>
                <a:pt x="0" y="13688"/>
              </a:moveTo>
              <a:lnTo>
                <a:pt x="592211" y="1368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29646" y="2479674"/>
        <a:ext cx="29610" cy="29610"/>
      </dsp:txXfrm>
    </dsp:sp>
    <dsp:sp modelId="{FF38246D-1C17-4A0A-8B0C-F3C8F2C146E3}">
      <dsp:nvSpPr>
        <dsp:cNvPr id="0" name=""/>
        <dsp:cNvSpPr/>
      </dsp:nvSpPr>
      <dsp:spPr>
        <a:xfrm>
          <a:off x="1684894" y="2366745"/>
          <a:ext cx="1202211" cy="601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Adding Product To Cart</a:t>
          </a:r>
          <a:endParaRPr lang="en-US" sz="1300" kern="1200" dirty="0"/>
        </a:p>
      </dsp:txBody>
      <dsp:txXfrm>
        <a:off x="1702500" y="2384351"/>
        <a:ext cx="1166999" cy="5658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6E460-1CA4-464F-BCD6-4DF49BD82C95}">
      <dsp:nvSpPr>
        <dsp:cNvPr id="0" name=""/>
        <dsp:cNvSpPr/>
      </dsp:nvSpPr>
      <dsp:spPr>
        <a:xfrm>
          <a:off x="3006" y="2336951"/>
          <a:ext cx="1850707" cy="925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Cart</a:t>
          </a:r>
          <a:endParaRPr lang="en-US" sz="2100" kern="1200" dirty="0"/>
        </a:p>
      </dsp:txBody>
      <dsp:txXfrm>
        <a:off x="30109" y="2364054"/>
        <a:ext cx="1796501" cy="871147"/>
      </dsp:txXfrm>
    </dsp:sp>
    <dsp:sp modelId="{AE08AB98-E220-4028-A88C-A0143BDCC47D}">
      <dsp:nvSpPr>
        <dsp:cNvPr id="0" name=""/>
        <dsp:cNvSpPr/>
      </dsp:nvSpPr>
      <dsp:spPr>
        <a:xfrm rot="19457599">
          <a:off x="1768025" y="2517153"/>
          <a:ext cx="911661" cy="32871"/>
        </a:xfrm>
        <a:custGeom>
          <a:avLst/>
          <a:gdLst/>
          <a:ahLst/>
          <a:cxnLst/>
          <a:rect l="0" t="0" r="0" b="0"/>
          <a:pathLst>
            <a:path>
              <a:moveTo>
                <a:pt x="0" y="16435"/>
              </a:moveTo>
              <a:lnTo>
                <a:pt x="911661" y="1643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01064" y="2510797"/>
        <a:ext cx="45583" cy="45583"/>
      </dsp:txXfrm>
    </dsp:sp>
    <dsp:sp modelId="{3948133F-135C-4273-AF42-510F8B7932A9}">
      <dsp:nvSpPr>
        <dsp:cNvPr id="0" name=""/>
        <dsp:cNvSpPr/>
      </dsp:nvSpPr>
      <dsp:spPr>
        <a:xfrm>
          <a:off x="2593997" y="1804873"/>
          <a:ext cx="1850707" cy="925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Adding Product To Cart</a:t>
          </a:r>
          <a:endParaRPr lang="en-US" sz="2100" kern="1200" dirty="0"/>
        </a:p>
      </dsp:txBody>
      <dsp:txXfrm>
        <a:off x="2621100" y="1831976"/>
        <a:ext cx="1796501" cy="871147"/>
      </dsp:txXfrm>
    </dsp:sp>
    <dsp:sp modelId="{41B8CE53-73AC-46F8-8CCA-0536DBBF77A6}">
      <dsp:nvSpPr>
        <dsp:cNvPr id="0" name=""/>
        <dsp:cNvSpPr/>
      </dsp:nvSpPr>
      <dsp:spPr>
        <a:xfrm rot="19457599">
          <a:off x="4359016" y="1985075"/>
          <a:ext cx="911661" cy="32871"/>
        </a:xfrm>
        <a:custGeom>
          <a:avLst/>
          <a:gdLst/>
          <a:ahLst/>
          <a:cxnLst/>
          <a:rect l="0" t="0" r="0" b="0"/>
          <a:pathLst>
            <a:path>
              <a:moveTo>
                <a:pt x="0" y="16435"/>
              </a:moveTo>
              <a:lnTo>
                <a:pt x="911661" y="1643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92055" y="1978719"/>
        <a:ext cx="45583" cy="45583"/>
      </dsp:txXfrm>
    </dsp:sp>
    <dsp:sp modelId="{06B215B7-E18E-4AE8-957D-6709576F4259}">
      <dsp:nvSpPr>
        <dsp:cNvPr id="0" name=""/>
        <dsp:cNvSpPr/>
      </dsp:nvSpPr>
      <dsp:spPr>
        <a:xfrm>
          <a:off x="5184988" y="1272794"/>
          <a:ext cx="1850707" cy="925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Update Product</a:t>
          </a:r>
          <a:endParaRPr lang="en-US" sz="2100" kern="1200" dirty="0"/>
        </a:p>
      </dsp:txBody>
      <dsp:txXfrm>
        <a:off x="5212091" y="1299897"/>
        <a:ext cx="1796501" cy="871147"/>
      </dsp:txXfrm>
    </dsp:sp>
    <dsp:sp modelId="{CA355506-A65F-4DA1-99D0-A208E3464361}">
      <dsp:nvSpPr>
        <dsp:cNvPr id="0" name=""/>
        <dsp:cNvSpPr/>
      </dsp:nvSpPr>
      <dsp:spPr>
        <a:xfrm rot="2142401">
          <a:off x="4359016" y="2517153"/>
          <a:ext cx="911661" cy="32871"/>
        </a:xfrm>
        <a:custGeom>
          <a:avLst/>
          <a:gdLst/>
          <a:ahLst/>
          <a:cxnLst/>
          <a:rect l="0" t="0" r="0" b="0"/>
          <a:pathLst>
            <a:path>
              <a:moveTo>
                <a:pt x="0" y="16435"/>
              </a:moveTo>
              <a:lnTo>
                <a:pt x="911661" y="1643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92055" y="2510797"/>
        <a:ext cx="45583" cy="45583"/>
      </dsp:txXfrm>
    </dsp:sp>
    <dsp:sp modelId="{5D227968-59D9-42E1-B7C3-2AE779AAE79C}">
      <dsp:nvSpPr>
        <dsp:cNvPr id="0" name=""/>
        <dsp:cNvSpPr/>
      </dsp:nvSpPr>
      <dsp:spPr>
        <a:xfrm>
          <a:off x="5184988" y="2336951"/>
          <a:ext cx="1850707" cy="925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Delete Product</a:t>
          </a:r>
          <a:endParaRPr lang="en-US" sz="2100" kern="1200" dirty="0"/>
        </a:p>
      </dsp:txBody>
      <dsp:txXfrm>
        <a:off x="5212091" y="2364054"/>
        <a:ext cx="1796501" cy="871147"/>
      </dsp:txXfrm>
    </dsp:sp>
    <dsp:sp modelId="{F0817ED2-16BD-460C-9348-380FAB68FE62}">
      <dsp:nvSpPr>
        <dsp:cNvPr id="0" name=""/>
        <dsp:cNvSpPr/>
      </dsp:nvSpPr>
      <dsp:spPr>
        <a:xfrm rot="2142401">
          <a:off x="1768025" y="3049232"/>
          <a:ext cx="911661" cy="32871"/>
        </a:xfrm>
        <a:custGeom>
          <a:avLst/>
          <a:gdLst/>
          <a:ahLst/>
          <a:cxnLst/>
          <a:rect l="0" t="0" r="0" b="0"/>
          <a:pathLst>
            <a:path>
              <a:moveTo>
                <a:pt x="0" y="16435"/>
              </a:moveTo>
              <a:lnTo>
                <a:pt x="911661" y="1643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01064" y="3042876"/>
        <a:ext cx="45583" cy="45583"/>
      </dsp:txXfrm>
    </dsp:sp>
    <dsp:sp modelId="{8445A47B-838F-454C-8C29-D04DA6335488}">
      <dsp:nvSpPr>
        <dsp:cNvPr id="0" name=""/>
        <dsp:cNvSpPr/>
      </dsp:nvSpPr>
      <dsp:spPr>
        <a:xfrm>
          <a:off x="2593997" y="2869030"/>
          <a:ext cx="1850707" cy="925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Don’t Add same product</a:t>
          </a:r>
          <a:endParaRPr lang="en-US" sz="2100" kern="1200" dirty="0"/>
        </a:p>
      </dsp:txBody>
      <dsp:txXfrm>
        <a:off x="2621100" y="2896133"/>
        <a:ext cx="1796501" cy="871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A8AF5-56EE-473A-BCB3-6F46A7071182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C29AD-BB8F-42A5-93D0-D1273A520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85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C29AD-BB8F-42A5-93D0-D1273A5204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1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AE572-241E-4E05-9F7A-C9D9CCDC66B4}" type="datetime1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9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3237-5DD1-4794-9E24-0CD75A8C5418}" type="datetime1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3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7CD0-1292-4B05-85FB-36C6C0203766}" type="datetime1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3217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EE0E-7AD3-4382-B62A-52A8C0B92A2E}" type="datetime1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12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15F5-AA2E-4E4A-B6E3-D05B41AD918A}" type="datetime1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420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1003-D621-4571-92BA-9DA14FED68BB}" type="datetime1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87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937A-16CF-4277-9217-29398A00E567}" type="datetime1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79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0589-EE5E-4BA3-8D06-C62E9C9371D0}" type="datetime1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2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FD94-5026-401B-8E4A-18D81F2D0860}" type="datetime1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5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CB45-F2D1-475E-B398-552DDCD62754}" type="datetime1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9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EF0-1178-4646-938D-A27A40C18A6A}" type="datetime1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1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E122-A4CC-47C0-B42D-34DC71DF7C26}" type="datetime1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8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D82E-468D-4D7F-BC1E-504D84D6AB65}" type="datetime1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3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34E7-BDBC-456C-AB74-1E6DAA15ACF9}" type="datetime1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2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CED-C65F-44A8-85A0-135A14EE1AC5}" type="datetime1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CC41-7845-4A96-8649-EA578011F610}" type="datetime1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5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84EBE-D0CA-44A2-B14C-062BE8CD9674}" type="datetime1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E746C1-0A49-4A97-B987-B22FA14A36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4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Welcome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7958905" cy="10968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Cloud Computing Project Presentation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z="2000" smtClean="0"/>
              <a:pPr/>
              <a:t>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830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 Holders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50783" y="3129566"/>
            <a:ext cx="2240924" cy="149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1087" y="3645707"/>
            <a:ext cx="225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Stake Holder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3341" y="2936383"/>
            <a:ext cx="1609859" cy="940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3949" y="312956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04174" y="4561990"/>
            <a:ext cx="1609859" cy="940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93949" y="4847402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Buyer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77589" y="4623515"/>
            <a:ext cx="1609859" cy="940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37172" y="4921104"/>
            <a:ext cx="11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Merchant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77588" y="2844154"/>
            <a:ext cx="1609859" cy="940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04041" y="3125995"/>
            <a:ext cx="1156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Shipping Agent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66315" y="5058616"/>
            <a:ext cx="1609859" cy="940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66315" y="5344028"/>
            <a:ext cx="144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Payment Providers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66315" y="1711717"/>
            <a:ext cx="1609859" cy="940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331453" y="1865306"/>
            <a:ext cx="14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Suppliers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910625" y="3300747"/>
            <a:ext cx="940158" cy="242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007217" y="4350138"/>
            <a:ext cx="933718" cy="497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86842" y="4623513"/>
            <a:ext cx="0" cy="359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091707" y="2970288"/>
            <a:ext cx="1121068" cy="573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222713" y="4250028"/>
            <a:ext cx="990062" cy="373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052203" y="2669739"/>
            <a:ext cx="3220" cy="362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63651" y="6452315"/>
            <a:ext cx="562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: Stake holders diagram for the project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z="2000" smtClean="0"/>
              <a:pPr/>
              <a:t>10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23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13" y="183198"/>
            <a:ext cx="6156960" cy="792162"/>
          </a:xfr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Context Diagram of Project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53566" y="2383309"/>
            <a:ext cx="2514600" cy="26853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prstClr val="white"/>
                </a:solidFill>
              </a:rPr>
              <a:t>ONLINE </a:t>
            </a:r>
            <a:r>
              <a:rPr lang="en-US" sz="2800" dirty="0" smtClean="0">
                <a:solidFill>
                  <a:prstClr val="white"/>
                </a:solidFill>
              </a:rPr>
              <a:t>SHOPPING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23966" y="1219200"/>
            <a:ext cx="23622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prstClr val="white"/>
                </a:solidFill>
              </a:rPr>
              <a:t>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0658" y="2514601"/>
            <a:ext cx="210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View Order product 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8601" y="1926106"/>
            <a:ext cx="23622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prstClr val="white"/>
                </a:solidFill>
              </a:rPr>
              <a:t>SHIPPING</a:t>
            </a:r>
          </a:p>
        </p:txBody>
      </p:sp>
      <p:cxnSp>
        <p:nvCxnSpPr>
          <p:cNvPr id="9" name="Elbow Connector 8"/>
          <p:cNvCxnSpPr>
            <a:stCxn id="6" idx="2"/>
            <a:endCxn id="5" idx="1"/>
          </p:cNvCxnSpPr>
          <p:nvPr/>
        </p:nvCxnSpPr>
        <p:spPr>
          <a:xfrm rot="16200000" flipH="1">
            <a:off x="3791961" y="1246708"/>
            <a:ext cx="642969" cy="24167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828800" y="5486400"/>
            <a:ext cx="23622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prstClr val="white"/>
                </a:solidFill>
              </a:rPr>
              <a:t>ADMIN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16591" y="1224888"/>
            <a:ext cx="296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Order Acceptance/ Rejection </a:t>
            </a:r>
          </a:p>
        </p:txBody>
      </p:sp>
      <p:cxnSp>
        <p:nvCxnSpPr>
          <p:cNvPr id="28" name="Elbow Connector 27"/>
          <p:cNvCxnSpPr>
            <a:stCxn id="5" idx="6"/>
            <a:endCxn id="8" idx="2"/>
          </p:cNvCxnSpPr>
          <p:nvPr/>
        </p:nvCxnSpPr>
        <p:spPr>
          <a:xfrm flipV="1">
            <a:off x="7468168" y="2840509"/>
            <a:ext cx="1561535" cy="8854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68167" y="3693722"/>
            <a:ext cx="210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Shipping Request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001001" y="5490446"/>
            <a:ext cx="23622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prstClr val="white"/>
                </a:solidFill>
              </a:rPr>
              <a:t>PAYMENT</a:t>
            </a:r>
          </a:p>
        </p:txBody>
      </p:sp>
      <p:cxnSp>
        <p:nvCxnSpPr>
          <p:cNvPr id="38" name="Elbow Connector 37"/>
          <p:cNvCxnSpPr>
            <a:stCxn id="5" idx="4"/>
            <a:endCxn id="30" idx="1"/>
          </p:cNvCxnSpPr>
          <p:nvPr/>
        </p:nvCxnSpPr>
        <p:spPr>
          <a:xfrm rot="16200000" flipH="1">
            <a:off x="6666448" y="4613093"/>
            <a:ext cx="878975" cy="1790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5" idx="0"/>
            <a:endCxn id="6" idx="3"/>
          </p:cNvCxnSpPr>
          <p:nvPr/>
        </p:nvCxnSpPr>
        <p:spPr>
          <a:xfrm rot="16200000" flipV="1">
            <a:off x="4795063" y="967504"/>
            <a:ext cx="706906" cy="2124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5" idx="3"/>
            <a:endCxn id="14" idx="3"/>
          </p:cNvCxnSpPr>
          <p:nvPr/>
        </p:nvCxnSpPr>
        <p:spPr>
          <a:xfrm rot="5400000">
            <a:off x="4122315" y="4744097"/>
            <a:ext cx="1268192" cy="11308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05935" y="4673900"/>
            <a:ext cx="210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Credit card status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99650" y="5958747"/>
            <a:ext cx="210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Credit card details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5060" y="3354110"/>
            <a:ext cx="210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Update Database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53534" y="6046617"/>
            <a:ext cx="1561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Customer billing details</a:t>
            </a:r>
          </a:p>
        </p:txBody>
      </p:sp>
      <p:cxnSp>
        <p:nvCxnSpPr>
          <p:cNvPr id="57" name="Elbow Connector 56"/>
          <p:cNvCxnSpPr>
            <a:stCxn id="14" idx="0"/>
          </p:cNvCxnSpPr>
          <p:nvPr/>
        </p:nvCxnSpPr>
        <p:spPr>
          <a:xfrm rot="5400000" flipH="1" flipV="1">
            <a:off x="3124615" y="3579010"/>
            <a:ext cx="1792678" cy="20221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0" idx="0"/>
          </p:cNvCxnSpPr>
          <p:nvPr/>
        </p:nvCxnSpPr>
        <p:spPr>
          <a:xfrm rot="16200000" flipV="1">
            <a:off x="7693793" y="4002139"/>
            <a:ext cx="894426" cy="20821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4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14" grpId="0" animBg="1"/>
      <p:bldP spid="23" grpId="0"/>
      <p:bldP spid="29" grpId="0"/>
      <p:bldP spid="30" grpId="0" animBg="1"/>
      <p:bldP spid="52" grpId="0"/>
      <p:bldP spid="53" grpId="0"/>
      <p:bldP spid="54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512412" y="449142"/>
            <a:ext cx="548044" cy="39102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4800601" y="1418407"/>
            <a:ext cx="1971669" cy="535278"/>
          </a:xfrm>
          <a:prstGeom prst="flowChartDecis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Registration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361558" y="1136944"/>
            <a:ext cx="12526" cy="549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361559" y="1693604"/>
            <a:ext cx="477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406748" y="1004177"/>
            <a:ext cx="762990" cy="2655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5" name="Flowchart: Decision 14"/>
          <p:cNvSpPr/>
          <p:nvPr/>
        </p:nvSpPr>
        <p:spPr>
          <a:xfrm>
            <a:off x="4800601" y="2130042"/>
            <a:ext cx="1971669" cy="486616"/>
          </a:xfrm>
          <a:prstGeom prst="flowChartDecis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Login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747856" y="2373350"/>
            <a:ext cx="3718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132876" y="1136944"/>
            <a:ext cx="11428" cy="1236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-Right Arrow 19"/>
          <p:cNvSpPr/>
          <p:nvPr/>
        </p:nvSpPr>
        <p:spPr>
          <a:xfrm>
            <a:off x="2291413" y="2733801"/>
            <a:ext cx="7450876" cy="780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524000" y="-20414"/>
            <a:ext cx="7293429" cy="4014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ACTIVITY Diagram of Project</a:t>
            </a:r>
          </a:p>
        </p:txBody>
      </p:sp>
      <p:sp>
        <p:nvSpPr>
          <p:cNvPr id="23" name="Oval 22"/>
          <p:cNvSpPr/>
          <p:nvPr/>
        </p:nvSpPr>
        <p:spPr>
          <a:xfrm>
            <a:off x="1611026" y="2976907"/>
            <a:ext cx="1360774" cy="344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Category of Product</a:t>
            </a:r>
          </a:p>
        </p:txBody>
      </p:sp>
      <p:sp>
        <p:nvSpPr>
          <p:cNvPr id="24" name="Oval 23"/>
          <p:cNvSpPr/>
          <p:nvPr/>
        </p:nvSpPr>
        <p:spPr>
          <a:xfrm>
            <a:off x="1703744" y="3581401"/>
            <a:ext cx="1039091" cy="344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Product Details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2209801" y="3336832"/>
            <a:ext cx="61987" cy="256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94788" y="3581401"/>
            <a:ext cx="1167612" cy="344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Product Search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3372878" y="2764300"/>
            <a:ext cx="56122" cy="8054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650868" y="4455668"/>
            <a:ext cx="844933" cy="344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By Filter</a:t>
            </a:r>
          </a:p>
        </p:txBody>
      </p:sp>
      <p:sp>
        <p:nvSpPr>
          <p:cNvPr id="32" name="Oval 31"/>
          <p:cNvSpPr/>
          <p:nvPr/>
        </p:nvSpPr>
        <p:spPr>
          <a:xfrm>
            <a:off x="2655329" y="4451290"/>
            <a:ext cx="844933" cy="344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By Price</a:t>
            </a:r>
          </a:p>
        </p:txBody>
      </p:sp>
      <p:sp>
        <p:nvSpPr>
          <p:cNvPr id="33" name="Oval 32"/>
          <p:cNvSpPr/>
          <p:nvPr/>
        </p:nvSpPr>
        <p:spPr>
          <a:xfrm>
            <a:off x="1692976" y="4455668"/>
            <a:ext cx="844933" cy="344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By Name</a:t>
            </a:r>
          </a:p>
        </p:txBody>
      </p:sp>
      <p:sp>
        <p:nvSpPr>
          <p:cNvPr id="34" name="Down Arrow 33"/>
          <p:cNvSpPr/>
          <p:nvPr/>
        </p:nvSpPr>
        <p:spPr>
          <a:xfrm>
            <a:off x="2286001" y="2743201"/>
            <a:ext cx="75005" cy="232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238000" y="2996495"/>
            <a:ext cx="990991" cy="344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</a:t>
            </a:r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>
            <a:off x="5769501" y="2744432"/>
            <a:ext cx="75005" cy="232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883081" y="3701623"/>
            <a:ext cx="1124606" cy="344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Product</a:t>
            </a:r>
          </a:p>
        </p:txBody>
      </p:sp>
      <p:sp>
        <p:nvSpPr>
          <p:cNvPr id="38" name="Oval 37"/>
          <p:cNvSpPr/>
          <p:nvPr/>
        </p:nvSpPr>
        <p:spPr>
          <a:xfrm>
            <a:off x="6876394" y="3279153"/>
            <a:ext cx="1124606" cy="344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Delete Product</a:t>
            </a:r>
          </a:p>
        </p:txBody>
      </p:sp>
      <p:sp>
        <p:nvSpPr>
          <p:cNvPr id="39" name="Oval 38"/>
          <p:cNvSpPr/>
          <p:nvPr/>
        </p:nvSpPr>
        <p:spPr>
          <a:xfrm>
            <a:off x="6876394" y="2850263"/>
            <a:ext cx="1124606" cy="344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Product</a:t>
            </a:r>
          </a:p>
        </p:txBody>
      </p:sp>
      <p:sp>
        <p:nvSpPr>
          <p:cNvPr id="40" name="Oval 39"/>
          <p:cNvSpPr/>
          <p:nvPr/>
        </p:nvSpPr>
        <p:spPr>
          <a:xfrm>
            <a:off x="5207401" y="4674245"/>
            <a:ext cx="1237067" cy="344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Shipment</a:t>
            </a:r>
          </a:p>
        </p:txBody>
      </p:sp>
      <p:sp>
        <p:nvSpPr>
          <p:cNvPr id="41" name="Oval 40"/>
          <p:cNvSpPr/>
          <p:nvPr/>
        </p:nvSpPr>
        <p:spPr>
          <a:xfrm>
            <a:off x="5289360" y="4098800"/>
            <a:ext cx="1111440" cy="344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</a:t>
            </a:r>
          </a:p>
        </p:txBody>
      </p:sp>
      <p:sp>
        <p:nvSpPr>
          <p:cNvPr id="42" name="Oval 41"/>
          <p:cNvSpPr/>
          <p:nvPr/>
        </p:nvSpPr>
        <p:spPr>
          <a:xfrm>
            <a:off x="5238000" y="3529157"/>
            <a:ext cx="1124606" cy="344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Checkout</a:t>
            </a:r>
          </a:p>
        </p:txBody>
      </p:sp>
      <p:sp>
        <p:nvSpPr>
          <p:cNvPr id="43" name="Left-Right Arrow 42"/>
          <p:cNvSpPr/>
          <p:nvPr/>
        </p:nvSpPr>
        <p:spPr>
          <a:xfrm>
            <a:off x="2286001" y="5559564"/>
            <a:ext cx="7456289" cy="811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361220" y="5836786"/>
            <a:ext cx="929426" cy="344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Logout</a:t>
            </a:r>
          </a:p>
        </p:txBody>
      </p:sp>
      <p:sp>
        <p:nvSpPr>
          <p:cNvPr id="45" name="Oval 44"/>
          <p:cNvSpPr/>
          <p:nvPr/>
        </p:nvSpPr>
        <p:spPr>
          <a:xfrm>
            <a:off x="5669450" y="6346630"/>
            <a:ext cx="350350" cy="423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769283" y="6457958"/>
            <a:ext cx="178133" cy="20065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8680068" y="5141468"/>
            <a:ext cx="844933" cy="344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Cards</a:t>
            </a:r>
          </a:p>
        </p:txBody>
      </p:sp>
      <p:sp>
        <p:nvSpPr>
          <p:cNvPr id="48" name="Oval 47"/>
          <p:cNvSpPr/>
          <p:nvPr/>
        </p:nvSpPr>
        <p:spPr>
          <a:xfrm>
            <a:off x="7684529" y="5137090"/>
            <a:ext cx="844933" cy="344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Bkash</a:t>
            </a:r>
            <a:endParaRPr lang="en-US" sz="1200" dirty="0"/>
          </a:p>
        </p:txBody>
      </p:sp>
      <p:sp>
        <p:nvSpPr>
          <p:cNvPr id="49" name="Oval 48"/>
          <p:cNvSpPr/>
          <p:nvPr/>
        </p:nvSpPr>
        <p:spPr>
          <a:xfrm>
            <a:off x="6521432" y="5141468"/>
            <a:ext cx="1022369" cy="344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Mobile Banking</a:t>
            </a:r>
          </a:p>
        </p:txBody>
      </p:sp>
      <p:sp>
        <p:nvSpPr>
          <p:cNvPr id="50" name="Left-Right Arrow 49"/>
          <p:cNvSpPr/>
          <p:nvPr/>
        </p:nvSpPr>
        <p:spPr>
          <a:xfrm flipV="1">
            <a:off x="6417032" y="4267201"/>
            <a:ext cx="2650768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>
            <a:off x="7010401" y="4290060"/>
            <a:ext cx="45719" cy="878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>
            <a:off x="8107682" y="4312919"/>
            <a:ext cx="45719" cy="868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9067801" y="4290060"/>
            <a:ext cx="45719" cy="891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5788190" y="3318367"/>
            <a:ext cx="75005" cy="232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5779077" y="3865877"/>
            <a:ext cx="75005" cy="232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5803154" y="4432592"/>
            <a:ext cx="75005" cy="256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5802595" y="5040784"/>
            <a:ext cx="63484" cy="599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5803916" y="5559564"/>
            <a:ext cx="63484" cy="3078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5803916" y="6172201"/>
            <a:ext cx="63484" cy="173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-Right Arrow 59"/>
          <p:cNvSpPr/>
          <p:nvPr/>
        </p:nvSpPr>
        <p:spPr>
          <a:xfrm rot="5400000" flipV="1">
            <a:off x="6127396" y="3445159"/>
            <a:ext cx="943046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6248401" y="3149373"/>
            <a:ext cx="32765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>
            <a:off x="6615860" y="3886201"/>
            <a:ext cx="29787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6598919" y="3440940"/>
            <a:ext cx="29787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6598919" y="3022729"/>
            <a:ext cx="29787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>
            <a:endCxn id="9" idx="0"/>
          </p:cNvCxnSpPr>
          <p:nvPr/>
        </p:nvCxnSpPr>
        <p:spPr>
          <a:xfrm flipH="1">
            <a:off x="5786436" y="1269711"/>
            <a:ext cx="4765" cy="1486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9" idx="2"/>
          </p:cNvCxnSpPr>
          <p:nvPr/>
        </p:nvCxnSpPr>
        <p:spPr>
          <a:xfrm>
            <a:off x="5786435" y="1953686"/>
            <a:ext cx="4766" cy="176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791200" y="2566990"/>
            <a:ext cx="4766" cy="176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Left-Right Arrow 82"/>
          <p:cNvSpPr/>
          <p:nvPr/>
        </p:nvSpPr>
        <p:spPr>
          <a:xfrm>
            <a:off x="2110740" y="4221482"/>
            <a:ext cx="200406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/>
          <p:cNvSpPr/>
          <p:nvPr/>
        </p:nvSpPr>
        <p:spPr>
          <a:xfrm>
            <a:off x="2087882" y="4213860"/>
            <a:ext cx="45719" cy="241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>
            <a:off x="3078482" y="4236719"/>
            <a:ext cx="45719" cy="218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>
            <a:off x="4069082" y="4213860"/>
            <a:ext cx="45719" cy="241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/>
          <p:cNvSpPr/>
          <p:nvPr/>
        </p:nvSpPr>
        <p:spPr>
          <a:xfrm>
            <a:off x="3383282" y="3926333"/>
            <a:ext cx="45719" cy="330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>
            <a:endCxn id="14" idx="1"/>
          </p:cNvCxnSpPr>
          <p:nvPr/>
        </p:nvCxnSpPr>
        <p:spPr>
          <a:xfrm>
            <a:off x="4367822" y="1136944"/>
            <a:ext cx="103892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14" idx="3"/>
          </p:cNvCxnSpPr>
          <p:nvPr/>
        </p:nvCxnSpPr>
        <p:spPr>
          <a:xfrm flipH="1">
            <a:off x="6169738" y="1136944"/>
            <a:ext cx="9631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" idx="4"/>
            <a:endCxn id="14" idx="0"/>
          </p:cNvCxnSpPr>
          <p:nvPr/>
        </p:nvCxnSpPr>
        <p:spPr>
          <a:xfrm>
            <a:off x="5786435" y="840168"/>
            <a:ext cx="1809" cy="164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111683" y="47083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96001" y="632460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z="2000" smtClean="0"/>
              <a:pPr/>
              <a:t>12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344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DIAGRAM(DFD)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66900" y="1252228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prstClr val="white"/>
                </a:solidFill>
              </a:rPr>
              <a:t>USER</a:t>
            </a:r>
          </a:p>
        </p:txBody>
      </p:sp>
      <p:sp>
        <p:nvSpPr>
          <p:cNvPr id="5" name="Oval 4"/>
          <p:cNvSpPr/>
          <p:nvPr/>
        </p:nvSpPr>
        <p:spPr>
          <a:xfrm>
            <a:off x="2171700" y="1796630"/>
            <a:ext cx="1472852" cy="36999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prstClr val="white"/>
                </a:solidFill>
              </a:rPr>
              <a:t>1.0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Registration</a:t>
            </a:r>
          </a:p>
        </p:txBody>
      </p:sp>
      <p:sp>
        <p:nvSpPr>
          <p:cNvPr id="6" name="Oval 5"/>
          <p:cNvSpPr/>
          <p:nvPr/>
        </p:nvSpPr>
        <p:spPr>
          <a:xfrm>
            <a:off x="2628900" y="2379567"/>
            <a:ext cx="1371600" cy="4154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prstClr val="white"/>
                </a:solidFill>
              </a:rPr>
              <a:t>2.0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Login</a:t>
            </a:r>
          </a:p>
        </p:txBody>
      </p:sp>
      <p:sp>
        <p:nvSpPr>
          <p:cNvPr id="8" name="Oval 7"/>
          <p:cNvSpPr/>
          <p:nvPr/>
        </p:nvSpPr>
        <p:spPr>
          <a:xfrm>
            <a:off x="3160526" y="2928628"/>
            <a:ext cx="1982974" cy="4266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prstClr val="white"/>
                </a:solidFill>
              </a:rPr>
              <a:t>3.0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Product Category</a:t>
            </a:r>
          </a:p>
        </p:txBody>
      </p:sp>
      <p:sp>
        <p:nvSpPr>
          <p:cNvPr id="9" name="Oval 8"/>
          <p:cNvSpPr/>
          <p:nvPr/>
        </p:nvSpPr>
        <p:spPr>
          <a:xfrm>
            <a:off x="3930564" y="3503780"/>
            <a:ext cx="1670137" cy="4154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prstClr val="white"/>
                </a:solidFill>
              </a:rPr>
              <a:t>4.0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Product Search</a:t>
            </a:r>
          </a:p>
        </p:txBody>
      </p:sp>
      <p:sp>
        <p:nvSpPr>
          <p:cNvPr id="14" name="Oval 13"/>
          <p:cNvSpPr/>
          <p:nvPr/>
        </p:nvSpPr>
        <p:spPr>
          <a:xfrm>
            <a:off x="4586092" y="4117480"/>
            <a:ext cx="1708095" cy="4266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prstClr val="white"/>
                </a:solidFill>
              </a:rPr>
              <a:t>5.0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Product Details</a:t>
            </a:r>
          </a:p>
        </p:txBody>
      </p:sp>
      <p:sp>
        <p:nvSpPr>
          <p:cNvPr id="15" name="Oval 14"/>
          <p:cNvSpPr/>
          <p:nvPr/>
        </p:nvSpPr>
        <p:spPr>
          <a:xfrm>
            <a:off x="5638801" y="4876800"/>
            <a:ext cx="1708095" cy="4266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prstClr val="white"/>
                </a:solidFill>
              </a:rPr>
              <a:t>6.0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Cart</a:t>
            </a:r>
          </a:p>
        </p:txBody>
      </p:sp>
      <p:sp>
        <p:nvSpPr>
          <p:cNvPr id="16" name="Oval 15"/>
          <p:cNvSpPr/>
          <p:nvPr/>
        </p:nvSpPr>
        <p:spPr>
          <a:xfrm>
            <a:off x="6902506" y="5516968"/>
            <a:ext cx="1708095" cy="4266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prstClr val="white"/>
                </a:solidFill>
              </a:rPr>
              <a:t>7.0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Payment</a:t>
            </a:r>
          </a:p>
        </p:txBody>
      </p:sp>
      <p:sp>
        <p:nvSpPr>
          <p:cNvPr id="17" name="Oval 16"/>
          <p:cNvSpPr/>
          <p:nvPr/>
        </p:nvSpPr>
        <p:spPr>
          <a:xfrm>
            <a:off x="8464464" y="6061552"/>
            <a:ext cx="1670137" cy="4154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prstClr val="white"/>
                </a:solidFill>
              </a:rPr>
              <a:t>8.0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Shipment</a:t>
            </a:r>
          </a:p>
        </p:txBody>
      </p:sp>
      <p:sp>
        <p:nvSpPr>
          <p:cNvPr id="18" name="Oval 17"/>
          <p:cNvSpPr/>
          <p:nvPr/>
        </p:nvSpPr>
        <p:spPr>
          <a:xfrm>
            <a:off x="8317961" y="3688168"/>
            <a:ext cx="1802704" cy="4266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prstClr val="white"/>
                </a:solidFill>
              </a:rPr>
              <a:t>4.3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Search By Filter</a:t>
            </a:r>
          </a:p>
        </p:txBody>
      </p:sp>
      <p:sp>
        <p:nvSpPr>
          <p:cNvPr id="19" name="Oval 18"/>
          <p:cNvSpPr/>
          <p:nvPr/>
        </p:nvSpPr>
        <p:spPr>
          <a:xfrm>
            <a:off x="2006774" y="3929588"/>
            <a:ext cx="1802704" cy="4266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prstClr val="white"/>
                </a:solidFill>
              </a:rPr>
              <a:t>4.1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Search By Name</a:t>
            </a:r>
          </a:p>
        </p:txBody>
      </p:sp>
      <p:sp>
        <p:nvSpPr>
          <p:cNvPr id="20" name="Oval 19"/>
          <p:cNvSpPr/>
          <p:nvPr/>
        </p:nvSpPr>
        <p:spPr>
          <a:xfrm>
            <a:off x="6198485" y="3810000"/>
            <a:ext cx="1802704" cy="4266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prstClr val="white"/>
                </a:solidFill>
              </a:rPr>
              <a:t>4.2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Search By Price</a:t>
            </a:r>
          </a:p>
        </p:txBody>
      </p:sp>
      <p:sp>
        <p:nvSpPr>
          <p:cNvPr id="21" name="Oval 20"/>
          <p:cNvSpPr/>
          <p:nvPr/>
        </p:nvSpPr>
        <p:spPr>
          <a:xfrm>
            <a:off x="3200401" y="5593168"/>
            <a:ext cx="1411649" cy="4266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prstClr val="white"/>
                </a:solidFill>
              </a:rPr>
              <a:t>6.2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Update Cart</a:t>
            </a:r>
          </a:p>
        </p:txBody>
      </p:sp>
      <p:sp>
        <p:nvSpPr>
          <p:cNvPr id="22" name="Oval 21"/>
          <p:cNvSpPr/>
          <p:nvPr/>
        </p:nvSpPr>
        <p:spPr>
          <a:xfrm>
            <a:off x="1600201" y="5593168"/>
            <a:ext cx="1411649" cy="4266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prstClr val="white"/>
                </a:solidFill>
              </a:rPr>
              <a:t>6.1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Add to Cart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43150" y="1618702"/>
            <a:ext cx="171450" cy="2195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Content Placeholder 3"/>
          <p:cNvSpPr txBox="1">
            <a:spLocks/>
          </p:cNvSpPr>
          <p:nvPr/>
        </p:nvSpPr>
        <p:spPr>
          <a:xfrm>
            <a:off x="8915400" y="4876800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prstClr val="white"/>
                </a:solidFill>
              </a:rPr>
              <a:t>ADMIN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048000" y="2133600"/>
            <a:ext cx="171450" cy="2195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38550" y="2743200"/>
            <a:ext cx="171450" cy="2195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43400" y="3352800"/>
            <a:ext cx="171450" cy="2195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9" idx="0"/>
          </p:cNvCxnSpPr>
          <p:nvPr/>
        </p:nvCxnSpPr>
        <p:spPr>
          <a:xfrm flipH="1">
            <a:off x="2908126" y="3733800"/>
            <a:ext cx="1092374" cy="1957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6"/>
            <a:endCxn id="20" idx="0"/>
          </p:cNvCxnSpPr>
          <p:nvPr/>
        </p:nvCxnSpPr>
        <p:spPr>
          <a:xfrm>
            <a:off x="5600701" y="3711504"/>
            <a:ext cx="1499137" cy="984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7"/>
            <a:endCxn id="18" idx="0"/>
          </p:cNvCxnSpPr>
          <p:nvPr/>
        </p:nvCxnSpPr>
        <p:spPr>
          <a:xfrm>
            <a:off x="5356115" y="3564622"/>
            <a:ext cx="3863199" cy="1235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010150" y="3886200"/>
            <a:ext cx="171450" cy="2195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791200" y="4544112"/>
            <a:ext cx="502986" cy="3326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919871" y="5303432"/>
            <a:ext cx="427024" cy="2135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17" idx="1"/>
          </p:cNvCxnSpPr>
          <p:nvPr/>
        </p:nvCxnSpPr>
        <p:spPr>
          <a:xfrm>
            <a:off x="8229601" y="5943601"/>
            <a:ext cx="479449" cy="1787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22" idx="0"/>
          </p:cNvCxnSpPr>
          <p:nvPr/>
        </p:nvCxnSpPr>
        <p:spPr>
          <a:xfrm flipH="1">
            <a:off x="2306025" y="5090116"/>
            <a:ext cx="2" cy="5030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21" idx="0"/>
          </p:cNvCxnSpPr>
          <p:nvPr/>
        </p:nvCxnSpPr>
        <p:spPr>
          <a:xfrm flipH="1">
            <a:off x="3906225" y="5090116"/>
            <a:ext cx="2" cy="5030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5" idx="2"/>
          </p:cNvCxnSpPr>
          <p:nvPr/>
        </p:nvCxnSpPr>
        <p:spPr>
          <a:xfrm flipH="1">
            <a:off x="2306028" y="5090116"/>
            <a:ext cx="333277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760552" y="5562600"/>
            <a:ext cx="1411649" cy="4266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prstClr val="white"/>
                </a:solidFill>
              </a:rPr>
              <a:t>6.2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Delete Cart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5410200" y="5105400"/>
            <a:ext cx="2" cy="5030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001000" y="5105400"/>
            <a:ext cx="190" cy="4877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9429846" y="5257800"/>
            <a:ext cx="1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8001000" y="5090116"/>
            <a:ext cx="914400" cy="1528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Flowchart: Internal Storage 1"/>
          <p:cNvSpPr/>
          <p:nvPr/>
        </p:nvSpPr>
        <p:spPr>
          <a:xfrm>
            <a:off x="4624224" y="1840954"/>
            <a:ext cx="1907168" cy="321564"/>
          </a:xfrm>
          <a:prstGeom prst="flowChartInternalStorag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DATABASE</a:t>
            </a:r>
          </a:p>
        </p:txBody>
      </p:sp>
      <p:cxnSp>
        <p:nvCxnSpPr>
          <p:cNvPr id="10" name="Straight Arrow Connector 9"/>
          <p:cNvCxnSpPr>
            <a:stCxn id="2" idx="1"/>
            <a:endCxn id="5" idx="6"/>
          </p:cNvCxnSpPr>
          <p:nvPr/>
        </p:nvCxnSpPr>
        <p:spPr>
          <a:xfrm flipH="1" flipV="1">
            <a:off x="3644552" y="1981630"/>
            <a:ext cx="979672" cy="20107"/>
          </a:xfrm>
          <a:prstGeom prst="straightConnector1">
            <a:avLst/>
          </a:prstGeom>
          <a:ln w="222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Internal Storage 39"/>
          <p:cNvSpPr/>
          <p:nvPr/>
        </p:nvSpPr>
        <p:spPr>
          <a:xfrm>
            <a:off x="6531392" y="2642660"/>
            <a:ext cx="2177657" cy="321564"/>
          </a:xfrm>
          <a:prstGeom prst="flowChartInternalStorag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 DATABASE</a:t>
            </a:r>
          </a:p>
        </p:txBody>
      </p:sp>
      <p:cxnSp>
        <p:nvCxnSpPr>
          <p:cNvPr id="41" name="Straight Arrow Connector 40"/>
          <p:cNvCxnSpPr>
            <a:stCxn id="40" idx="1"/>
            <a:endCxn id="8" idx="6"/>
          </p:cNvCxnSpPr>
          <p:nvPr/>
        </p:nvCxnSpPr>
        <p:spPr>
          <a:xfrm flipH="1">
            <a:off x="5143501" y="2803442"/>
            <a:ext cx="1387891" cy="338502"/>
          </a:xfrm>
          <a:prstGeom prst="straightConnector1">
            <a:avLst/>
          </a:prstGeom>
          <a:ln w="222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2"/>
            <a:endCxn id="9" idx="0"/>
          </p:cNvCxnSpPr>
          <p:nvPr/>
        </p:nvCxnSpPr>
        <p:spPr>
          <a:xfrm flipH="1">
            <a:off x="4765632" y="2964224"/>
            <a:ext cx="2854588" cy="539556"/>
          </a:xfrm>
          <a:prstGeom prst="straightConnector1">
            <a:avLst/>
          </a:prstGeom>
          <a:ln w="222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7"/>
            <a:endCxn id="2" idx="0"/>
          </p:cNvCxnSpPr>
          <p:nvPr/>
        </p:nvCxnSpPr>
        <p:spPr>
          <a:xfrm rot="5400000" flipH="1" flipV="1">
            <a:off x="4498403" y="771409"/>
            <a:ext cx="9860" cy="2148950"/>
          </a:xfrm>
          <a:prstGeom prst="curvedConnector3">
            <a:avLst>
              <a:gd name="adj1" fmla="val 286800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7"/>
            <a:endCxn id="40" idx="0"/>
          </p:cNvCxnSpPr>
          <p:nvPr/>
        </p:nvCxnSpPr>
        <p:spPr>
          <a:xfrm rot="5400000" flipH="1" flipV="1">
            <a:off x="6062438" y="1433324"/>
            <a:ext cx="348447" cy="2767120"/>
          </a:xfrm>
          <a:prstGeom prst="curvedConnector3">
            <a:avLst>
              <a:gd name="adj1" fmla="val 16560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dirty="0" smtClean="0"/>
              <a:t>Use Case Diagram(01)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62400" y="1066800"/>
            <a:ext cx="4648200" cy="556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006988" y="2537346"/>
            <a:ext cx="1524000" cy="711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Register</a:t>
            </a:r>
          </a:p>
        </p:txBody>
      </p:sp>
      <p:sp>
        <p:nvSpPr>
          <p:cNvPr id="6" name="Oval 5"/>
          <p:cNvSpPr/>
          <p:nvPr/>
        </p:nvSpPr>
        <p:spPr>
          <a:xfrm>
            <a:off x="7086600" y="1524000"/>
            <a:ext cx="1371600" cy="788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 In</a:t>
            </a:r>
          </a:p>
        </p:txBody>
      </p:sp>
      <p:sp>
        <p:nvSpPr>
          <p:cNvPr id="7" name="Oval 6"/>
          <p:cNvSpPr/>
          <p:nvPr/>
        </p:nvSpPr>
        <p:spPr>
          <a:xfrm>
            <a:off x="3962401" y="1584278"/>
            <a:ext cx="1905000" cy="953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Authentication</a:t>
            </a:r>
          </a:p>
        </p:txBody>
      </p:sp>
      <p:sp>
        <p:nvSpPr>
          <p:cNvPr id="9" name="Oval 8"/>
          <p:cNvSpPr/>
          <p:nvPr/>
        </p:nvSpPr>
        <p:spPr>
          <a:xfrm>
            <a:off x="5544973" y="3170262"/>
            <a:ext cx="1371600" cy="788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Category </a:t>
            </a:r>
          </a:p>
        </p:txBody>
      </p:sp>
      <p:sp>
        <p:nvSpPr>
          <p:cNvPr id="10" name="Oval 9"/>
          <p:cNvSpPr/>
          <p:nvPr/>
        </p:nvSpPr>
        <p:spPr>
          <a:xfrm>
            <a:off x="5544973" y="4114800"/>
            <a:ext cx="1371600" cy="788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Details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35" y="2522562"/>
            <a:ext cx="776098" cy="1295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055" y="2484461"/>
            <a:ext cx="776098" cy="129540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173373" y="5536441"/>
            <a:ext cx="1371600" cy="788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CART</a:t>
            </a:r>
          </a:p>
        </p:txBody>
      </p:sp>
      <p:sp>
        <p:nvSpPr>
          <p:cNvPr id="15" name="Oval 14"/>
          <p:cNvSpPr/>
          <p:nvPr/>
        </p:nvSpPr>
        <p:spPr>
          <a:xfrm>
            <a:off x="7006988" y="4914331"/>
            <a:ext cx="1371600" cy="788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Update/</a:t>
            </a:r>
          </a:p>
          <a:p>
            <a:pPr algn="ctr"/>
            <a:r>
              <a:rPr lang="en-US" sz="1600" dirty="0"/>
              <a:t>Remove</a:t>
            </a:r>
          </a:p>
          <a:p>
            <a:pPr algn="ctr"/>
            <a:r>
              <a:rPr lang="en-US" sz="1600" dirty="0"/>
              <a:t>Product</a:t>
            </a:r>
          </a:p>
        </p:txBody>
      </p:sp>
      <p:sp>
        <p:nvSpPr>
          <p:cNvPr id="16" name="Oval 15"/>
          <p:cNvSpPr/>
          <p:nvPr/>
        </p:nvSpPr>
        <p:spPr>
          <a:xfrm>
            <a:off x="7083188" y="5834987"/>
            <a:ext cx="1371600" cy="788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</a:t>
            </a:r>
          </a:p>
          <a:p>
            <a:pPr algn="ctr"/>
            <a:r>
              <a:rPr lang="en-US" sz="1600" dirty="0"/>
              <a:t>Product</a:t>
            </a:r>
          </a:p>
        </p:txBody>
      </p:sp>
      <p:cxnSp>
        <p:nvCxnSpPr>
          <p:cNvPr id="18" name="Straight Connector 17"/>
          <p:cNvCxnSpPr>
            <a:stCxn id="11" idx="3"/>
            <a:endCxn id="9" idx="2"/>
          </p:cNvCxnSpPr>
          <p:nvPr/>
        </p:nvCxnSpPr>
        <p:spPr>
          <a:xfrm>
            <a:off x="2615233" y="3170263"/>
            <a:ext cx="2929740" cy="39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3"/>
            <a:endCxn id="7" idx="2"/>
          </p:cNvCxnSpPr>
          <p:nvPr/>
        </p:nvCxnSpPr>
        <p:spPr>
          <a:xfrm flipV="1">
            <a:off x="2615233" y="2060812"/>
            <a:ext cx="1347168" cy="1109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3"/>
          </p:cNvCxnSpPr>
          <p:nvPr/>
        </p:nvCxnSpPr>
        <p:spPr>
          <a:xfrm>
            <a:off x="2615233" y="3170263"/>
            <a:ext cx="2929740" cy="1338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3"/>
            <a:endCxn id="13" idx="2"/>
          </p:cNvCxnSpPr>
          <p:nvPr/>
        </p:nvCxnSpPr>
        <p:spPr>
          <a:xfrm>
            <a:off x="2615233" y="3170262"/>
            <a:ext cx="1558140" cy="2760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6"/>
            <a:endCxn id="12" idx="1"/>
          </p:cNvCxnSpPr>
          <p:nvPr/>
        </p:nvCxnSpPr>
        <p:spPr>
          <a:xfrm flipV="1">
            <a:off x="6916573" y="3132161"/>
            <a:ext cx="2345482" cy="432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6"/>
            <a:endCxn id="12" idx="1"/>
          </p:cNvCxnSpPr>
          <p:nvPr/>
        </p:nvCxnSpPr>
        <p:spPr>
          <a:xfrm flipV="1">
            <a:off x="6916573" y="3132161"/>
            <a:ext cx="2345482" cy="1376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6"/>
            <a:endCxn id="6" idx="2"/>
          </p:cNvCxnSpPr>
          <p:nvPr/>
        </p:nvCxnSpPr>
        <p:spPr>
          <a:xfrm flipV="1">
            <a:off x="5867402" y="1918080"/>
            <a:ext cx="1219199" cy="14273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2"/>
          </p:cNvCxnSpPr>
          <p:nvPr/>
        </p:nvCxnSpPr>
        <p:spPr>
          <a:xfrm>
            <a:off x="5867402" y="2060813"/>
            <a:ext cx="1139587" cy="8325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6"/>
            <a:endCxn id="15" idx="2"/>
          </p:cNvCxnSpPr>
          <p:nvPr/>
        </p:nvCxnSpPr>
        <p:spPr>
          <a:xfrm flipV="1">
            <a:off x="5544974" y="5308410"/>
            <a:ext cx="1462015" cy="6221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544973" y="5930520"/>
            <a:ext cx="1708812" cy="15524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1325516">
            <a:off x="5838109" y="1599667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&lt;&lt;include&gt;&gt;</a:t>
            </a:r>
          </a:p>
        </p:txBody>
      </p:sp>
      <p:sp>
        <p:nvSpPr>
          <p:cNvPr id="49" name="TextBox 48"/>
          <p:cNvSpPr txBox="1"/>
          <p:nvPr/>
        </p:nvSpPr>
        <p:spPr>
          <a:xfrm rot="2219077">
            <a:off x="5587809" y="2507479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&lt;&lt;include&gt;&gt;</a:t>
            </a:r>
          </a:p>
        </p:txBody>
      </p:sp>
      <p:sp>
        <p:nvSpPr>
          <p:cNvPr id="50" name="TextBox 49"/>
          <p:cNvSpPr txBox="1"/>
          <p:nvPr/>
        </p:nvSpPr>
        <p:spPr>
          <a:xfrm rot="20194210">
            <a:off x="5513285" y="5218267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&lt;&lt;include&gt;&gt;</a:t>
            </a:r>
          </a:p>
        </p:txBody>
      </p:sp>
      <p:sp>
        <p:nvSpPr>
          <p:cNvPr id="51" name="TextBox 50"/>
          <p:cNvSpPr txBox="1"/>
          <p:nvPr/>
        </p:nvSpPr>
        <p:spPr>
          <a:xfrm rot="308917">
            <a:off x="5752750" y="6055434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&lt;&lt;include&gt;&gt;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27501" y="3945523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USERS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9050421" y="3865253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ADMINS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62401" y="1066800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E-Commerce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z="2000" smtClean="0"/>
              <a:pPr/>
              <a:t>14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76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3951880" y="1160154"/>
            <a:ext cx="4648200" cy="4958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062716" y="2143836"/>
            <a:ext cx="1524000" cy="711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 Filters</a:t>
            </a:r>
          </a:p>
        </p:txBody>
      </p:sp>
      <p:sp>
        <p:nvSpPr>
          <p:cNvPr id="35" name="Oval 34"/>
          <p:cNvSpPr/>
          <p:nvPr/>
        </p:nvSpPr>
        <p:spPr>
          <a:xfrm>
            <a:off x="7086600" y="1322696"/>
            <a:ext cx="1371600" cy="788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 and</a:t>
            </a:r>
          </a:p>
          <a:p>
            <a:pPr algn="ctr"/>
            <a:r>
              <a:rPr lang="en-US" sz="1400" dirty="0"/>
              <a:t>Price</a:t>
            </a:r>
          </a:p>
        </p:txBody>
      </p:sp>
      <p:sp>
        <p:nvSpPr>
          <p:cNvPr id="36" name="Oval 35"/>
          <p:cNvSpPr/>
          <p:nvPr/>
        </p:nvSpPr>
        <p:spPr>
          <a:xfrm>
            <a:off x="3962401" y="1382974"/>
            <a:ext cx="1582572" cy="892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Searching</a:t>
            </a:r>
          </a:p>
        </p:txBody>
      </p:sp>
      <p:sp>
        <p:nvSpPr>
          <p:cNvPr id="38" name="Oval 37"/>
          <p:cNvSpPr/>
          <p:nvPr/>
        </p:nvSpPr>
        <p:spPr>
          <a:xfrm>
            <a:off x="5454634" y="3157365"/>
            <a:ext cx="1371600" cy="788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Payment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35" y="2522562"/>
            <a:ext cx="776098" cy="12954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055" y="2484461"/>
            <a:ext cx="776098" cy="1295400"/>
          </a:xfrm>
          <a:prstGeom prst="rect">
            <a:avLst/>
          </a:prstGeom>
        </p:spPr>
      </p:pic>
      <p:cxnSp>
        <p:nvCxnSpPr>
          <p:cNvPr id="45" name="Straight Connector 44"/>
          <p:cNvCxnSpPr>
            <a:stCxn id="39" idx="3"/>
            <a:endCxn id="36" idx="2"/>
          </p:cNvCxnSpPr>
          <p:nvPr/>
        </p:nvCxnSpPr>
        <p:spPr>
          <a:xfrm flipV="1">
            <a:off x="2615233" y="1829370"/>
            <a:ext cx="1347168" cy="1340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9" idx="3"/>
          </p:cNvCxnSpPr>
          <p:nvPr/>
        </p:nvCxnSpPr>
        <p:spPr>
          <a:xfrm>
            <a:off x="2615233" y="3170263"/>
            <a:ext cx="2929740" cy="1338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6"/>
            <a:endCxn id="40" idx="1"/>
          </p:cNvCxnSpPr>
          <p:nvPr/>
        </p:nvCxnSpPr>
        <p:spPr>
          <a:xfrm flipV="1">
            <a:off x="6826235" y="3132162"/>
            <a:ext cx="2435821" cy="419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2"/>
            <a:endCxn id="36" idx="6"/>
          </p:cNvCxnSpPr>
          <p:nvPr/>
        </p:nvCxnSpPr>
        <p:spPr>
          <a:xfrm flipH="1">
            <a:off x="5544974" y="1716775"/>
            <a:ext cx="1541627" cy="11259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4" idx="2"/>
            <a:endCxn id="36" idx="6"/>
          </p:cNvCxnSpPr>
          <p:nvPr/>
        </p:nvCxnSpPr>
        <p:spPr>
          <a:xfrm flipH="1" flipV="1">
            <a:off x="5544974" y="1829369"/>
            <a:ext cx="1517743" cy="67044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21325516">
            <a:off x="5856544" y="1398363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&lt;&lt;extend&gt;&gt;</a:t>
            </a:r>
          </a:p>
        </p:txBody>
      </p:sp>
      <p:sp>
        <p:nvSpPr>
          <p:cNvPr id="55" name="TextBox 54"/>
          <p:cNvSpPr txBox="1"/>
          <p:nvPr/>
        </p:nvSpPr>
        <p:spPr>
          <a:xfrm rot="1853278">
            <a:off x="5651451" y="2156080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&lt;&lt;extend&gt;&gt;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27501" y="3945523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USERS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9050421" y="3865253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ADMINS</a:t>
            </a:r>
          </a:p>
        </p:txBody>
      </p:sp>
      <p:sp>
        <p:nvSpPr>
          <p:cNvPr id="69" name="Oval 68"/>
          <p:cNvSpPr/>
          <p:nvPr/>
        </p:nvSpPr>
        <p:spPr>
          <a:xfrm>
            <a:off x="5482343" y="4284077"/>
            <a:ext cx="1580373" cy="897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Shipment</a:t>
            </a:r>
          </a:p>
        </p:txBody>
      </p:sp>
      <p:cxnSp>
        <p:nvCxnSpPr>
          <p:cNvPr id="70" name="Straight Connector 69"/>
          <p:cNvCxnSpPr>
            <a:stCxn id="40" idx="1"/>
            <a:endCxn id="69" idx="6"/>
          </p:cNvCxnSpPr>
          <p:nvPr/>
        </p:nvCxnSpPr>
        <p:spPr>
          <a:xfrm flipH="1">
            <a:off x="7062715" y="3132162"/>
            <a:ext cx="2199340" cy="1600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338328"/>
            <a:ext cx="8056953" cy="8808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DIAGRAM(02)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9" name="Straight Arrow Connector 8"/>
          <p:cNvCxnSpPr>
            <a:stCxn id="39" idx="3"/>
            <a:endCxn id="38" idx="2"/>
          </p:cNvCxnSpPr>
          <p:nvPr/>
        </p:nvCxnSpPr>
        <p:spPr>
          <a:xfrm>
            <a:off x="2615234" y="3170262"/>
            <a:ext cx="2839401" cy="381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z="2000" smtClean="0"/>
              <a:pPr/>
              <a:t>15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804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5386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3945"/>
            <a:ext cx="12192000" cy="56795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62141" y="6381482"/>
            <a:ext cx="463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: ER diagram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839913" y="6385689"/>
            <a:ext cx="683339" cy="365125"/>
          </a:xfrm>
        </p:spPr>
        <p:txBody>
          <a:bodyPr/>
          <a:lstStyle/>
          <a:p>
            <a:fld id="{D3E746C1-0A49-4A97-B987-B22FA14A366D}" type="slidenum">
              <a:rPr lang="en-US" sz="2000" smtClean="0"/>
              <a:pPr/>
              <a:t>16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4500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305800" cy="1566672"/>
          </a:xfrm>
        </p:spPr>
        <p:txBody>
          <a:bodyPr>
            <a:normAutofit/>
          </a:bodyPr>
          <a:lstStyle/>
          <a:p>
            <a:r>
              <a:rPr lang="en-US" dirty="0"/>
              <a:t>CATEGORY AND SUB CATEGORY</a:t>
            </a:r>
            <a:br>
              <a:rPr lang="en-US" dirty="0"/>
            </a:br>
            <a:r>
              <a:rPr lang="en-US" dirty="0"/>
              <a:t>(</a:t>
            </a:r>
            <a:r>
              <a:rPr lang="en-US" sz="3200" dirty="0"/>
              <a:t>ADMIN PANEL AND USER AUTHENTICATION)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6934200" y="2927867"/>
          <a:ext cx="3505200" cy="299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5200" y="2558534"/>
            <a:ext cx="266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AUTHENTICATION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/>
          </p:nvPr>
        </p:nvGraphicFramePr>
        <p:xfrm>
          <a:off x="1524000" y="2834026"/>
          <a:ext cx="5029200" cy="3642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96247" y="2464694"/>
            <a:ext cx="161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ADMIN PANEL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z="2000" smtClean="0"/>
              <a:pPr/>
              <a:t>17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839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305800" cy="1566672"/>
          </a:xfrm>
        </p:spPr>
        <p:txBody>
          <a:bodyPr>
            <a:normAutofit/>
          </a:bodyPr>
          <a:lstStyle/>
          <a:p>
            <a:r>
              <a:rPr lang="en-US" dirty="0"/>
              <a:t>CATEGORY AND SUB CATEGORY</a:t>
            </a:r>
            <a:br>
              <a:rPr lang="en-US" dirty="0"/>
            </a:br>
            <a:r>
              <a:rPr lang="en-US" dirty="0"/>
              <a:t>(</a:t>
            </a:r>
            <a:r>
              <a:rPr lang="en-US" sz="3200" dirty="0"/>
              <a:t>Searching And Details Of Product)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5200" y="2558534"/>
            <a:ext cx="25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DETAILS OF PRODUCT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53446" y="243840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SEARCHING</a:t>
            </a:r>
          </a:p>
        </p:txBody>
      </p:sp>
      <p:graphicFrame>
        <p:nvGraphicFramePr>
          <p:cNvPr id="11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828800" y="2816553"/>
          <a:ext cx="4614862" cy="3198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7"/>
          <p:cNvGraphicFramePr>
            <a:graphicFrameLocks/>
          </p:cNvGraphicFramePr>
          <p:nvPr>
            <p:extLst/>
          </p:nvPr>
        </p:nvGraphicFramePr>
        <p:xfrm>
          <a:off x="6096000" y="2807733"/>
          <a:ext cx="4572000" cy="3952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z="2000" smtClean="0"/>
              <a:pPr/>
              <a:t>18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177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 (Menu And Submenu)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2362201" y="1981201"/>
          <a:ext cx="7038703" cy="5067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z="2000" smtClean="0"/>
              <a:pPr/>
              <a:t>19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160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84FF-6352-46DB-8A8C-E44E91FB44B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Vertical Scroll 7"/>
          <p:cNvSpPr/>
          <p:nvPr/>
        </p:nvSpPr>
        <p:spPr>
          <a:xfrm>
            <a:off x="504009" y="3961675"/>
            <a:ext cx="2628900" cy="233346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Nopa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Islam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011 151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Vertical Scroll 8"/>
          <p:cNvSpPr/>
          <p:nvPr/>
        </p:nvSpPr>
        <p:spPr>
          <a:xfrm>
            <a:off x="3645157" y="4000862"/>
            <a:ext cx="2628900" cy="233346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Sukannya</a:t>
            </a:r>
            <a:r>
              <a:rPr lang="en-US" sz="2000" dirty="0" smtClean="0"/>
              <a:t> </a:t>
            </a:r>
            <a:r>
              <a:rPr lang="en-US" sz="2000" dirty="0" err="1" smtClean="0"/>
              <a:t>Saha</a:t>
            </a:r>
            <a:endParaRPr lang="en-US" sz="2000" dirty="0"/>
          </a:p>
          <a:p>
            <a:pPr algn="ctr"/>
            <a:r>
              <a:rPr lang="en-US" sz="2000" dirty="0"/>
              <a:t>ID: 011 151 </a:t>
            </a:r>
            <a:r>
              <a:rPr lang="en-US" sz="2000" dirty="0" smtClean="0"/>
              <a:t>079</a:t>
            </a:r>
            <a:endParaRPr lang="en-US" sz="2000" dirty="0"/>
          </a:p>
        </p:txBody>
      </p:sp>
      <p:sp>
        <p:nvSpPr>
          <p:cNvPr id="10" name="Vertical Scroll 9"/>
          <p:cNvSpPr/>
          <p:nvPr/>
        </p:nvSpPr>
        <p:spPr>
          <a:xfrm>
            <a:off x="6849292" y="3974737"/>
            <a:ext cx="2628900" cy="233346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Nasir Uddin Ahmed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011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151 086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7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Student portal $100 dollar limitation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LAMP server compatibility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Using other programming language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z="2000" smtClean="0"/>
              <a:pPr/>
              <a:t>20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269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Of The Project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z="2000" smtClean="0"/>
              <a:pPr/>
              <a:t>21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743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Project Features</a:t>
            </a:r>
          </a:p>
          <a:p>
            <a:r>
              <a:rPr lang="en-US" dirty="0" smtClean="0"/>
              <a:t>Scope Of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</a:t>
            </a:r>
            <a:r>
              <a:rPr lang="en-US" dirty="0" smtClean="0"/>
              <a:t>roject</a:t>
            </a:r>
          </a:p>
          <a:p>
            <a:r>
              <a:rPr lang="en-US" dirty="0" smtClean="0"/>
              <a:t>Requirements </a:t>
            </a:r>
            <a:r>
              <a:rPr lang="en-US" dirty="0"/>
              <a:t>S</a:t>
            </a:r>
            <a:r>
              <a:rPr lang="en-US" dirty="0" smtClean="0"/>
              <a:t>pecifications </a:t>
            </a:r>
          </a:p>
          <a:p>
            <a:r>
              <a:rPr lang="en-US" dirty="0" smtClean="0"/>
              <a:t>Stake Holders</a:t>
            </a:r>
          </a:p>
          <a:p>
            <a:r>
              <a:rPr lang="en-US" dirty="0" smtClean="0"/>
              <a:t>Context Diagram</a:t>
            </a:r>
          </a:p>
          <a:p>
            <a:r>
              <a:rPr lang="en-US" dirty="0" smtClean="0"/>
              <a:t>Activity Diagram</a:t>
            </a:r>
          </a:p>
          <a:p>
            <a:r>
              <a:rPr lang="en-US" dirty="0" smtClean="0"/>
              <a:t>DFD Diagram</a:t>
            </a:r>
          </a:p>
          <a:p>
            <a:r>
              <a:rPr lang="en-US" dirty="0" smtClean="0"/>
              <a:t>Use Case </a:t>
            </a:r>
            <a:r>
              <a:rPr lang="en-US" dirty="0"/>
              <a:t>D</a:t>
            </a:r>
            <a:r>
              <a:rPr lang="en-US" dirty="0" smtClean="0"/>
              <a:t>iagram</a:t>
            </a:r>
          </a:p>
          <a:p>
            <a:r>
              <a:rPr lang="en-US" dirty="0" smtClean="0"/>
              <a:t>ER Diagram 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UI Of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</a:t>
            </a:r>
            <a:r>
              <a:rPr lang="en-US" dirty="0" smtClean="0"/>
              <a:t>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z="2000" smtClean="0"/>
              <a:pPr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164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Title: Online Shopping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Project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User account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User log 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User sign 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Product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Wish-list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Merchant commission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Online integration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User cart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Shipping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Payments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Search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z="2000" smtClean="0"/>
              <a:pPr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485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Electronic data interchange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Product sales and services on cloud platform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Scalability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z="2000" smtClean="0"/>
              <a:pPr/>
              <a:t>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792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Service Model</a:t>
            </a:r>
            <a:endParaRPr lang="en-US" dirty="0"/>
          </a:p>
        </p:txBody>
      </p:sp>
      <p:pic>
        <p:nvPicPr>
          <p:cNvPr id="9" name="Picture 8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057" y="1810935"/>
            <a:ext cx="5343178" cy="3348893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613954" y="2886892"/>
            <a:ext cx="1867988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IAAS</a:t>
            </a:r>
            <a:endParaRPr lang="en-US" sz="2800" b="1" dirty="0"/>
          </a:p>
        </p:txBody>
      </p:sp>
      <p:sp>
        <p:nvSpPr>
          <p:cNvPr id="19" name="Right Arrow 18"/>
          <p:cNvSpPr/>
          <p:nvPr/>
        </p:nvSpPr>
        <p:spPr>
          <a:xfrm>
            <a:off x="3135086" y="2860766"/>
            <a:ext cx="1267097" cy="8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z="2000" smtClean="0"/>
              <a:pPr/>
              <a:t>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81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properties</a:t>
            </a:r>
          </a:p>
          <a:p>
            <a:pPr marL="0" indent="0">
              <a:buNone/>
            </a:pPr>
            <a:r>
              <a:rPr lang="en-US" dirty="0" smtClean="0"/>
              <a:t>        a. Runs </a:t>
            </a:r>
            <a:r>
              <a:rPr lang="en-US" dirty="0" err="1" smtClean="0"/>
              <a:t>linux</a:t>
            </a:r>
            <a:r>
              <a:rPr lang="en-US" dirty="0" smtClean="0"/>
              <a:t> server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b. HTML/CSS, Java Script based UI design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c. </a:t>
            </a:r>
            <a:r>
              <a:rPr lang="en-US" dirty="0" err="1" smtClean="0"/>
              <a:t>Php</a:t>
            </a:r>
            <a:r>
              <a:rPr lang="en-US" dirty="0" smtClean="0"/>
              <a:t> based functioning system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d</a:t>
            </a:r>
            <a:r>
              <a:rPr lang="en-US" dirty="0"/>
              <a:t>.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smtClean="0"/>
              <a:t>database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e. Platform : Microsoft Azure Student Portal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f. Authentication type : SSH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z="2000" smtClean="0"/>
              <a:pPr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620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requirements </a:t>
            </a:r>
          </a:p>
          <a:p>
            <a:pPr marL="0" indent="0">
              <a:buNone/>
            </a:pPr>
            <a:r>
              <a:rPr lang="en-US" dirty="0" smtClean="0"/>
              <a:t>        a. Subscription : Student account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b. RAM : 8 GB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c. Virtual core : 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d. Temporary storage : 16 GB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z="2000" smtClean="0"/>
              <a:pPr/>
              <a:t>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803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process</a:t>
            </a:r>
          </a:p>
          <a:p>
            <a:pPr marL="0" indent="0">
              <a:buNone/>
            </a:pPr>
            <a:r>
              <a:rPr lang="en-US" dirty="0" smtClean="0"/>
              <a:t>        a. Back end </a:t>
            </a:r>
            <a:r>
              <a:rPr lang="en-US" dirty="0"/>
              <a:t>p</a:t>
            </a:r>
            <a:r>
              <a:rPr lang="en-US" dirty="0" smtClean="0"/>
              <a:t>rogramming language : 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b. Scripting language : HTML, Java script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c. Virtual machine : Ubuntu 18.04 LTS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d. IDE : Brackets, Notepad++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46C1-0A49-4A97-B987-B22FA14A366D}" type="slidenum">
              <a:rPr lang="en-US" sz="2000" smtClean="0"/>
              <a:pPr/>
              <a:t>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977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359</TotalTime>
  <Words>545</Words>
  <Application>Microsoft Office PowerPoint</Application>
  <PresentationFormat>Widescreen</PresentationFormat>
  <Paragraphs>233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Symbol</vt:lpstr>
      <vt:lpstr>Times New Roman</vt:lpstr>
      <vt:lpstr>Trebuchet MS</vt:lpstr>
      <vt:lpstr>Wingdings 3</vt:lpstr>
      <vt:lpstr>Facet</vt:lpstr>
      <vt:lpstr>Welcome</vt:lpstr>
      <vt:lpstr>PowerPoint Presentation</vt:lpstr>
      <vt:lpstr>Index</vt:lpstr>
      <vt:lpstr>Project Title: Online Shopping</vt:lpstr>
      <vt:lpstr>Scope Of The Project</vt:lpstr>
      <vt:lpstr>Cloud Service Model</vt:lpstr>
      <vt:lpstr>Requirements Specifications</vt:lpstr>
      <vt:lpstr>Requirements Specifications</vt:lpstr>
      <vt:lpstr>Requirements Specifications</vt:lpstr>
      <vt:lpstr>Stake Holders</vt:lpstr>
      <vt:lpstr>Context Diagram of Project</vt:lpstr>
      <vt:lpstr>PowerPoint Presentation</vt:lpstr>
      <vt:lpstr>DATA FLOW DIAGRAM(DFD)</vt:lpstr>
      <vt:lpstr>Use Case Diagram(01)  </vt:lpstr>
      <vt:lpstr>USE CASE DIAGRAM(02) </vt:lpstr>
      <vt:lpstr>ER Diagram</vt:lpstr>
      <vt:lpstr>CATEGORY AND SUB CATEGORY (ADMIN PANEL AND USER AUTHENTICATION)</vt:lpstr>
      <vt:lpstr>CATEGORY AND SUB CATEGORY (Searching And Details Of Product)</vt:lpstr>
      <vt:lpstr>CART (Menu And Submenu)</vt:lpstr>
      <vt:lpstr>Challenges</vt:lpstr>
      <vt:lpstr>UI Of The 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TURJO-T86</dc:creator>
  <cp:lastModifiedBy>TURJO-T86</cp:lastModifiedBy>
  <cp:revision>43</cp:revision>
  <dcterms:created xsi:type="dcterms:W3CDTF">2019-08-04T04:03:50Z</dcterms:created>
  <dcterms:modified xsi:type="dcterms:W3CDTF">2019-08-04T17:12:42Z</dcterms:modified>
</cp:coreProperties>
</file>