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A7AFD9A-B994-4EE9-9789-C6548A45797D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3658F45-FBDA-456A-BCDD-8416A51F4A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FD9A-B994-4EE9-9789-C6548A45797D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8F45-FBDA-456A-BCDD-8416A51F4A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FD9A-B994-4EE9-9789-C6548A45797D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8F45-FBDA-456A-BCDD-8416A51F4A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A7AFD9A-B994-4EE9-9789-C6548A45797D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3658F45-FBDA-456A-BCDD-8416A51F4AE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A7AFD9A-B994-4EE9-9789-C6548A45797D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3658F45-FBDA-456A-BCDD-8416A51F4A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FD9A-B994-4EE9-9789-C6548A45797D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8F45-FBDA-456A-BCDD-8416A51F4AE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FD9A-B994-4EE9-9789-C6548A45797D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8F45-FBDA-456A-BCDD-8416A51F4AE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A7AFD9A-B994-4EE9-9789-C6548A45797D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3658F45-FBDA-456A-BCDD-8416A51F4A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FD9A-B994-4EE9-9789-C6548A45797D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8F45-FBDA-456A-BCDD-8416A51F4A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A7AFD9A-B994-4EE9-9789-C6548A45797D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3658F45-FBDA-456A-BCDD-8416A51F4AE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A7AFD9A-B994-4EE9-9789-C6548A45797D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3658F45-FBDA-456A-BCDD-8416A51F4AE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A7AFD9A-B994-4EE9-9789-C6548A45797D}" type="datetimeFigureOut">
              <a:rPr lang="en-US" smtClean="0"/>
              <a:t>12/16/2017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3658F45-FBDA-456A-BCDD-8416A51F4AE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14400" y="1066800"/>
            <a:ext cx="10972800" cy="1905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haroni" pitchFamily="2" charset="-79"/>
                <a:cs typeface="Aharoni" pitchFamily="2" charset="-79"/>
              </a:rPr>
              <a:t>                   </a:t>
            </a:r>
            <a:r>
              <a:rPr lang="en-US" sz="4000" dirty="0" smtClean="0">
                <a:solidFill>
                  <a:schemeClr val="accent2"/>
                </a:solidFill>
                <a:latin typeface="Aharoni" pitchFamily="2" charset="-79"/>
                <a:cs typeface="Aharoni" pitchFamily="2" charset="-79"/>
              </a:rPr>
              <a:t>Compiler </a:t>
            </a:r>
            <a:r>
              <a:rPr lang="en-US" sz="4000" dirty="0" smtClean="0">
                <a:solidFill>
                  <a:schemeClr val="accent2"/>
                </a:solidFill>
                <a:latin typeface="Aharoni" pitchFamily="2" charset="-79"/>
                <a:cs typeface="Aharoni" pitchFamily="2" charset="-79"/>
              </a:rPr>
              <a:t>Design , Computation</a:t>
            </a:r>
            <a:endParaRPr lang="en-US" sz="4000" dirty="0">
              <a:solidFill>
                <a:schemeClr val="accent2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5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  <a:latin typeface="Aharoni" pitchFamily="2" charset="-79"/>
                <a:cs typeface="Aharoni" pitchFamily="2" charset="-79"/>
              </a:rPr>
              <a:t>Error In Compiler</a:t>
            </a:r>
            <a:endParaRPr lang="en-US" b="1" dirty="0">
              <a:solidFill>
                <a:schemeClr val="accent2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Adobe Caslon Pro Bold" pitchFamily="18" charset="0"/>
              </a:rPr>
              <a:t>Lexical Error : Incorrectly typed identifier</a:t>
            </a:r>
          </a:p>
          <a:p>
            <a:endParaRPr lang="en-US" dirty="0">
              <a:latin typeface="Adobe Caslon Pro Bold" pitchFamily="18" charset="0"/>
            </a:endParaRPr>
          </a:p>
          <a:p>
            <a:r>
              <a:rPr lang="en-US" dirty="0" smtClean="0">
                <a:latin typeface="Adobe Caslon Pro Bold" pitchFamily="18" charset="0"/>
              </a:rPr>
              <a:t>Syntactical Error : Semicolon missed | unbalanced parenthesis</a:t>
            </a:r>
          </a:p>
          <a:p>
            <a:endParaRPr lang="en-US" dirty="0">
              <a:latin typeface="Adobe Caslon Pro Bold" pitchFamily="18" charset="0"/>
            </a:endParaRPr>
          </a:p>
          <a:p>
            <a:r>
              <a:rPr lang="en-US" dirty="0" err="1" smtClean="0">
                <a:latin typeface="Adobe Caslon Pro Bold" pitchFamily="18" charset="0"/>
              </a:rPr>
              <a:t>Semantical</a:t>
            </a:r>
            <a:r>
              <a:rPr lang="en-US" dirty="0" smtClean="0">
                <a:latin typeface="Adobe Caslon Pro Bold" pitchFamily="18" charset="0"/>
              </a:rPr>
              <a:t> Error : Incompatible value assigns</a:t>
            </a:r>
          </a:p>
          <a:p>
            <a:endParaRPr lang="en-US" dirty="0">
              <a:latin typeface="Adobe Caslon Pro Bold" pitchFamily="18" charset="0"/>
            </a:endParaRPr>
          </a:p>
          <a:p>
            <a:r>
              <a:rPr lang="en-US" dirty="0" smtClean="0">
                <a:latin typeface="Adobe Caslon Pro Bold" pitchFamily="18" charset="0"/>
              </a:rPr>
              <a:t>Logical Error : Code not found , infinite loop</a:t>
            </a:r>
            <a:endParaRPr lang="en-US" dirty="0">
              <a:latin typeface="Adobe Caslon Pro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50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  <a:latin typeface="Aharoni" pitchFamily="2" charset="-79"/>
                <a:cs typeface="Aharoni" pitchFamily="2" charset="-79"/>
              </a:rPr>
              <a:t>Error Recovery</a:t>
            </a:r>
            <a:endParaRPr lang="en-US" b="1" dirty="0">
              <a:solidFill>
                <a:schemeClr val="accent2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Adobe Caslon Pro Bold" pitchFamily="18" charset="0"/>
              </a:rPr>
              <a:t>Panic Mode : Prevent parser from developing infinite loop</a:t>
            </a:r>
          </a:p>
          <a:p>
            <a:r>
              <a:rPr lang="en-US" dirty="0" smtClean="0">
                <a:latin typeface="Adobe Caslon Pro Bold" pitchFamily="18" charset="0"/>
              </a:rPr>
              <a:t>Statement Mode : By taking corrective measures</a:t>
            </a:r>
          </a:p>
          <a:p>
            <a:pPr marL="0" indent="0">
              <a:buNone/>
            </a:pPr>
            <a:r>
              <a:rPr lang="en-US" dirty="0">
                <a:latin typeface="Adobe Caslon Pro Bold" pitchFamily="18" charset="0"/>
              </a:rPr>
              <a:t> </a:t>
            </a:r>
            <a:r>
              <a:rPr lang="en-US" dirty="0" smtClean="0">
                <a:latin typeface="Adobe Caslon Pro Bold" pitchFamily="18" charset="0"/>
              </a:rPr>
              <a:t>parse ahead.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dobe Caslon Pro Bold" pitchFamily="18" charset="0"/>
              </a:rPr>
              <a:t>Error productions : Creating augmented grammar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dobe Caslon Pro Bold" pitchFamily="18" charset="0"/>
              </a:rPr>
              <a:t>Global corrections : Trying to find out a closest match 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dobe Caslon Pro Bold" pitchFamily="18" charset="0"/>
              </a:rPr>
              <a:t>Abstract syntax tree : One kind of data structure, having least info’s.  </a:t>
            </a:r>
          </a:p>
        </p:txBody>
      </p:sp>
    </p:spTree>
    <p:extLst>
      <p:ext uri="{BB962C8B-B14F-4D97-AF65-F5344CB8AC3E}">
        <p14:creationId xmlns:p14="http://schemas.microsoft.com/office/powerpoint/2010/main" val="80563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any question এর ছবি ফলাফ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90599"/>
            <a:ext cx="5867400" cy="586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58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" y="1600200"/>
            <a:ext cx="7310437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342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                          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             </a:t>
            </a:r>
            <a:r>
              <a:rPr lang="en-US" sz="3200" dirty="0" smtClean="0"/>
              <a:t>  </a:t>
            </a:r>
            <a:r>
              <a:rPr lang="en-US" sz="3200" b="1" u="sng" dirty="0" smtClean="0"/>
              <a:t>Presented </a:t>
            </a:r>
            <a:r>
              <a:rPr lang="en-US" sz="3200" b="1" u="sng" dirty="0" smtClean="0"/>
              <a:t>By</a:t>
            </a:r>
          </a:p>
          <a:p>
            <a:pPr marL="0" indent="0" algn="ctr">
              <a:buNone/>
            </a:pPr>
            <a:r>
              <a:rPr lang="en-US" sz="3200" dirty="0">
                <a:latin typeface="Adobe Caslon Pro Bold" pitchFamily="18" charset="0"/>
              </a:rPr>
              <a:t> </a:t>
            </a:r>
            <a:r>
              <a:rPr lang="en-US" sz="3200" dirty="0" smtClean="0">
                <a:latin typeface="Adobe Caslon Pro Bold" pitchFamily="18" charset="0"/>
              </a:rPr>
              <a:t> </a:t>
            </a:r>
            <a:r>
              <a:rPr lang="en-US" sz="3200" dirty="0" err="1" smtClean="0">
                <a:latin typeface="Adobe Caslon Pro Bold" pitchFamily="18" charset="0"/>
              </a:rPr>
              <a:t>Nopa</a:t>
            </a:r>
            <a:r>
              <a:rPr lang="en-US" sz="3200" dirty="0" smtClean="0">
                <a:latin typeface="Adobe Caslon Pro Bold" pitchFamily="18" charset="0"/>
              </a:rPr>
              <a:t> </a:t>
            </a:r>
            <a:r>
              <a:rPr lang="en-US" sz="3200" dirty="0" smtClean="0">
                <a:latin typeface="Adobe Caslon Pro Bold" pitchFamily="18" charset="0"/>
              </a:rPr>
              <a:t>Islam</a:t>
            </a:r>
          </a:p>
          <a:p>
            <a:pPr marL="0" indent="0" algn="ctr">
              <a:buNone/>
            </a:pPr>
            <a:r>
              <a:rPr lang="en-US" sz="3200" dirty="0">
                <a:latin typeface="Adobe Caslon Pro Bold" pitchFamily="18" charset="0"/>
              </a:rPr>
              <a:t> </a:t>
            </a:r>
            <a:r>
              <a:rPr lang="en-US" sz="3200" dirty="0" smtClean="0">
                <a:latin typeface="Adobe Caslon Pro Bold" pitchFamily="18" charset="0"/>
              </a:rPr>
              <a:t> </a:t>
            </a:r>
            <a:r>
              <a:rPr lang="en-US" sz="3200" dirty="0" smtClean="0">
                <a:latin typeface="Adobe Caslon Pro Bold" pitchFamily="18" charset="0"/>
              </a:rPr>
              <a:t>Id </a:t>
            </a:r>
            <a:r>
              <a:rPr lang="en-US" sz="3200" dirty="0" smtClean="0">
                <a:latin typeface="Adobe Caslon Pro Bold" pitchFamily="18" charset="0"/>
              </a:rPr>
              <a:t>: 011 151 </a:t>
            </a:r>
            <a:r>
              <a:rPr lang="en-US" sz="3200" dirty="0" smtClean="0">
                <a:latin typeface="Adobe Caslon Pro Bold" pitchFamily="18" charset="0"/>
              </a:rPr>
              <a:t>062</a:t>
            </a:r>
          </a:p>
          <a:p>
            <a:pPr marL="0" indent="0" algn="ctr">
              <a:buNone/>
            </a:pPr>
            <a:r>
              <a:rPr lang="en-US" sz="3200" dirty="0" smtClean="0">
                <a:latin typeface="Adobe Caslon Pro Bold" pitchFamily="18" charset="0"/>
              </a:rPr>
              <a:t> </a:t>
            </a:r>
            <a:r>
              <a:rPr lang="en-US" sz="3200" dirty="0" err="1" smtClean="0">
                <a:latin typeface="Adobe Caslon Pro Bold" pitchFamily="18" charset="0"/>
              </a:rPr>
              <a:t>Sukannya</a:t>
            </a:r>
            <a:r>
              <a:rPr lang="en-US" sz="3200" dirty="0" smtClean="0">
                <a:latin typeface="Adobe Caslon Pro Bold" pitchFamily="18" charset="0"/>
              </a:rPr>
              <a:t> </a:t>
            </a:r>
            <a:r>
              <a:rPr lang="en-US" sz="3200" dirty="0" err="1" smtClean="0">
                <a:latin typeface="Adobe Caslon Pro Bold" pitchFamily="18" charset="0"/>
              </a:rPr>
              <a:t>Saha</a:t>
            </a:r>
            <a:endParaRPr lang="en-US" sz="3200" dirty="0" smtClean="0">
              <a:latin typeface="Adobe Caslon Pro Bold" pitchFamily="18" charset="0"/>
            </a:endParaRPr>
          </a:p>
          <a:p>
            <a:pPr marL="0" indent="0" algn="ctr">
              <a:buNone/>
            </a:pPr>
            <a:r>
              <a:rPr lang="en-US" sz="3200" dirty="0">
                <a:latin typeface="Adobe Caslon Pro Bold" pitchFamily="18" charset="0"/>
              </a:rPr>
              <a:t> </a:t>
            </a:r>
            <a:r>
              <a:rPr lang="en-US" sz="3200" dirty="0" smtClean="0">
                <a:latin typeface="Adobe Caslon Pro Bold" pitchFamily="18" charset="0"/>
              </a:rPr>
              <a:t> </a:t>
            </a:r>
            <a:r>
              <a:rPr lang="en-US" sz="3200" dirty="0" smtClean="0">
                <a:latin typeface="Adobe Caslon Pro Bold" pitchFamily="18" charset="0"/>
              </a:rPr>
              <a:t>Id </a:t>
            </a:r>
            <a:r>
              <a:rPr lang="en-US" sz="3200" dirty="0" smtClean="0">
                <a:latin typeface="Adobe Caslon Pro Bold" pitchFamily="18" charset="0"/>
              </a:rPr>
              <a:t>: 011 151 079</a:t>
            </a:r>
            <a:endParaRPr lang="en-US" sz="3200" dirty="0">
              <a:latin typeface="Adobe Caslon Pro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35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  <a:latin typeface="Aharoni" pitchFamily="2" charset="-79"/>
                <a:cs typeface="Aharoni" pitchFamily="2" charset="-79"/>
              </a:rPr>
              <a:t>Compiler</a:t>
            </a:r>
            <a:endParaRPr lang="en-US" b="1" dirty="0">
              <a:solidFill>
                <a:schemeClr val="accent2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Adobe Caslon Pro Bold" pitchFamily="18" charset="0"/>
              </a:rPr>
              <a:t>Converts instructions into a machine code</a:t>
            </a:r>
          </a:p>
          <a:p>
            <a:r>
              <a:rPr lang="en-US" dirty="0" smtClean="0">
                <a:latin typeface="Adobe Caslon Pro Bold" pitchFamily="18" charset="0"/>
              </a:rPr>
              <a:t>Types of code compiler does</a:t>
            </a:r>
          </a:p>
          <a:p>
            <a:pPr marL="0" indent="0">
              <a:buNone/>
            </a:pPr>
            <a:r>
              <a:rPr lang="en-US" dirty="0" smtClean="0">
                <a:latin typeface="Adobe Caslon Pro Bold" pitchFamily="18" charset="0"/>
              </a:rPr>
              <a:t>     a. Source Code</a:t>
            </a:r>
          </a:p>
          <a:p>
            <a:pPr marL="0" indent="0">
              <a:buNone/>
            </a:pPr>
            <a:r>
              <a:rPr lang="en-US" dirty="0">
                <a:latin typeface="Adobe Caslon Pro Bold" pitchFamily="18" charset="0"/>
              </a:rPr>
              <a:t> </a:t>
            </a:r>
            <a:r>
              <a:rPr lang="en-US" dirty="0" smtClean="0">
                <a:latin typeface="Adobe Caslon Pro Bold" pitchFamily="18" charset="0"/>
              </a:rPr>
              <a:t>    b. Object Code</a:t>
            </a:r>
          </a:p>
          <a:p>
            <a:pPr marL="0" indent="0">
              <a:buNone/>
            </a:pPr>
            <a:r>
              <a:rPr lang="en-US" dirty="0">
                <a:latin typeface="Adobe Caslon Pro Bold" pitchFamily="18" charset="0"/>
              </a:rPr>
              <a:t> </a:t>
            </a:r>
            <a:r>
              <a:rPr lang="en-US" dirty="0" smtClean="0">
                <a:latin typeface="Adobe Caslon Pro Bold" pitchFamily="18" charset="0"/>
              </a:rPr>
              <a:t>    c. Byte Code</a:t>
            </a:r>
          </a:p>
          <a:p>
            <a:pPr marL="0" indent="0">
              <a:buNone/>
            </a:pPr>
            <a:r>
              <a:rPr lang="en-US" dirty="0">
                <a:latin typeface="Adobe Caslon Pro Bold" pitchFamily="18" charset="0"/>
              </a:rPr>
              <a:t> </a:t>
            </a:r>
            <a:r>
              <a:rPr lang="en-US" dirty="0" smtClean="0">
                <a:latin typeface="Adobe Caslon Pro Bold" pitchFamily="18" charset="0"/>
              </a:rPr>
              <a:t>    d. Machine Code</a:t>
            </a:r>
          </a:p>
          <a:p>
            <a:pPr marL="0" indent="0">
              <a:buNone/>
            </a:pPr>
            <a:r>
              <a:rPr lang="en-US" dirty="0">
                <a:latin typeface="Adobe Caslon Pro Bold" pitchFamily="18" charset="0"/>
              </a:rPr>
              <a:t> </a:t>
            </a:r>
            <a:r>
              <a:rPr lang="en-US" dirty="0" smtClean="0">
                <a:latin typeface="Adobe Caslon Pro Bold" pitchFamily="18" charset="0"/>
              </a:rPr>
              <a:t>    e. Micro Code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dobe Caslon Pro Bold" pitchFamily="18" charset="0"/>
              </a:rPr>
              <a:t>Compiler design covers basic translation mechanism ,error detection &amp; recovery</a:t>
            </a:r>
          </a:p>
          <a:p>
            <a:pPr>
              <a:buFont typeface="Courier New" pitchFamily="49" charset="0"/>
              <a:buChar char="o"/>
            </a:pPr>
            <a:endParaRPr lang="en-US" dirty="0" smtClean="0">
              <a:latin typeface="Adobe Caslon Pro Bold" pitchFamily="18" charset="0"/>
            </a:endParaRPr>
          </a:p>
          <a:p>
            <a:pPr>
              <a:buFont typeface="Courier New" pitchFamily="49" charset="0"/>
              <a:buChar char="o"/>
            </a:pPr>
            <a:endParaRPr lang="en-US" dirty="0">
              <a:latin typeface="Adobe Caslon Pro Bold" pitchFamily="18" charset="0"/>
            </a:endParaRPr>
          </a:p>
          <a:p>
            <a:pPr marL="0" indent="0">
              <a:buNone/>
            </a:pPr>
            <a:endParaRPr lang="en-US" dirty="0" smtClean="0">
              <a:latin typeface="Adobe Caslon Pro Bold" pitchFamily="18" charset="0"/>
            </a:endParaRPr>
          </a:p>
          <a:p>
            <a:pPr>
              <a:buFont typeface="Courier New" pitchFamily="49" charset="0"/>
              <a:buChar char="o"/>
            </a:pPr>
            <a:endParaRPr lang="en-US" dirty="0" smtClean="0">
              <a:latin typeface="Adobe Caslon Pro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00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  <a:latin typeface="Aharoni" pitchFamily="2" charset="-79"/>
                <a:cs typeface="Aharoni" pitchFamily="2" charset="-79"/>
              </a:rPr>
              <a:t>Compiler Flow</a:t>
            </a:r>
            <a:endParaRPr lang="en-US" b="1" dirty="0">
              <a:solidFill>
                <a:schemeClr val="accent2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05000"/>
            <a:ext cx="8560419" cy="3581400"/>
          </a:xfrm>
        </p:spPr>
      </p:pic>
    </p:spTree>
    <p:extLst>
      <p:ext uri="{BB962C8B-B14F-4D97-AF65-F5344CB8AC3E}">
        <p14:creationId xmlns:p14="http://schemas.microsoft.com/office/powerpoint/2010/main" val="112898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  <a:latin typeface="Aharoni" pitchFamily="2" charset="-79"/>
                <a:cs typeface="Aharoni" pitchFamily="2" charset="-79"/>
              </a:rPr>
              <a:t>Steps Of Compiler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language processing phases এর ছবি ফলাফ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066800"/>
            <a:ext cx="4038600" cy="554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5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  <a:latin typeface="Aharoni" pitchFamily="2" charset="-79"/>
                <a:cs typeface="Aharoni" pitchFamily="2" charset="-79"/>
              </a:rPr>
              <a:t>Steps Of Compiler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Adobe Caslon Pro Bold" pitchFamily="18" charset="0"/>
              </a:rPr>
              <a:t>Preprocessor : Modifies data conform with input requirements</a:t>
            </a:r>
          </a:p>
          <a:p>
            <a:r>
              <a:rPr lang="en-US" dirty="0" smtClean="0">
                <a:latin typeface="Adobe Caslon Pro Bold" pitchFamily="18" charset="0"/>
              </a:rPr>
              <a:t>Compiler : Does the critical operations</a:t>
            </a:r>
          </a:p>
          <a:p>
            <a:r>
              <a:rPr lang="en-US" dirty="0" smtClean="0">
                <a:latin typeface="Adobe Caslon Pro Bold" pitchFamily="18" charset="0"/>
              </a:rPr>
              <a:t>Assembler : Low level Code -&gt; Machine Code</a:t>
            </a:r>
          </a:p>
          <a:p>
            <a:r>
              <a:rPr lang="en-US" dirty="0" smtClean="0">
                <a:latin typeface="Adobe Caslon Pro Bold" pitchFamily="18" charset="0"/>
              </a:rPr>
              <a:t>Linker / Loader :  Loader reads.exe code in memory. Linkers link &amp; merge object files</a:t>
            </a:r>
          </a:p>
          <a:p>
            <a:r>
              <a:rPr lang="en-US" dirty="0" smtClean="0">
                <a:latin typeface="Adobe Caslon Pro Bold" pitchFamily="18" charset="0"/>
              </a:rPr>
              <a:t>Memory : Produced machine code holder .</a:t>
            </a:r>
            <a:endParaRPr lang="en-US" dirty="0">
              <a:latin typeface="Adobe Caslon Pro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77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  <a:latin typeface="Aharoni" pitchFamily="2" charset="-79"/>
                <a:cs typeface="Aharoni" pitchFamily="2" charset="-79"/>
              </a:rPr>
              <a:t>In A Nutshell </a:t>
            </a:r>
            <a:endParaRPr lang="en-US" b="1" dirty="0">
              <a:solidFill>
                <a:schemeClr val="accent2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8382000" cy="4700187"/>
          </a:xfrm>
        </p:spPr>
      </p:pic>
    </p:spTree>
    <p:extLst>
      <p:ext uri="{BB962C8B-B14F-4D97-AF65-F5344CB8AC3E}">
        <p14:creationId xmlns:p14="http://schemas.microsoft.com/office/powerpoint/2010/main" val="303742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  <a:latin typeface="Aharoni" pitchFamily="2" charset="-79"/>
                <a:cs typeface="Aharoni" pitchFamily="2" charset="-79"/>
              </a:rPr>
              <a:t>Main Part</a:t>
            </a:r>
            <a:endParaRPr lang="en-US" b="1" dirty="0">
              <a:solidFill>
                <a:schemeClr val="accent2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Adobe Caslon Pro Bold" pitchFamily="18" charset="0"/>
              </a:rPr>
              <a:t>Lexical Analysis : Sequence Of Characters -&gt; Token Stream</a:t>
            </a:r>
          </a:p>
          <a:p>
            <a:r>
              <a:rPr lang="en-US" dirty="0">
                <a:latin typeface="Adobe Caslon Pro Bold" pitchFamily="18" charset="0"/>
              </a:rPr>
              <a:t>Syntax Analysis : Generates </a:t>
            </a:r>
            <a:r>
              <a:rPr lang="en-US" dirty="0" smtClean="0">
                <a:latin typeface="Adobe Caslon Pro Bold" pitchFamily="18" charset="0"/>
              </a:rPr>
              <a:t>hierarchy structures</a:t>
            </a:r>
          </a:p>
          <a:p>
            <a:r>
              <a:rPr lang="en-US" dirty="0" smtClean="0">
                <a:latin typeface="Adobe Caslon Pro Bold" pitchFamily="18" charset="0"/>
              </a:rPr>
              <a:t>Semantic Analysis : The heart of compiler, does</a:t>
            </a:r>
          </a:p>
          <a:p>
            <a:pPr marL="0" indent="0">
              <a:buNone/>
            </a:pPr>
            <a:r>
              <a:rPr lang="en-US" dirty="0" smtClean="0">
                <a:latin typeface="Adobe Caslon Pro Bold" pitchFamily="18" charset="0"/>
              </a:rPr>
              <a:t> type checking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dobe Caslon Pro Bold" pitchFamily="18" charset="0"/>
              </a:rPr>
              <a:t>ICG : Generates 3 address code for precise representation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dobe Caslon Pro Bold" pitchFamily="18" charset="0"/>
              </a:rPr>
              <a:t>Optimization : Improves the intermediate code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Adobe Caslon Pro Bold" pitchFamily="18" charset="0"/>
              </a:rPr>
              <a:t>Code Generation : Code generator takes intermediate code maps with the target language</a:t>
            </a:r>
          </a:p>
          <a:p>
            <a:pPr marL="0" indent="0">
              <a:buNone/>
            </a:pPr>
            <a:endParaRPr lang="en-US" dirty="0">
              <a:latin typeface="Adobe Caslon Pro Bold" pitchFamily="18" charset="0"/>
            </a:endParaRPr>
          </a:p>
          <a:p>
            <a:endParaRPr lang="en-US" dirty="0">
              <a:latin typeface="Adobe Caslon Pro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16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  <a:latin typeface="Aharoni" pitchFamily="2" charset="-79"/>
                <a:cs typeface="Aharoni" pitchFamily="2" charset="-79"/>
              </a:rPr>
              <a:t>Overview</a:t>
            </a:r>
            <a:endParaRPr lang="en-US" b="1" dirty="0">
              <a:solidFill>
                <a:schemeClr val="accent2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1905000"/>
            <a:ext cx="9132091" cy="3735552"/>
          </a:xfrm>
        </p:spPr>
      </p:pic>
    </p:spTree>
    <p:extLst>
      <p:ext uri="{BB962C8B-B14F-4D97-AF65-F5344CB8AC3E}">
        <p14:creationId xmlns:p14="http://schemas.microsoft.com/office/powerpoint/2010/main" val="52607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103</TotalTime>
  <Words>273</Words>
  <Application>Microsoft Office PowerPoint</Application>
  <PresentationFormat>On-screen Show (4:3)</PresentationFormat>
  <Paragraphs>51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                   Compiler Design , Computation</vt:lpstr>
      <vt:lpstr>PowerPoint Presentation</vt:lpstr>
      <vt:lpstr>Compiler</vt:lpstr>
      <vt:lpstr>Compiler Flow</vt:lpstr>
      <vt:lpstr>Steps Of Compiler </vt:lpstr>
      <vt:lpstr>Steps Of Compiler </vt:lpstr>
      <vt:lpstr>In A Nutshell </vt:lpstr>
      <vt:lpstr>Main Part</vt:lpstr>
      <vt:lpstr>Overview</vt:lpstr>
      <vt:lpstr>Error In Compiler</vt:lpstr>
      <vt:lpstr>Error Recovery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Design , Computation</dc:title>
  <dc:creator>Hp</dc:creator>
  <cp:lastModifiedBy>Hp</cp:lastModifiedBy>
  <cp:revision>11</cp:revision>
  <dcterms:created xsi:type="dcterms:W3CDTF">2017-12-14T10:15:54Z</dcterms:created>
  <dcterms:modified xsi:type="dcterms:W3CDTF">2017-12-16T11:09:12Z</dcterms:modified>
</cp:coreProperties>
</file>