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E7C56-5AA0-4E0F-98E1-7945B973C3D4}" type="datetimeFigureOut">
              <a:rPr lang="en-US" smtClean="0"/>
              <a:t>12/16/2017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09F475BA-E4D5-4BB8-8664-8B9FBC13F81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E7C56-5AA0-4E0F-98E1-7945B973C3D4}" type="datetimeFigureOut">
              <a:rPr lang="en-US" smtClean="0"/>
              <a:t>12/16/2017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475BA-E4D5-4BB8-8664-8B9FBC13F8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E7C56-5AA0-4E0F-98E1-7945B973C3D4}" type="datetimeFigureOut">
              <a:rPr lang="en-US" smtClean="0"/>
              <a:t>12/16/2017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475BA-E4D5-4BB8-8664-8B9FBC13F8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E7C56-5AA0-4E0F-98E1-7945B973C3D4}" type="datetimeFigureOut">
              <a:rPr lang="en-US" smtClean="0"/>
              <a:t>12/16/2017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475BA-E4D5-4BB8-8664-8B9FBC13F81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E7C56-5AA0-4E0F-98E1-7945B973C3D4}" type="datetimeFigureOut">
              <a:rPr lang="en-US" smtClean="0"/>
              <a:t>12/16/2017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9F475BA-E4D5-4BB8-8664-8B9FBC13F81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E7C56-5AA0-4E0F-98E1-7945B973C3D4}" type="datetimeFigureOut">
              <a:rPr lang="en-US" smtClean="0"/>
              <a:t>12/16/2017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475BA-E4D5-4BB8-8664-8B9FBC13F81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E7C56-5AA0-4E0F-98E1-7945B973C3D4}" type="datetimeFigureOut">
              <a:rPr lang="en-US" smtClean="0"/>
              <a:t>12/16/2017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475BA-E4D5-4BB8-8664-8B9FBC13F81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E7C56-5AA0-4E0F-98E1-7945B973C3D4}" type="datetimeFigureOut">
              <a:rPr lang="en-US" smtClean="0"/>
              <a:t>12/16/2017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475BA-E4D5-4BB8-8664-8B9FBC13F8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E7C56-5AA0-4E0F-98E1-7945B973C3D4}" type="datetimeFigureOut">
              <a:rPr lang="en-US" smtClean="0"/>
              <a:t>12/16/2017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475BA-E4D5-4BB8-8664-8B9FBC13F8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E7C56-5AA0-4E0F-98E1-7945B973C3D4}" type="datetimeFigureOut">
              <a:rPr lang="en-US" smtClean="0"/>
              <a:t>12/16/2017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475BA-E4D5-4BB8-8664-8B9FBC13F81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E7C56-5AA0-4E0F-98E1-7945B973C3D4}" type="datetimeFigureOut">
              <a:rPr lang="en-US" smtClean="0"/>
              <a:t>12/16/2017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9F475BA-E4D5-4BB8-8664-8B9FBC13F81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1EE7C56-5AA0-4E0F-98E1-7945B973C3D4}" type="datetimeFigureOut">
              <a:rPr lang="en-US" smtClean="0"/>
              <a:t>12/16/2017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09F475BA-E4D5-4BB8-8664-8B9FBC13F81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/>
              <a:t>Types Of Compiler</a:t>
            </a:r>
            <a:endParaRPr lang="en-US" sz="6000" b="1" dirty="0"/>
          </a:p>
        </p:txBody>
      </p:sp>
      <p:pic>
        <p:nvPicPr>
          <p:cNvPr id="1028" name="Picture 4" descr="সম্পর্কিত ছবি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124200"/>
            <a:ext cx="6331262" cy="3310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154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to Source Compiler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Takes a source code of higher level language and outputs another higher level language</a:t>
            </a:r>
          </a:p>
          <a:p>
            <a:endParaRPr lang="en-US" dirty="0"/>
          </a:p>
          <a:p>
            <a:r>
              <a:rPr lang="en-US" dirty="0" smtClean="0"/>
              <a:t>Also known as trans compiler</a:t>
            </a:r>
          </a:p>
          <a:p>
            <a:endParaRPr lang="en-US" dirty="0"/>
          </a:p>
          <a:p>
            <a:r>
              <a:rPr lang="en-US" dirty="0" smtClean="0"/>
              <a:t>Translating the legacy of code to use</a:t>
            </a:r>
          </a:p>
          <a:p>
            <a:endParaRPr lang="en-US" dirty="0"/>
          </a:p>
          <a:p>
            <a:r>
              <a:rPr lang="en-US" dirty="0" smtClean="0"/>
              <a:t>Automatic code refactoring is done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445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Just In Time Compiler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Last part of multi-pass compiler</a:t>
            </a:r>
          </a:p>
          <a:p>
            <a:endParaRPr lang="en-US" dirty="0"/>
          </a:p>
          <a:p>
            <a:r>
              <a:rPr lang="en-US" dirty="0" smtClean="0"/>
              <a:t>Ahead of time compilation &amp; interpretation is done</a:t>
            </a:r>
          </a:p>
          <a:p>
            <a:endParaRPr lang="en-US" dirty="0"/>
          </a:p>
          <a:p>
            <a:r>
              <a:rPr lang="en-US" dirty="0" smtClean="0"/>
              <a:t>Form of dynamic compilation</a:t>
            </a:r>
          </a:p>
          <a:p>
            <a:endParaRPr lang="en-US" dirty="0"/>
          </a:p>
          <a:p>
            <a:r>
              <a:rPr lang="en-US" dirty="0" smtClean="0"/>
              <a:t>Allows adaptive optimization</a:t>
            </a:r>
          </a:p>
          <a:p>
            <a:endParaRPr lang="en-US" dirty="0"/>
          </a:p>
          <a:p>
            <a:r>
              <a:rPr lang="en-US" dirty="0" smtClean="0"/>
              <a:t>Example : java, . Net (CIL)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883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Compiler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Also known as Silicon Compiler</a:t>
            </a:r>
          </a:p>
          <a:p>
            <a:endParaRPr lang="en-US" dirty="0"/>
          </a:p>
          <a:p>
            <a:r>
              <a:rPr lang="en-US" dirty="0" smtClean="0"/>
              <a:t>A software system</a:t>
            </a:r>
          </a:p>
          <a:p>
            <a:endParaRPr lang="en-US" dirty="0"/>
          </a:p>
          <a:p>
            <a:r>
              <a:rPr lang="en-US" dirty="0" smtClean="0"/>
              <a:t>It converts Hardware Description Language (Verilog) into logic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1243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any question এর ছবি ফলাফল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981200"/>
            <a:ext cx="6939643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76453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AutoShape 2" descr="thank you এর ছবি ফলাফল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5448" y="1981200"/>
            <a:ext cx="9241739" cy="4022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1590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22312" y="2547938"/>
            <a:ext cx="7964487" cy="3014662"/>
          </a:xfrm>
        </p:spPr>
        <p:txBody>
          <a:bodyPr>
            <a:normAutofit fontScale="92500" lnSpcReduction="10000"/>
          </a:bodyPr>
          <a:lstStyle/>
          <a:p>
            <a:r>
              <a:rPr lang="en-US" sz="4000" b="1" dirty="0" smtClean="0">
                <a:latin typeface="Aharoni" pitchFamily="2" charset="-79"/>
                <a:cs typeface="Aharoni" pitchFamily="2" charset="-79"/>
              </a:rPr>
              <a:t>Presented By </a:t>
            </a:r>
          </a:p>
          <a:p>
            <a:r>
              <a:rPr lang="pl-PL" sz="4000" b="1" dirty="0">
                <a:latin typeface="Aharoni" pitchFamily="2" charset="-79"/>
                <a:cs typeface="Aharoni" pitchFamily="2" charset="-79"/>
              </a:rPr>
              <a:t>Md. Rabi Ul Alam Chowdhury				</a:t>
            </a:r>
            <a:r>
              <a:rPr lang="en-US" sz="4000" b="1" dirty="0" smtClean="0">
                <a:latin typeface="Aharoni" pitchFamily="2" charset="-79"/>
                <a:cs typeface="Aharoni" pitchFamily="2" charset="-79"/>
              </a:rPr>
              <a:t>Id : 011 151 066</a:t>
            </a:r>
          </a:p>
          <a:p>
            <a:r>
              <a:rPr lang="en-US" sz="4000" b="1" dirty="0" err="1" smtClean="0">
                <a:latin typeface="Aharoni" pitchFamily="2" charset="-79"/>
                <a:cs typeface="Aharoni" pitchFamily="2" charset="-79"/>
              </a:rPr>
              <a:t>Nasir</a:t>
            </a:r>
            <a:r>
              <a:rPr lang="en-US" sz="4000" b="1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4000" b="1" dirty="0" err="1" smtClean="0">
                <a:latin typeface="Aharoni" pitchFamily="2" charset="-79"/>
                <a:cs typeface="Aharoni" pitchFamily="2" charset="-79"/>
              </a:rPr>
              <a:t>Uddin</a:t>
            </a:r>
            <a:r>
              <a:rPr lang="en-US" sz="4000" b="1" dirty="0" smtClean="0">
                <a:latin typeface="Aharoni" pitchFamily="2" charset="-79"/>
                <a:cs typeface="Aharoni" pitchFamily="2" charset="-79"/>
              </a:rPr>
              <a:t> Ahmed</a:t>
            </a:r>
          </a:p>
          <a:p>
            <a:r>
              <a:rPr lang="en-US" sz="4000" b="1" dirty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4000" b="1" dirty="0" smtClean="0">
                <a:latin typeface="Aharoni" pitchFamily="2" charset="-79"/>
                <a:cs typeface="Aharoni" pitchFamily="2" charset="-79"/>
              </a:rPr>
              <a:t>                    Id : 011 151 086</a:t>
            </a:r>
          </a:p>
          <a:p>
            <a:endParaRPr lang="en-US" sz="4000" b="1" dirty="0" smtClean="0">
              <a:latin typeface="Aharoni" pitchFamily="2" charset="-79"/>
              <a:cs typeface="Aharoni" pitchFamily="2" charset="-79"/>
            </a:endParaRPr>
          </a:p>
          <a:p>
            <a:endParaRPr lang="en-US" sz="4000" b="1" dirty="0"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47312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program that converts language</a:t>
            </a:r>
          </a:p>
          <a:p>
            <a:endParaRPr lang="en-US" dirty="0"/>
          </a:p>
          <a:p>
            <a:r>
              <a:rPr lang="en-US" dirty="0" smtClean="0"/>
              <a:t>Compiler classification can be done in some category</a:t>
            </a:r>
          </a:p>
          <a:p>
            <a:endParaRPr lang="en-US" dirty="0"/>
          </a:p>
          <a:p>
            <a:r>
              <a:rPr lang="en-US" dirty="0" smtClean="0"/>
              <a:t>According to passing </a:t>
            </a:r>
          </a:p>
          <a:p>
            <a:pPr marL="0" indent="0">
              <a:buNone/>
            </a:pPr>
            <a:r>
              <a:rPr lang="en-US" dirty="0" smtClean="0"/>
              <a:t>    a. Single Pass Compiler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b. Two Pass Compiler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c. </a:t>
            </a:r>
            <a:r>
              <a:rPr lang="en-US" dirty="0" err="1" smtClean="0"/>
              <a:t>Multipass</a:t>
            </a:r>
            <a:r>
              <a:rPr lang="en-US" dirty="0" smtClean="0"/>
              <a:t> Compiler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24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Pass Compiler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Passes through the parts once</a:t>
            </a:r>
          </a:p>
          <a:p>
            <a:endParaRPr lang="en-US" dirty="0"/>
          </a:p>
          <a:p>
            <a:r>
              <a:rPr lang="en-US" dirty="0" smtClean="0"/>
              <a:t>Source code directly transforms into machine  code</a:t>
            </a:r>
          </a:p>
          <a:p>
            <a:endParaRPr lang="en-US" dirty="0"/>
          </a:p>
          <a:p>
            <a:r>
              <a:rPr lang="en-US" dirty="0" smtClean="0"/>
              <a:t> Source Code ---</a:t>
            </a:r>
            <a:r>
              <a:rPr lang="en-US" dirty="0" smtClean="0">
                <a:sym typeface="Wingdings" pitchFamily="2" charset="2"/>
              </a:rPr>
              <a:t>  Compiler ------ Target Code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Example : Pascal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22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Pass Compiler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Mainly  2 parts</a:t>
            </a:r>
          </a:p>
          <a:p>
            <a:endParaRPr lang="en-US" dirty="0"/>
          </a:p>
          <a:p>
            <a:r>
              <a:rPr lang="en-US" dirty="0" smtClean="0"/>
              <a:t>Front end and back end is there</a:t>
            </a:r>
          </a:p>
          <a:p>
            <a:endParaRPr lang="en-US" dirty="0"/>
          </a:p>
          <a:p>
            <a:r>
              <a:rPr lang="en-US" dirty="0" smtClean="0"/>
              <a:t>Front end takes the source code convert into intermediate representation</a:t>
            </a:r>
          </a:p>
          <a:p>
            <a:endParaRPr lang="en-US" dirty="0"/>
          </a:p>
          <a:p>
            <a:r>
              <a:rPr lang="en-US" dirty="0" smtClean="0"/>
              <a:t>Front end maps legal code, back end maps onto target machine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622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Multipass</a:t>
            </a:r>
            <a:r>
              <a:rPr lang="en-US" dirty="0" smtClean="0"/>
              <a:t> Compiler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Divided into three parts</a:t>
            </a:r>
          </a:p>
          <a:p>
            <a:endParaRPr lang="en-US" dirty="0"/>
          </a:p>
          <a:p>
            <a:r>
              <a:rPr lang="en-US" dirty="0" smtClean="0"/>
              <a:t>Front end , Middle end , Back end</a:t>
            </a:r>
          </a:p>
          <a:p>
            <a:endParaRPr lang="en-US" dirty="0"/>
          </a:p>
          <a:p>
            <a:r>
              <a:rPr lang="en-US" dirty="0" smtClean="0"/>
              <a:t>Can analyze and change Intermediate representation</a:t>
            </a:r>
          </a:p>
          <a:p>
            <a:endParaRPr lang="en-US" dirty="0"/>
          </a:p>
          <a:p>
            <a:r>
              <a:rPr lang="en-US" dirty="0" smtClean="0"/>
              <a:t>Main target is to reduce run time</a:t>
            </a:r>
          </a:p>
          <a:p>
            <a:endParaRPr lang="en-US" dirty="0"/>
          </a:p>
          <a:p>
            <a:r>
              <a:rPr lang="en-US" dirty="0" smtClean="0"/>
              <a:t>Preserve the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84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 Compilers In A Pic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8600" y="1981200"/>
            <a:ext cx="10973345" cy="4488731"/>
          </a:xfrm>
        </p:spPr>
      </p:pic>
    </p:spTree>
    <p:extLst>
      <p:ext uri="{BB962C8B-B14F-4D97-AF65-F5344CB8AC3E}">
        <p14:creationId xmlns:p14="http://schemas.microsoft.com/office/powerpoint/2010/main" val="4071445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One Better?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One pass compilers are faster</a:t>
            </a:r>
          </a:p>
          <a:p>
            <a:endParaRPr lang="en-US" dirty="0"/>
          </a:p>
          <a:p>
            <a:r>
              <a:rPr lang="en-US" dirty="0" err="1" smtClean="0"/>
              <a:t>Multipass</a:t>
            </a:r>
            <a:r>
              <a:rPr lang="en-US" dirty="0" smtClean="0"/>
              <a:t> ensures the correctness of small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950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 Compiler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Used to compiler source code for different kinds of platform</a:t>
            </a:r>
          </a:p>
          <a:p>
            <a:endParaRPr lang="en-US" dirty="0"/>
          </a:p>
          <a:p>
            <a:r>
              <a:rPr lang="en-US" dirty="0" smtClean="0"/>
              <a:t>Used for cross platform software development of binary code</a:t>
            </a:r>
          </a:p>
          <a:p>
            <a:endParaRPr lang="en-US" dirty="0"/>
          </a:p>
          <a:p>
            <a:r>
              <a:rPr lang="en-US" dirty="0" smtClean="0"/>
              <a:t>Bootstrapping to a new platform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0098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91</TotalTime>
  <Words>275</Words>
  <Application>Microsoft Office PowerPoint</Application>
  <PresentationFormat>On-screen Show (4:3)</PresentationFormat>
  <Paragraphs>77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Equity</vt:lpstr>
      <vt:lpstr>Types Of Compiler</vt:lpstr>
      <vt:lpstr>PowerPoint Presentation</vt:lpstr>
      <vt:lpstr>Compiler</vt:lpstr>
      <vt:lpstr>Single Pass Compiler</vt:lpstr>
      <vt:lpstr>Two Pass Compiler</vt:lpstr>
      <vt:lpstr>Multipass Compiler</vt:lpstr>
      <vt:lpstr>Pass Compilers In A Pic</vt:lpstr>
      <vt:lpstr>Which One Better?</vt:lpstr>
      <vt:lpstr>Cross Compiler</vt:lpstr>
      <vt:lpstr>Source to Source Compiler</vt:lpstr>
      <vt:lpstr>Just In Time Compiler</vt:lpstr>
      <vt:lpstr>Hardware Compiler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 Of Compiler</dc:title>
  <dc:creator>Hp</dc:creator>
  <cp:lastModifiedBy>Hp</cp:lastModifiedBy>
  <cp:revision>7</cp:revision>
  <dcterms:created xsi:type="dcterms:W3CDTF">2017-12-16T11:17:44Z</dcterms:created>
  <dcterms:modified xsi:type="dcterms:W3CDTF">2017-12-16T12:48:51Z</dcterms:modified>
</cp:coreProperties>
</file>