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A2B8D9-D55E-4D0D-BF11-D03BF6DF9D04}" type="datetimeFigureOut">
              <a:rPr lang="en-US" smtClean="0"/>
              <a:t>2/27/2011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9086B7-5EBA-4774-BDAF-AE3F88A4D79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Configuring MS Visual C++</a:t>
            </a:r>
            <a:br>
              <a:rPr lang="en-US" dirty="0" smtClean="0"/>
            </a:br>
            <a:r>
              <a:rPr lang="en-US" dirty="0" smtClean="0"/>
              <a:t>for Parser Generator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Novia</a:t>
            </a:r>
            <a:r>
              <a:rPr lang="en-US" dirty="0" smtClean="0"/>
              <a:t>  </a:t>
            </a:r>
            <a:r>
              <a:rPr lang="en-US" dirty="0" err="1" smtClean="0"/>
              <a:t>Nurain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Setup activities for working with MS Visual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This tutorial shows step up process for version Visual C++ Version 6.</a:t>
            </a:r>
          </a:p>
          <a:p>
            <a:pPr eaLnBrk="1" hangingPunct="1"/>
            <a:r>
              <a:rPr lang="en-US" smtClean="0"/>
              <a:t>Setup MS Visual C++</a:t>
            </a:r>
          </a:p>
          <a:p>
            <a:pPr lvl="1" eaLnBrk="1" hangingPunct="1"/>
            <a:r>
              <a:rPr lang="en-US" smtClean="0"/>
              <a:t>Setup of the directories options (you’ll need to perform them once),</a:t>
            </a:r>
          </a:p>
          <a:p>
            <a:pPr lvl="1" eaLnBrk="1" hangingPunct="1"/>
            <a:r>
              <a:rPr lang="en-US" smtClean="0"/>
              <a:t>Setup for each project.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Similar to the way you set your “include” directory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Similar to the way you set your “include” &amp; “libraries”directory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</a:t>
            </a:r>
            <a:br>
              <a:rPr lang="en-US" smtClean="0"/>
            </a:br>
            <a:r>
              <a:rPr lang="en-US" smtClean="0"/>
              <a:t>Parser Generator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cover only the Lex part in this tutorial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817563" y="2916238"/>
            <a:ext cx="17526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17563" y="2209800"/>
            <a:ext cx="4343400" cy="16764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22363" y="4724400"/>
            <a:ext cx="2438400" cy="2286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Open a new</a:t>
            </a:r>
            <a:br>
              <a:rPr lang="en-US" sz="4800" smtClean="0"/>
            </a:br>
            <a:r>
              <a:rPr lang="en-US" sz="4800" smtClean="0">
                <a:solidFill>
                  <a:srgbClr val="FF0000"/>
                </a:solidFill>
              </a:rPr>
              <a:t>Win32 Console Application </a:t>
            </a:r>
            <a:r>
              <a:rPr lang="en-US" sz="4800" smtClean="0"/>
              <a:t>project in Visual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Now you select the folder containing your</a:t>
            </a:r>
            <a:br>
              <a:rPr lang="en-US" smtClean="0"/>
            </a:br>
            <a:r>
              <a:rPr lang="en-US" smtClean="0"/>
              <a:t>Parser Generator Project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Select all the four files other than the one with an extension </a:t>
            </a:r>
            <a:r>
              <a:rPr lang="en-US" i="1" smtClean="0"/>
              <a:t>.pgp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497638" y="4003675"/>
            <a:ext cx="762000" cy="2286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At the end of the list of names of “Object/library modules”, add: &lt;space&gt;yld.lib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rgbClr val="99CCFF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At the end of the list of names of “Object/library modules”, add: &lt;space&gt;yl.lib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315200" y="3124200"/>
            <a:ext cx="304800" cy="228600"/>
          </a:xfrm>
          <a:prstGeom prst="rect">
            <a:avLst/>
          </a:prstGeom>
          <a:solidFill>
            <a:srgbClr val="99CCFF">
              <a:alpha val="4705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the program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052513" y="1808163"/>
            <a:ext cx="1905000" cy="152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860675" y="1960563"/>
            <a:ext cx="2074863" cy="152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039813" y="2098675"/>
            <a:ext cx="1905000" cy="152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nimBg="1"/>
      <p:bldP spid="93191" grpId="0" animBg="1"/>
      <p:bldP spid="93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981200" y="2209800"/>
            <a:ext cx="304800" cy="2095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990600" y="2362200"/>
            <a:ext cx="228600" cy="152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8000" dirty="0" smtClean="0">
                <a:solidFill>
                  <a:srgbClr val="FF0000"/>
                </a:solidFill>
              </a:rPr>
              <a:t>Question ?????</a:t>
            </a:r>
            <a:endParaRPr lang="en-US" sz="8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155</Words>
  <Application>Microsoft Office PowerPoint</Application>
  <PresentationFormat>On-screen Show (4:3)</PresentationFormat>
  <Paragraphs>19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Flow</vt:lpstr>
      <vt:lpstr>Configuring MS Visual C++ for Parser Generator 2</vt:lpstr>
      <vt:lpstr>Setup activities for working with MS Visual C++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Similar to the way you set your “include” directory ...</vt:lpstr>
      <vt:lpstr>Slide 26</vt:lpstr>
      <vt:lpstr>Slide 27</vt:lpstr>
      <vt:lpstr>Slide 28</vt:lpstr>
      <vt:lpstr>Slide 29</vt:lpstr>
      <vt:lpstr>Similar to the way you set your “include” &amp; “libraries”directory ...</vt:lpstr>
      <vt:lpstr>Slide 31</vt:lpstr>
      <vt:lpstr>Slide 32</vt:lpstr>
      <vt:lpstr>Working with Parser Generator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Open a new Win32 Console Application project in Visual C++</vt:lpstr>
      <vt:lpstr>Slide 50</vt:lpstr>
      <vt:lpstr>Slide 51</vt:lpstr>
      <vt:lpstr>Slide 52</vt:lpstr>
      <vt:lpstr>Slide 53</vt:lpstr>
      <vt:lpstr>Slide 54</vt:lpstr>
      <vt:lpstr>Now you select the folder containing your Parser Generator Project</vt:lpstr>
      <vt:lpstr>Slide 56</vt:lpstr>
      <vt:lpstr>Slide 57</vt:lpstr>
      <vt:lpstr>Slide 58</vt:lpstr>
      <vt:lpstr>Select all the four files other than the one with an extension .pgp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At the end of the list of names of “Object/library modules”, add: &lt;space&gt;yld.lib</vt:lpstr>
      <vt:lpstr>Slide 69</vt:lpstr>
      <vt:lpstr>Slide 70</vt:lpstr>
      <vt:lpstr>At the end of the list of names of “Object/library modules”, add: &lt;space&gt;yl.lib</vt:lpstr>
      <vt:lpstr>Slide 72</vt:lpstr>
      <vt:lpstr>Slide 73</vt:lpstr>
      <vt:lpstr>Slide 74</vt:lpstr>
      <vt:lpstr>Slide 75</vt:lpstr>
      <vt:lpstr>Slide 76</vt:lpstr>
      <vt:lpstr>Execution of the program</vt:lpstr>
      <vt:lpstr>Slide 78</vt:lpstr>
      <vt:lpstr>Slide 79</vt:lpstr>
      <vt:lpstr>Slide 80</vt:lpstr>
      <vt:lpstr>Slide 81</vt:lpstr>
      <vt:lpstr>Question ?????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MS Visual C++ for Parser Generator 2</dc:title>
  <dc:creator>Moin Mostakim</dc:creator>
  <cp:lastModifiedBy>Moin Mostakim</cp:lastModifiedBy>
  <cp:revision>1</cp:revision>
  <dcterms:created xsi:type="dcterms:W3CDTF">2011-02-26T18:34:39Z</dcterms:created>
  <dcterms:modified xsi:type="dcterms:W3CDTF">2011-02-26T18:41:18Z</dcterms:modified>
</cp:coreProperties>
</file>