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ADE7D-0FF2-491D-9E8E-8D5D5086DAD9}" v="1724" dt="2019-09-30T15:57:59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bitbucketserver/basic-git-commands-776639767.html" TargetMode="External"/><Relationship Id="rId7" Type="http://schemas.openxmlformats.org/officeDocument/2006/relationships/image" Target="../media/image101.svg"/><Relationship Id="rId2" Type="http://schemas.openxmlformats.org/officeDocument/2006/relationships/hyperlink" Target="https://dzone.com/articles/top-20-git-commands-with-examples" TargetMode="External"/><Relationship Id="rId1" Type="http://schemas.openxmlformats.org/officeDocument/2006/relationships/hyperlink" Target="https://github.com/joshnh/Git-Commands" TargetMode="External"/><Relationship Id="rId6" Type="http://schemas.openxmlformats.org/officeDocument/2006/relationships/image" Target="../media/image58.png"/><Relationship Id="rId5" Type="http://schemas.openxmlformats.org/officeDocument/2006/relationships/image" Target="../media/image99.svg"/><Relationship Id="rId4" Type="http://schemas.openxmlformats.org/officeDocument/2006/relationships/image" Target="../media/image5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en.wikipedia.org/wiki/Linux_kernel" TargetMode="External"/><Relationship Id="rId1" Type="http://schemas.openxmlformats.org/officeDocument/2006/relationships/hyperlink" Target="https://en.wikipedia.org/wiki/Linus_Torvalds" TargetMode="External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27.png"/><Relationship Id="rId17" Type="http://schemas.openxmlformats.org/officeDocument/2006/relationships/image" Target="../media/image54.svg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1" Type="http://schemas.openxmlformats.org/officeDocument/2006/relationships/hyperlink" Target="https://en.wikipedia.org/wiki/Garbage_(computer_science)" TargetMode="External"/><Relationship Id="rId6" Type="http://schemas.openxmlformats.org/officeDocument/2006/relationships/image" Target="../media/image24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52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6.svg"/><Relationship Id="rId14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56.svg"/><Relationship Id="rId1" Type="http://schemas.openxmlformats.org/officeDocument/2006/relationships/image" Target="../media/image30.png"/><Relationship Id="rId6" Type="http://schemas.openxmlformats.org/officeDocument/2006/relationships/image" Target="../media/image60.svg"/><Relationship Id="rId5" Type="http://schemas.openxmlformats.org/officeDocument/2006/relationships/image" Target="../media/image32.png"/><Relationship Id="rId4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28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77.svg"/><Relationship Id="rId2" Type="http://schemas.openxmlformats.org/officeDocument/2006/relationships/image" Target="../media/image67.svg"/><Relationship Id="rId16" Type="http://schemas.openxmlformats.org/officeDocument/2006/relationships/image" Target="../media/image79.svg"/><Relationship Id="rId1" Type="http://schemas.openxmlformats.org/officeDocument/2006/relationships/image" Target="../media/image37.png"/><Relationship Id="rId6" Type="http://schemas.openxmlformats.org/officeDocument/2006/relationships/image" Target="../media/image71.sv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41.png"/><Relationship Id="rId1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73.svg"/><Relationship Id="rId2" Type="http://schemas.openxmlformats.org/officeDocument/2006/relationships/image" Target="../media/image48.svg"/><Relationship Id="rId1" Type="http://schemas.openxmlformats.org/officeDocument/2006/relationships/image" Target="../media/image44.png"/><Relationship Id="rId6" Type="http://schemas.openxmlformats.org/officeDocument/2006/relationships/image" Target="../media/image81.sv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85.svg"/><Relationship Id="rId4" Type="http://schemas.openxmlformats.org/officeDocument/2006/relationships/image" Target="../media/image52.svg"/><Relationship Id="rId9" Type="http://schemas.openxmlformats.org/officeDocument/2006/relationships/image" Target="../media/image48.png"/><Relationship Id="rId14" Type="http://schemas.openxmlformats.org/officeDocument/2006/relationships/image" Target="../media/image8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62.svg"/><Relationship Id="rId2" Type="http://schemas.openxmlformats.org/officeDocument/2006/relationships/image" Target="../media/image89.svg"/><Relationship Id="rId1" Type="http://schemas.openxmlformats.org/officeDocument/2006/relationships/image" Target="../media/image51.png"/><Relationship Id="rId6" Type="http://schemas.openxmlformats.org/officeDocument/2006/relationships/image" Target="../media/image93.sv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5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7" Type="http://schemas.openxmlformats.org/officeDocument/2006/relationships/image" Target="../media/image58.png"/><Relationship Id="rId1" Type="http://schemas.openxmlformats.org/officeDocument/2006/relationships/image" Target="../media/image57.png"/><Relationship Id="rId6" Type="http://schemas.openxmlformats.org/officeDocument/2006/relationships/hyperlink" Target="https://github.com/joshnh/Git-Commands" TargetMode="External"/><Relationship Id="rId5" Type="http://schemas.openxmlformats.org/officeDocument/2006/relationships/image" Target="../media/image99.svg"/><Relationship Id="rId10" Type="http://schemas.openxmlformats.org/officeDocument/2006/relationships/hyperlink" Target="https://confluence.atlassian.com/bitbucketserver/basic-git-commands-776639767.html" TargetMode="External"/><Relationship Id="rId9" Type="http://schemas.openxmlformats.org/officeDocument/2006/relationships/hyperlink" Target="https://dzone.com/articles/top-20-git-commands-with-example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Linus_Torvalds" TargetMode="External"/><Relationship Id="rId1" Type="http://schemas.openxmlformats.org/officeDocument/2006/relationships/image" Target="../media/image19.png"/><Relationship Id="rId6" Type="http://schemas.openxmlformats.org/officeDocument/2006/relationships/image" Target="../media/image36.svg"/><Relationship Id="rId5" Type="http://schemas.openxmlformats.org/officeDocument/2006/relationships/image" Target="../media/image20.png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svg"/><Relationship Id="rId18" Type="http://schemas.openxmlformats.org/officeDocument/2006/relationships/hyperlink" Target="https://en.wikipedia.org/wiki/Garbage_(computer_science)" TargetMode="External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27.png"/><Relationship Id="rId17" Type="http://schemas.openxmlformats.org/officeDocument/2006/relationships/image" Target="../media/image54.svg"/><Relationship Id="rId16" Type="http://schemas.openxmlformats.org/officeDocument/2006/relationships/image" Target="../media/image29.png"/><Relationship Id="rId1" Type="http://schemas.openxmlformats.org/officeDocument/2006/relationships/image" Target="../media/image22.png"/><Relationship Id="rId6" Type="http://schemas.openxmlformats.org/officeDocument/2006/relationships/image" Target="../media/image24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52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6.svg"/><Relationship Id="rId14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56.svg"/><Relationship Id="rId1" Type="http://schemas.openxmlformats.org/officeDocument/2006/relationships/image" Target="../media/image30.png"/><Relationship Id="rId6" Type="http://schemas.openxmlformats.org/officeDocument/2006/relationships/image" Target="../media/image60.svg"/><Relationship Id="rId5" Type="http://schemas.openxmlformats.org/officeDocument/2006/relationships/image" Target="../media/image32.png"/><Relationship Id="rId4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28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77.svg"/><Relationship Id="rId2" Type="http://schemas.openxmlformats.org/officeDocument/2006/relationships/image" Target="../media/image67.svg"/><Relationship Id="rId16" Type="http://schemas.openxmlformats.org/officeDocument/2006/relationships/image" Target="../media/image79.svg"/><Relationship Id="rId1" Type="http://schemas.openxmlformats.org/officeDocument/2006/relationships/image" Target="../media/image37.png"/><Relationship Id="rId6" Type="http://schemas.openxmlformats.org/officeDocument/2006/relationships/image" Target="../media/image71.sv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41.png"/><Relationship Id="rId1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73.svg"/><Relationship Id="rId2" Type="http://schemas.openxmlformats.org/officeDocument/2006/relationships/image" Target="../media/image48.svg"/><Relationship Id="rId1" Type="http://schemas.openxmlformats.org/officeDocument/2006/relationships/image" Target="../media/image44.png"/><Relationship Id="rId6" Type="http://schemas.openxmlformats.org/officeDocument/2006/relationships/image" Target="../media/image81.sv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85.svg"/><Relationship Id="rId4" Type="http://schemas.openxmlformats.org/officeDocument/2006/relationships/image" Target="../media/image52.svg"/><Relationship Id="rId9" Type="http://schemas.openxmlformats.org/officeDocument/2006/relationships/image" Target="../media/image48.png"/><Relationship Id="rId14" Type="http://schemas.openxmlformats.org/officeDocument/2006/relationships/image" Target="../media/image8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62.svg"/><Relationship Id="rId2" Type="http://schemas.openxmlformats.org/officeDocument/2006/relationships/image" Target="../media/image89.svg"/><Relationship Id="rId1" Type="http://schemas.openxmlformats.org/officeDocument/2006/relationships/image" Target="../media/image51.png"/><Relationship Id="rId6" Type="http://schemas.openxmlformats.org/officeDocument/2006/relationships/image" Target="../media/image93.sv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92CF9-6BB2-4025-946A-87632857CF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40455AE-F334-472D-AAD6-A402C1574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Nasir Uddin Ahmed</a:t>
          </a:r>
        </a:p>
      </dgm:t>
    </dgm:pt>
    <dgm:pt modelId="{84615A87-97ED-4BD5-B2B2-7AECC0717F3D}" type="parTrans" cxnId="{6A821C0A-1322-463F-B09C-A5516AC9EF5B}">
      <dgm:prSet/>
      <dgm:spPr/>
      <dgm:t>
        <a:bodyPr/>
        <a:lstStyle/>
        <a:p>
          <a:endParaRPr lang="en-US"/>
        </a:p>
      </dgm:t>
    </dgm:pt>
    <dgm:pt modelId="{5E926D30-4736-44C4-94F4-8C98B4080C71}" type="sibTrans" cxnId="{6A821C0A-1322-463F-B09C-A5516AC9EF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84413A-86E2-40F8-915C-1FB575AF63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Engineer</a:t>
          </a:r>
        </a:p>
      </dgm:t>
    </dgm:pt>
    <dgm:pt modelId="{052D3D17-0DF3-4D84-9EF1-8A676B21B2AB}" type="parTrans" cxnId="{2B580031-65C3-4E54-A215-BD6CAEE0377A}">
      <dgm:prSet/>
      <dgm:spPr/>
      <dgm:t>
        <a:bodyPr/>
        <a:lstStyle/>
        <a:p>
          <a:endParaRPr lang="en-US"/>
        </a:p>
      </dgm:t>
    </dgm:pt>
    <dgm:pt modelId="{5DE00F48-4CC0-455A-972E-A679E3136096}" type="sibTrans" cxnId="{2B580031-65C3-4E54-A215-BD6CAEE03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E5104-634B-4310-8A51-270CE7513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Woadec</a:t>
          </a:r>
        </a:p>
      </dgm:t>
    </dgm:pt>
    <dgm:pt modelId="{9798423F-294A-4BFD-ACBF-5897BA103F09}" type="parTrans" cxnId="{05F071DD-6123-4FC7-8A8F-443DA884AAF3}">
      <dgm:prSet/>
      <dgm:spPr/>
      <dgm:t>
        <a:bodyPr/>
        <a:lstStyle/>
        <a:p>
          <a:endParaRPr lang="en-US"/>
        </a:p>
      </dgm:t>
    </dgm:pt>
    <dgm:pt modelId="{7AEB0BFD-CDB1-4616-85DE-69C36E55994F}" type="sibTrans" cxnId="{05F071DD-6123-4FC7-8A8F-443DA884AA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581C11-6DD0-4909-BD6D-DB2756798F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CSE Graduate, United International University</a:t>
          </a:r>
        </a:p>
      </dgm:t>
    </dgm:pt>
    <dgm:pt modelId="{067DCF9D-D229-46E5-BC3C-A9248E85A675}" type="parTrans" cxnId="{B6331D9E-1DF9-4AF3-A58A-80D4DD98B316}">
      <dgm:prSet/>
      <dgm:spPr/>
      <dgm:t>
        <a:bodyPr/>
        <a:lstStyle/>
        <a:p>
          <a:endParaRPr lang="en-US"/>
        </a:p>
      </dgm:t>
    </dgm:pt>
    <dgm:pt modelId="{6BB87211-5726-4815-B6E1-A6C51ABC72DB}" type="sibTrans" cxnId="{B6331D9E-1DF9-4AF3-A58A-80D4DD98B316}">
      <dgm:prSet/>
      <dgm:spPr/>
      <dgm:t>
        <a:bodyPr/>
        <a:lstStyle/>
        <a:p>
          <a:endParaRPr lang="en-US"/>
        </a:p>
      </dgm:t>
    </dgm:pt>
    <dgm:pt modelId="{4FBD7694-D6B4-449E-91DB-2ED15C2B20E9}" type="pres">
      <dgm:prSet presAssocID="{4E392CF9-6BB2-4025-946A-87632857CF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7F6C21-E204-4E6D-9962-69B395447350}" type="pres">
      <dgm:prSet presAssocID="{4E392CF9-6BB2-4025-946A-87632857CFDF}" presName="container" presStyleCnt="0">
        <dgm:presLayoutVars>
          <dgm:dir/>
          <dgm:resizeHandles val="exact"/>
        </dgm:presLayoutVars>
      </dgm:prSet>
      <dgm:spPr/>
    </dgm:pt>
    <dgm:pt modelId="{443AAAE7-42B8-4824-B66C-51D2A23811B3}" type="pres">
      <dgm:prSet presAssocID="{E40455AE-F334-472D-AAD6-A402C157423C}" presName="compNode" presStyleCnt="0"/>
      <dgm:spPr/>
    </dgm:pt>
    <dgm:pt modelId="{10F9D168-19DD-495B-87FF-8DC02045854D}" type="pres">
      <dgm:prSet presAssocID="{E40455AE-F334-472D-AAD6-A402C157423C}" presName="iconBgRect" presStyleLbl="bgShp" presStyleIdx="0" presStyleCnt="4"/>
      <dgm:spPr/>
    </dgm:pt>
    <dgm:pt modelId="{A8CFCE61-E7E6-4CBC-BC3A-8690997B4222}" type="pres">
      <dgm:prSet presAssocID="{E40455AE-F334-472D-AAD6-A402C157423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F8B928B-ED32-4664-AE93-B8ACB207270C}" type="pres">
      <dgm:prSet presAssocID="{E40455AE-F334-472D-AAD6-A402C157423C}" presName="spaceRect" presStyleCnt="0"/>
      <dgm:spPr/>
    </dgm:pt>
    <dgm:pt modelId="{E3D3FEE3-D155-468E-BEF3-3E608490228D}" type="pres">
      <dgm:prSet presAssocID="{E40455AE-F334-472D-AAD6-A402C157423C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2E5A36-EA3A-47E8-B795-720C5AD014EA}" type="pres">
      <dgm:prSet presAssocID="{5E926D30-4736-44C4-94F4-8C98B4080C7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CF8AE87-D299-4CCF-AEFC-F7B522804CFF}" type="pres">
      <dgm:prSet presAssocID="{E884413A-86E2-40F8-915C-1FB575AF6387}" presName="compNode" presStyleCnt="0"/>
      <dgm:spPr/>
    </dgm:pt>
    <dgm:pt modelId="{61955DE5-63E4-4503-BC9A-002F3023569F}" type="pres">
      <dgm:prSet presAssocID="{E884413A-86E2-40F8-915C-1FB575AF6387}" presName="iconBgRect" presStyleLbl="bgShp" presStyleIdx="1" presStyleCnt="4"/>
      <dgm:spPr/>
    </dgm:pt>
    <dgm:pt modelId="{9E883CD5-A297-42B7-8447-AC56D8A469BF}" type="pres">
      <dgm:prSet presAssocID="{E884413A-86E2-40F8-915C-1FB575AF638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81BEAD-A91A-4CA4-9CB7-710C3A2B9693}" type="pres">
      <dgm:prSet presAssocID="{E884413A-86E2-40F8-915C-1FB575AF6387}" presName="spaceRect" presStyleCnt="0"/>
      <dgm:spPr/>
    </dgm:pt>
    <dgm:pt modelId="{2AA9342C-401F-4BCA-8EE4-E701309449E2}" type="pres">
      <dgm:prSet presAssocID="{E884413A-86E2-40F8-915C-1FB575AF638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BEBFB26-7957-4FBB-835E-11066D5B7E05}" type="pres">
      <dgm:prSet presAssocID="{5DE00F48-4CC0-455A-972E-A679E313609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1C3EA05-CEB0-4DF4-BA45-C207DFCF5BA9}" type="pres">
      <dgm:prSet presAssocID="{22DE5104-634B-4310-8A51-270CE7513E04}" presName="compNode" presStyleCnt="0"/>
      <dgm:spPr/>
    </dgm:pt>
    <dgm:pt modelId="{94B6F077-E21F-433B-96DC-D9020D1A656B}" type="pres">
      <dgm:prSet presAssocID="{22DE5104-634B-4310-8A51-270CE7513E04}" presName="iconBgRect" presStyleLbl="bgShp" presStyleIdx="2" presStyleCnt="4"/>
      <dgm:spPr/>
    </dgm:pt>
    <dgm:pt modelId="{0F40E52E-5948-41DB-A76A-81D713D19A86}" type="pres">
      <dgm:prSet presAssocID="{22DE5104-634B-4310-8A51-270CE7513E04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440A6BE-5D3A-45FE-BAE2-06FD544DAD4B}" type="pres">
      <dgm:prSet presAssocID="{22DE5104-634B-4310-8A51-270CE7513E04}" presName="spaceRect" presStyleCnt="0"/>
      <dgm:spPr/>
    </dgm:pt>
    <dgm:pt modelId="{B0D8E1F3-2259-458B-AC8C-72CE92546F65}" type="pres">
      <dgm:prSet presAssocID="{22DE5104-634B-4310-8A51-270CE7513E0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58C4B0-C6DE-4501-89E3-79C61A8FAAB1}" type="pres">
      <dgm:prSet presAssocID="{7AEB0BFD-CDB1-4616-85DE-69C36E5599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9D2EC3-FBF9-425D-B084-B1FC05178D93}" type="pres">
      <dgm:prSet presAssocID="{7E581C11-6DD0-4909-BD6D-DB2756798F58}" presName="compNode" presStyleCnt="0"/>
      <dgm:spPr/>
    </dgm:pt>
    <dgm:pt modelId="{61FAFF7B-FC42-4581-BB8E-50F09E43A1CF}" type="pres">
      <dgm:prSet presAssocID="{7E581C11-6DD0-4909-BD6D-DB2756798F58}" presName="iconBgRect" presStyleLbl="bgShp" presStyleIdx="3" presStyleCnt="4"/>
      <dgm:spPr/>
    </dgm:pt>
    <dgm:pt modelId="{99E8AB4F-E39A-4B26-955E-FFF1CDFAB0AC}" type="pres">
      <dgm:prSet presAssocID="{7E581C11-6DD0-4909-BD6D-DB2756798F5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46B777E-AF48-4F99-A2C3-9D5AFD89529C}" type="pres">
      <dgm:prSet presAssocID="{7E581C11-6DD0-4909-BD6D-DB2756798F58}" presName="spaceRect" presStyleCnt="0"/>
      <dgm:spPr/>
    </dgm:pt>
    <dgm:pt modelId="{F68F1A7F-AD07-43FE-8861-9119623FDD97}" type="pres">
      <dgm:prSet presAssocID="{7E581C11-6DD0-4909-BD6D-DB2756798F58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071DD-6123-4FC7-8A8F-443DA884AAF3}" srcId="{4E392CF9-6BB2-4025-946A-87632857CFDF}" destId="{22DE5104-634B-4310-8A51-270CE7513E04}" srcOrd="2" destOrd="0" parTransId="{9798423F-294A-4BFD-ACBF-5897BA103F09}" sibTransId="{7AEB0BFD-CDB1-4616-85DE-69C36E55994F}"/>
    <dgm:cxn modelId="{D90149F9-6694-4366-89BC-C62F3684246B}" type="presOf" srcId="{22DE5104-634B-4310-8A51-270CE7513E04}" destId="{B0D8E1F3-2259-458B-AC8C-72CE92546F65}" srcOrd="0" destOrd="0" presId="urn:microsoft.com/office/officeart/2018/2/layout/IconCircleList"/>
    <dgm:cxn modelId="{37415C2E-8861-4FC2-80BD-ED8267963FEE}" type="presOf" srcId="{7AEB0BFD-CDB1-4616-85DE-69C36E55994F}" destId="{8F58C4B0-C6DE-4501-89E3-79C61A8FAAB1}" srcOrd="0" destOrd="0" presId="urn:microsoft.com/office/officeart/2018/2/layout/IconCircleList"/>
    <dgm:cxn modelId="{99ED23E5-E786-415A-A383-DFF4C124407A}" type="presOf" srcId="{5E926D30-4736-44C4-94F4-8C98B4080C71}" destId="{872E5A36-EA3A-47E8-B795-720C5AD014EA}" srcOrd="0" destOrd="0" presId="urn:microsoft.com/office/officeart/2018/2/layout/IconCircleList"/>
    <dgm:cxn modelId="{6A821C0A-1322-463F-B09C-A5516AC9EF5B}" srcId="{4E392CF9-6BB2-4025-946A-87632857CFDF}" destId="{E40455AE-F334-472D-AAD6-A402C157423C}" srcOrd="0" destOrd="0" parTransId="{84615A87-97ED-4BD5-B2B2-7AECC0717F3D}" sibTransId="{5E926D30-4736-44C4-94F4-8C98B4080C71}"/>
    <dgm:cxn modelId="{465E9944-D80C-48B0-8DF3-0747C112699D}" type="presOf" srcId="{E40455AE-F334-472D-AAD6-A402C157423C}" destId="{E3D3FEE3-D155-468E-BEF3-3E608490228D}" srcOrd="0" destOrd="0" presId="urn:microsoft.com/office/officeart/2018/2/layout/IconCircleList"/>
    <dgm:cxn modelId="{40E66327-9013-44DA-AD48-210603627A40}" type="presOf" srcId="{7E581C11-6DD0-4909-BD6D-DB2756798F58}" destId="{F68F1A7F-AD07-43FE-8861-9119623FDD97}" srcOrd="0" destOrd="0" presId="urn:microsoft.com/office/officeart/2018/2/layout/IconCircleList"/>
    <dgm:cxn modelId="{0E733926-B560-4900-84AB-4AAFFB556EE9}" type="presOf" srcId="{4E392CF9-6BB2-4025-946A-87632857CFDF}" destId="{4FBD7694-D6B4-449E-91DB-2ED15C2B20E9}" srcOrd="0" destOrd="0" presId="urn:microsoft.com/office/officeart/2018/2/layout/IconCircleList"/>
    <dgm:cxn modelId="{C9865C09-9982-4CA9-9BD7-6DBADE8C1749}" type="presOf" srcId="{5DE00F48-4CC0-455A-972E-A679E3136096}" destId="{8BEBFB26-7957-4FBB-835E-11066D5B7E05}" srcOrd="0" destOrd="0" presId="urn:microsoft.com/office/officeart/2018/2/layout/IconCircleList"/>
    <dgm:cxn modelId="{B6331D9E-1DF9-4AF3-A58A-80D4DD98B316}" srcId="{4E392CF9-6BB2-4025-946A-87632857CFDF}" destId="{7E581C11-6DD0-4909-BD6D-DB2756798F58}" srcOrd="3" destOrd="0" parTransId="{067DCF9D-D229-46E5-BC3C-A9248E85A675}" sibTransId="{6BB87211-5726-4815-B6E1-A6C51ABC72DB}"/>
    <dgm:cxn modelId="{C0CE0DA7-A433-4837-B763-66680174CF32}" type="presOf" srcId="{E884413A-86E2-40F8-915C-1FB575AF6387}" destId="{2AA9342C-401F-4BCA-8EE4-E701309449E2}" srcOrd="0" destOrd="0" presId="urn:microsoft.com/office/officeart/2018/2/layout/IconCircleList"/>
    <dgm:cxn modelId="{2B580031-65C3-4E54-A215-BD6CAEE0377A}" srcId="{4E392CF9-6BB2-4025-946A-87632857CFDF}" destId="{E884413A-86E2-40F8-915C-1FB575AF6387}" srcOrd="1" destOrd="0" parTransId="{052D3D17-0DF3-4D84-9EF1-8A676B21B2AB}" sibTransId="{5DE00F48-4CC0-455A-972E-A679E3136096}"/>
    <dgm:cxn modelId="{4C6ECF80-98EA-4658-966A-40EE189A98CA}" type="presParOf" srcId="{4FBD7694-D6B4-449E-91DB-2ED15C2B20E9}" destId="{CD7F6C21-E204-4E6D-9962-69B395447350}" srcOrd="0" destOrd="0" presId="urn:microsoft.com/office/officeart/2018/2/layout/IconCircleList"/>
    <dgm:cxn modelId="{1598EFA5-B6F5-4E45-B7E3-1F0C4B3C081F}" type="presParOf" srcId="{CD7F6C21-E204-4E6D-9962-69B395447350}" destId="{443AAAE7-42B8-4824-B66C-51D2A23811B3}" srcOrd="0" destOrd="0" presId="urn:microsoft.com/office/officeart/2018/2/layout/IconCircleList"/>
    <dgm:cxn modelId="{F88A8C7C-817A-4905-86E6-56891F5BBF54}" type="presParOf" srcId="{443AAAE7-42B8-4824-B66C-51D2A23811B3}" destId="{10F9D168-19DD-495B-87FF-8DC02045854D}" srcOrd="0" destOrd="0" presId="urn:microsoft.com/office/officeart/2018/2/layout/IconCircleList"/>
    <dgm:cxn modelId="{85ADC7B6-58AA-4733-ADB3-EE85FD399211}" type="presParOf" srcId="{443AAAE7-42B8-4824-B66C-51D2A23811B3}" destId="{A8CFCE61-E7E6-4CBC-BC3A-8690997B4222}" srcOrd="1" destOrd="0" presId="urn:microsoft.com/office/officeart/2018/2/layout/IconCircleList"/>
    <dgm:cxn modelId="{C3A81B8B-BBB9-40FD-A48E-524B63EBC9F4}" type="presParOf" srcId="{443AAAE7-42B8-4824-B66C-51D2A23811B3}" destId="{3F8B928B-ED32-4664-AE93-B8ACB207270C}" srcOrd="2" destOrd="0" presId="urn:microsoft.com/office/officeart/2018/2/layout/IconCircleList"/>
    <dgm:cxn modelId="{97B09A22-D26A-4712-B585-B07D7042A4A6}" type="presParOf" srcId="{443AAAE7-42B8-4824-B66C-51D2A23811B3}" destId="{E3D3FEE3-D155-468E-BEF3-3E608490228D}" srcOrd="3" destOrd="0" presId="urn:microsoft.com/office/officeart/2018/2/layout/IconCircleList"/>
    <dgm:cxn modelId="{90832184-9708-45DF-9A52-67DE67AEEB51}" type="presParOf" srcId="{CD7F6C21-E204-4E6D-9962-69B395447350}" destId="{872E5A36-EA3A-47E8-B795-720C5AD014EA}" srcOrd="1" destOrd="0" presId="urn:microsoft.com/office/officeart/2018/2/layout/IconCircleList"/>
    <dgm:cxn modelId="{49FE5A10-3D77-495E-BEBD-1D18D4D22EDC}" type="presParOf" srcId="{CD7F6C21-E204-4E6D-9962-69B395447350}" destId="{0CF8AE87-D299-4CCF-AEFC-F7B522804CFF}" srcOrd="2" destOrd="0" presId="urn:microsoft.com/office/officeart/2018/2/layout/IconCircleList"/>
    <dgm:cxn modelId="{D141D7F0-3E27-4283-A3B4-281BED88E189}" type="presParOf" srcId="{0CF8AE87-D299-4CCF-AEFC-F7B522804CFF}" destId="{61955DE5-63E4-4503-BC9A-002F3023569F}" srcOrd="0" destOrd="0" presId="urn:microsoft.com/office/officeart/2018/2/layout/IconCircleList"/>
    <dgm:cxn modelId="{E17F8FA7-8864-4319-A2ED-E111F1ABB9B3}" type="presParOf" srcId="{0CF8AE87-D299-4CCF-AEFC-F7B522804CFF}" destId="{9E883CD5-A297-42B7-8447-AC56D8A469BF}" srcOrd="1" destOrd="0" presId="urn:microsoft.com/office/officeart/2018/2/layout/IconCircleList"/>
    <dgm:cxn modelId="{44BBD303-63C0-48F8-BE6E-B23CDDCF9533}" type="presParOf" srcId="{0CF8AE87-D299-4CCF-AEFC-F7B522804CFF}" destId="{6F81BEAD-A91A-4CA4-9CB7-710C3A2B9693}" srcOrd="2" destOrd="0" presId="urn:microsoft.com/office/officeart/2018/2/layout/IconCircleList"/>
    <dgm:cxn modelId="{E24448A1-1425-4CB4-AADA-5114C7673991}" type="presParOf" srcId="{0CF8AE87-D299-4CCF-AEFC-F7B522804CFF}" destId="{2AA9342C-401F-4BCA-8EE4-E701309449E2}" srcOrd="3" destOrd="0" presId="urn:microsoft.com/office/officeart/2018/2/layout/IconCircleList"/>
    <dgm:cxn modelId="{0550CB12-4F57-4D4B-9834-61E335497950}" type="presParOf" srcId="{CD7F6C21-E204-4E6D-9962-69B395447350}" destId="{8BEBFB26-7957-4FBB-835E-11066D5B7E05}" srcOrd="3" destOrd="0" presId="urn:microsoft.com/office/officeart/2018/2/layout/IconCircleList"/>
    <dgm:cxn modelId="{D1F38F4B-25D0-4892-B491-1E3AC982303B}" type="presParOf" srcId="{CD7F6C21-E204-4E6D-9962-69B395447350}" destId="{61C3EA05-CEB0-4DF4-BA45-C207DFCF5BA9}" srcOrd="4" destOrd="0" presId="urn:microsoft.com/office/officeart/2018/2/layout/IconCircleList"/>
    <dgm:cxn modelId="{2FE51CC9-AC60-47EE-9835-8525AE945F9A}" type="presParOf" srcId="{61C3EA05-CEB0-4DF4-BA45-C207DFCF5BA9}" destId="{94B6F077-E21F-433B-96DC-D9020D1A656B}" srcOrd="0" destOrd="0" presId="urn:microsoft.com/office/officeart/2018/2/layout/IconCircleList"/>
    <dgm:cxn modelId="{F0C3187C-328B-4CCA-885C-3D4CE807D648}" type="presParOf" srcId="{61C3EA05-CEB0-4DF4-BA45-C207DFCF5BA9}" destId="{0F40E52E-5948-41DB-A76A-81D713D19A86}" srcOrd="1" destOrd="0" presId="urn:microsoft.com/office/officeart/2018/2/layout/IconCircleList"/>
    <dgm:cxn modelId="{33333DF3-3468-4F15-9BEF-57A919626EA3}" type="presParOf" srcId="{61C3EA05-CEB0-4DF4-BA45-C207DFCF5BA9}" destId="{6440A6BE-5D3A-45FE-BAE2-06FD544DAD4B}" srcOrd="2" destOrd="0" presId="urn:microsoft.com/office/officeart/2018/2/layout/IconCircleList"/>
    <dgm:cxn modelId="{C56C8D9D-6DD9-4F7C-97A6-7CBB8C84372C}" type="presParOf" srcId="{61C3EA05-CEB0-4DF4-BA45-C207DFCF5BA9}" destId="{B0D8E1F3-2259-458B-AC8C-72CE92546F65}" srcOrd="3" destOrd="0" presId="urn:microsoft.com/office/officeart/2018/2/layout/IconCircleList"/>
    <dgm:cxn modelId="{9ECE41E0-0079-4E6D-A7F7-5070E5A5FA01}" type="presParOf" srcId="{CD7F6C21-E204-4E6D-9962-69B395447350}" destId="{8F58C4B0-C6DE-4501-89E3-79C61A8FAAB1}" srcOrd="5" destOrd="0" presId="urn:microsoft.com/office/officeart/2018/2/layout/IconCircleList"/>
    <dgm:cxn modelId="{163EC8CC-B673-42AA-B796-A7C0B7BD9365}" type="presParOf" srcId="{CD7F6C21-E204-4E6D-9962-69B395447350}" destId="{BC9D2EC3-FBF9-425D-B084-B1FC05178D93}" srcOrd="6" destOrd="0" presId="urn:microsoft.com/office/officeart/2018/2/layout/IconCircleList"/>
    <dgm:cxn modelId="{D269323E-25AF-470E-8DB8-52A80CC23711}" type="presParOf" srcId="{BC9D2EC3-FBF9-425D-B084-B1FC05178D93}" destId="{61FAFF7B-FC42-4581-BB8E-50F09E43A1CF}" srcOrd="0" destOrd="0" presId="urn:microsoft.com/office/officeart/2018/2/layout/IconCircleList"/>
    <dgm:cxn modelId="{202217F5-BA0E-4F30-A559-234FB555FB2F}" type="presParOf" srcId="{BC9D2EC3-FBF9-425D-B084-B1FC05178D93}" destId="{99E8AB4F-E39A-4B26-955E-FFF1CDFAB0AC}" srcOrd="1" destOrd="0" presId="urn:microsoft.com/office/officeart/2018/2/layout/IconCircleList"/>
    <dgm:cxn modelId="{FA80EAF5-9D52-41DE-9909-6B6625BD6C00}" type="presParOf" srcId="{BC9D2EC3-FBF9-425D-B084-B1FC05178D93}" destId="{B46B777E-AF48-4F99-A2C3-9D5AFD89529C}" srcOrd="2" destOrd="0" presId="urn:microsoft.com/office/officeart/2018/2/layout/IconCircleList"/>
    <dgm:cxn modelId="{0D716011-44F7-44B9-905C-5FA17B7A8891}" type="presParOf" srcId="{BC9D2EC3-FBF9-425D-B084-B1FC05178D93}" destId="{F68F1A7F-AD07-43FE-8861-9119623FDD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EAA45B-4192-432D-8013-B50C8193BD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0D6D78-6CAB-4476-A795-42F3A0366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https://github.com/joshnh/Git-Commands</a:t>
          </a:r>
          <a:endParaRPr lang="en-US" dirty="0"/>
        </a:p>
      </dgm:t>
    </dgm:pt>
    <dgm:pt modelId="{8BFA7286-63AF-4B49-A069-63E653F9FC6B}" type="parTrans" cxnId="{CB31A653-EE27-4885-80DA-E70131C6CFEB}">
      <dgm:prSet/>
      <dgm:spPr/>
      <dgm:t>
        <a:bodyPr/>
        <a:lstStyle/>
        <a:p>
          <a:endParaRPr lang="en-US"/>
        </a:p>
      </dgm:t>
    </dgm:pt>
    <dgm:pt modelId="{EF203397-374F-472E-BDB4-EC268E436B1F}" type="sibTrans" cxnId="{CB31A653-EE27-4885-80DA-E70131C6CFEB}">
      <dgm:prSet/>
      <dgm:spPr/>
      <dgm:t>
        <a:bodyPr/>
        <a:lstStyle/>
        <a:p>
          <a:endParaRPr lang="en-US"/>
        </a:p>
      </dgm:t>
    </dgm:pt>
    <dgm:pt modelId="{C8E06B26-FB57-4BE9-B0B5-295A08568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https://dzone.com/articles/top-20-git-commands-with-examples</a:t>
          </a:r>
          <a:endParaRPr lang="en-US" dirty="0"/>
        </a:p>
      </dgm:t>
    </dgm:pt>
    <dgm:pt modelId="{5650AB87-E6D7-429C-853C-6113693C5368}" type="parTrans" cxnId="{47249F64-09B6-45F9-9EF9-204B8389DD81}">
      <dgm:prSet/>
      <dgm:spPr/>
      <dgm:t>
        <a:bodyPr/>
        <a:lstStyle/>
        <a:p>
          <a:endParaRPr lang="en-US"/>
        </a:p>
      </dgm:t>
    </dgm:pt>
    <dgm:pt modelId="{83B0CA73-9D30-4980-BB41-4B4DC91B5D7D}" type="sibTrans" cxnId="{47249F64-09B6-45F9-9EF9-204B8389DD81}">
      <dgm:prSet/>
      <dgm:spPr/>
      <dgm:t>
        <a:bodyPr/>
        <a:lstStyle/>
        <a:p>
          <a:endParaRPr lang="en-US"/>
        </a:p>
      </dgm:t>
    </dgm:pt>
    <dgm:pt modelId="{CB82789C-D446-458E-8259-48AAB9ECF8F1}">
      <dgm:prSet phldr="0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https://confluence.atlassian.com/bitbucketserver/basic-git-commands-776639767.html</a:t>
          </a:r>
          <a:endParaRPr lang="en-US" dirty="0">
            <a:latin typeface="Calibri Light" panose="020F0302020204030204"/>
          </a:endParaRPr>
        </a:p>
      </dgm:t>
    </dgm:pt>
    <dgm:pt modelId="{8C86CF49-10A2-4886-99B1-3BC2C8DFF870}" type="parTrans" cxnId="{04C6610C-66A7-400A-8AFA-64AAE7734184}">
      <dgm:prSet/>
      <dgm:spPr/>
    </dgm:pt>
    <dgm:pt modelId="{1ACC3B95-D391-40D5-9DD7-30A7D8999C55}" type="sibTrans" cxnId="{04C6610C-66A7-400A-8AFA-64AAE7734184}">
      <dgm:prSet/>
      <dgm:spPr/>
    </dgm:pt>
    <dgm:pt modelId="{C375E2EC-CDA7-415F-8697-E540DEE7F9B3}" type="pres">
      <dgm:prSet presAssocID="{69EAA45B-4192-432D-8013-B50C8193BD0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13076-50E8-4EC1-9C9B-1093E6478BCA}" type="pres">
      <dgm:prSet presAssocID="{7A0D6D78-6CAB-4476-A795-42F3A0366176}" presName="compNode" presStyleCnt="0"/>
      <dgm:spPr/>
    </dgm:pt>
    <dgm:pt modelId="{F5CD12C6-DA36-4478-9AC3-1F8174CE171D}" type="pres">
      <dgm:prSet presAssocID="{7A0D6D78-6CAB-4476-A795-42F3A0366176}" presName="bgRect" presStyleLbl="bgShp" presStyleIdx="0" presStyleCnt="3"/>
      <dgm:spPr/>
    </dgm:pt>
    <dgm:pt modelId="{A8263B4A-636E-46BA-90BE-EC96693237A4}" type="pres">
      <dgm:prSet presAssocID="{7A0D6D78-6CAB-4476-A795-42F3A0366176}" presName="iconRect" presStyleLbl="node1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BB570BA-A35C-43A6-BEBC-E835E3736967}" type="pres">
      <dgm:prSet presAssocID="{7A0D6D78-6CAB-4476-A795-42F3A0366176}" presName="spaceRect" presStyleCnt="0"/>
      <dgm:spPr/>
    </dgm:pt>
    <dgm:pt modelId="{224360E1-8009-4182-8919-A8BE24C359A9}" type="pres">
      <dgm:prSet presAssocID="{7A0D6D78-6CAB-4476-A795-42F3A036617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5F07104-F674-4F7E-8CBE-9885613BB579}" type="pres">
      <dgm:prSet presAssocID="{EF203397-374F-472E-BDB4-EC268E436B1F}" presName="sibTrans" presStyleCnt="0"/>
      <dgm:spPr/>
    </dgm:pt>
    <dgm:pt modelId="{AF4D76B4-0807-4778-A18C-09FC97E1A615}" type="pres">
      <dgm:prSet presAssocID="{C8E06B26-FB57-4BE9-B0B5-295A085684F4}" presName="compNode" presStyleCnt="0"/>
      <dgm:spPr/>
    </dgm:pt>
    <dgm:pt modelId="{86CC0CA8-DE08-4F23-B27F-D2843EE7541A}" type="pres">
      <dgm:prSet presAssocID="{C8E06B26-FB57-4BE9-B0B5-295A085684F4}" presName="bgRect" presStyleLbl="bgShp" presStyleIdx="1" presStyleCnt="3"/>
      <dgm:spPr/>
    </dgm:pt>
    <dgm:pt modelId="{91183D92-A064-45B4-B4B3-A0A94363EB7C}" type="pres">
      <dgm:prSet presAssocID="{C8E06B26-FB57-4BE9-B0B5-295A085684F4}" presName="iconRect" presStyleLbl="node1" presStyleIdx="1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9A72109-0C07-40C3-A299-98A6A1610591}" type="pres">
      <dgm:prSet presAssocID="{C8E06B26-FB57-4BE9-B0B5-295A085684F4}" presName="spaceRect" presStyleCnt="0"/>
      <dgm:spPr/>
    </dgm:pt>
    <dgm:pt modelId="{DD3416D5-C286-44D4-B0A3-98491E83B001}" type="pres">
      <dgm:prSet presAssocID="{C8E06B26-FB57-4BE9-B0B5-295A085684F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F7E546F-060C-4BE6-86E1-E30E3EF51B66}" type="pres">
      <dgm:prSet presAssocID="{83B0CA73-9D30-4980-BB41-4B4DC91B5D7D}" presName="sibTrans" presStyleCnt="0"/>
      <dgm:spPr/>
    </dgm:pt>
    <dgm:pt modelId="{76BFFCA4-6E55-452A-9877-CB7A03D8E4B0}" type="pres">
      <dgm:prSet presAssocID="{CB82789C-D446-458E-8259-48AAB9ECF8F1}" presName="compNode" presStyleCnt="0"/>
      <dgm:spPr/>
    </dgm:pt>
    <dgm:pt modelId="{0DD60CAD-AF98-415C-A392-6093184A0988}" type="pres">
      <dgm:prSet presAssocID="{CB82789C-D446-458E-8259-48AAB9ECF8F1}" presName="bgRect" presStyleLbl="bgShp" presStyleIdx="2" presStyleCnt="3"/>
      <dgm:spPr/>
    </dgm:pt>
    <dgm:pt modelId="{90A33B8F-436A-4B93-A794-AA2279313FDF}" type="pres">
      <dgm:prSet presAssocID="{CB82789C-D446-458E-8259-48AAB9ECF8F1}" presName="iconRect" presStyleLbl="node1" presStyleIdx="2" presStyleCnt="3"/>
      <dgm:spPr/>
    </dgm:pt>
    <dgm:pt modelId="{5FB17E20-235E-4C6F-B581-8F91D2CC9D9A}" type="pres">
      <dgm:prSet presAssocID="{CB82789C-D446-458E-8259-48AAB9ECF8F1}" presName="spaceRect" presStyleCnt="0"/>
      <dgm:spPr/>
    </dgm:pt>
    <dgm:pt modelId="{5BA57BC5-B897-4A1C-8672-19FB5536502C}" type="pres">
      <dgm:prSet presAssocID="{CB82789C-D446-458E-8259-48AAB9ECF8F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B31A653-EE27-4885-80DA-E70131C6CFEB}" srcId="{69EAA45B-4192-432D-8013-B50C8193BD04}" destId="{7A0D6D78-6CAB-4476-A795-42F3A0366176}" srcOrd="0" destOrd="0" parTransId="{8BFA7286-63AF-4B49-A069-63E653F9FC6B}" sibTransId="{EF203397-374F-472E-BDB4-EC268E436B1F}"/>
    <dgm:cxn modelId="{47249F64-09B6-45F9-9EF9-204B8389DD81}" srcId="{69EAA45B-4192-432D-8013-B50C8193BD04}" destId="{C8E06B26-FB57-4BE9-B0B5-295A085684F4}" srcOrd="1" destOrd="0" parTransId="{5650AB87-E6D7-429C-853C-6113693C5368}" sibTransId="{83B0CA73-9D30-4980-BB41-4B4DC91B5D7D}"/>
    <dgm:cxn modelId="{04C6610C-66A7-400A-8AFA-64AAE7734184}" srcId="{69EAA45B-4192-432D-8013-B50C8193BD04}" destId="{CB82789C-D446-458E-8259-48AAB9ECF8F1}" srcOrd="2" destOrd="0" parTransId="{8C86CF49-10A2-4886-99B1-3BC2C8DFF870}" sibTransId="{1ACC3B95-D391-40D5-9DD7-30A7D8999C55}"/>
    <dgm:cxn modelId="{4A2FB0B0-9599-4A7A-AD17-ED0CA5D43A7C}" type="presOf" srcId="{7A0D6D78-6CAB-4476-A795-42F3A0366176}" destId="{224360E1-8009-4182-8919-A8BE24C359A9}" srcOrd="0" destOrd="0" presId="urn:microsoft.com/office/officeart/2018/2/layout/IconVerticalSolidList"/>
    <dgm:cxn modelId="{71305F88-9567-495D-B7C7-2E210E966A8F}" type="presOf" srcId="{69EAA45B-4192-432D-8013-B50C8193BD04}" destId="{C375E2EC-CDA7-415F-8697-E540DEE7F9B3}" srcOrd="0" destOrd="0" presId="urn:microsoft.com/office/officeart/2018/2/layout/IconVerticalSolidList"/>
    <dgm:cxn modelId="{9249DB4C-DFAA-4FFF-B01D-E1CD69337BA3}" type="presOf" srcId="{CB82789C-D446-458E-8259-48AAB9ECF8F1}" destId="{5BA57BC5-B897-4A1C-8672-19FB5536502C}" srcOrd="0" destOrd="0" presId="urn:microsoft.com/office/officeart/2018/2/layout/IconVerticalSolidList"/>
    <dgm:cxn modelId="{BBBD30B3-FFFF-4089-A1CB-AEDEA0D5BDCE}" type="presOf" srcId="{C8E06B26-FB57-4BE9-B0B5-295A085684F4}" destId="{DD3416D5-C286-44D4-B0A3-98491E83B001}" srcOrd="0" destOrd="0" presId="urn:microsoft.com/office/officeart/2018/2/layout/IconVerticalSolidList"/>
    <dgm:cxn modelId="{36568043-A503-4BC0-B241-2C3371CDF80E}" type="presParOf" srcId="{C375E2EC-CDA7-415F-8697-E540DEE7F9B3}" destId="{2ED13076-50E8-4EC1-9C9B-1093E6478BCA}" srcOrd="0" destOrd="0" presId="urn:microsoft.com/office/officeart/2018/2/layout/IconVerticalSolidList"/>
    <dgm:cxn modelId="{635E7F4C-0076-4ABE-BFFD-5F44CC60EA28}" type="presParOf" srcId="{2ED13076-50E8-4EC1-9C9B-1093E6478BCA}" destId="{F5CD12C6-DA36-4478-9AC3-1F8174CE171D}" srcOrd="0" destOrd="0" presId="urn:microsoft.com/office/officeart/2018/2/layout/IconVerticalSolidList"/>
    <dgm:cxn modelId="{7CB27C8C-C0D6-432B-AC13-822683290199}" type="presParOf" srcId="{2ED13076-50E8-4EC1-9C9B-1093E6478BCA}" destId="{A8263B4A-636E-46BA-90BE-EC96693237A4}" srcOrd="1" destOrd="0" presId="urn:microsoft.com/office/officeart/2018/2/layout/IconVerticalSolidList"/>
    <dgm:cxn modelId="{724D2E67-2047-4533-965F-50D943F554AA}" type="presParOf" srcId="{2ED13076-50E8-4EC1-9C9B-1093E6478BCA}" destId="{6BB570BA-A35C-43A6-BEBC-E835E3736967}" srcOrd="2" destOrd="0" presId="urn:microsoft.com/office/officeart/2018/2/layout/IconVerticalSolidList"/>
    <dgm:cxn modelId="{40D2E92D-6B32-4204-9568-276E2D0A4F53}" type="presParOf" srcId="{2ED13076-50E8-4EC1-9C9B-1093E6478BCA}" destId="{224360E1-8009-4182-8919-A8BE24C359A9}" srcOrd="3" destOrd="0" presId="urn:microsoft.com/office/officeart/2018/2/layout/IconVerticalSolidList"/>
    <dgm:cxn modelId="{487C38D2-7981-45C5-B0A5-7E27059A4AA9}" type="presParOf" srcId="{C375E2EC-CDA7-415F-8697-E540DEE7F9B3}" destId="{15F07104-F674-4F7E-8CBE-9885613BB579}" srcOrd="1" destOrd="0" presId="urn:microsoft.com/office/officeart/2018/2/layout/IconVerticalSolidList"/>
    <dgm:cxn modelId="{3B4003A0-7543-402D-9C4D-8D0D3ED0CDD3}" type="presParOf" srcId="{C375E2EC-CDA7-415F-8697-E540DEE7F9B3}" destId="{AF4D76B4-0807-4778-A18C-09FC97E1A615}" srcOrd="2" destOrd="0" presId="urn:microsoft.com/office/officeart/2018/2/layout/IconVerticalSolidList"/>
    <dgm:cxn modelId="{4667C2E0-1228-4743-A2A5-1CD2D0AED45B}" type="presParOf" srcId="{AF4D76B4-0807-4778-A18C-09FC97E1A615}" destId="{86CC0CA8-DE08-4F23-B27F-D2843EE7541A}" srcOrd="0" destOrd="0" presId="urn:microsoft.com/office/officeart/2018/2/layout/IconVerticalSolidList"/>
    <dgm:cxn modelId="{D558B814-D0E1-46BB-BB2C-488CF1EB8ECF}" type="presParOf" srcId="{AF4D76B4-0807-4778-A18C-09FC97E1A615}" destId="{91183D92-A064-45B4-B4B3-A0A94363EB7C}" srcOrd="1" destOrd="0" presId="urn:microsoft.com/office/officeart/2018/2/layout/IconVerticalSolidList"/>
    <dgm:cxn modelId="{5E13EABB-0425-4D9D-BB06-EFA1904DE722}" type="presParOf" srcId="{AF4D76B4-0807-4778-A18C-09FC97E1A615}" destId="{39A72109-0C07-40C3-A299-98A6A1610591}" srcOrd="2" destOrd="0" presId="urn:microsoft.com/office/officeart/2018/2/layout/IconVerticalSolidList"/>
    <dgm:cxn modelId="{E3912D5B-6C82-4733-8643-9489D21C2026}" type="presParOf" srcId="{AF4D76B4-0807-4778-A18C-09FC97E1A615}" destId="{DD3416D5-C286-44D4-B0A3-98491E83B001}" srcOrd="3" destOrd="0" presId="urn:microsoft.com/office/officeart/2018/2/layout/IconVerticalSolidList"/>
    <dgm:cxn modelId="{A5281B50-33BC-4715-8B83-BE9097E6D472}" type="presParOf" srcId="{C375E2EC-CDA7-415F-8697-E540DEE7F9B3}" destId="{2F7E546F-060C-4BE6-86E1-E30E3EF51B66}" srcOrd="3" destOrd="0" presId="urn:microsoft.com/office/officeart/2018/2/layout/IconVerticalSolidList"/>
    <dgm:cxn modelId="{5D1F599A-F7F5-422C-9B69-1C8463C8AD83}" type="presParOf" srcId="{C375E2EC-CDA7-415F-8697-E540DEE7F9B3}" destId="{76BFFCA4-6E55-452A-9877-CB7A03D8E4B0}" srcOrd="4" destOrd="0" presId="urn:microsoft.com/office/officeart/2018/2/layout/IconVerticalSolidList"/>
    <dgm:cxn modelId="{16E166C3-EF80-4FCF-B5F8-CB706F43820C}" type="presParOf" srcId="{76BFFCA4-6E55-452A-9877-CB7A03D8E4B0}" destId="{0DD60CAD-AF98-415C-A392-6093184A0988}" srcOrd="0" destOrd="0" presId="urn:microsoft.com/office/officeart/2018/2/layout/IconVerticalSolidList"/>
    <dgm:cxn modelId="{A81FBE18-A7AB-4959-804A-705AE6D5BE3E}" type="presParOf" srcId="{76BFFCA4-6E55-452A-9877-CB7A03D8E4B0}" destId="{90A33B8F-436A-4B93-A794-AA2279313FDF}" srcOrd="1" destOrd="0" presId="urn:microsoft.com/office/officeart/2018/2/layout/IconVerticalSolidList"/>
    <dgm:cxn modelId="{E6DAE55E-2FEC-40EC-9F0D-F4A7C56221FB}" type="presParOf" srcId="{76BFFCA4-6E55-452A-9877-CB7A03D8E4B0}" destId="{5FB17E20-235E-4C6F-B581-8F91D2CC9D9A}" srcOrd="2" destOrd="0" presId="urn:microsoft.com/office/officeart/2018/2/layout/IconVerticalSolidList"/>
    <dgm:cxn modelId="{097DBBE1-3BAD-4729-8435-DDADEB8FEFCC}" type="presParOf" srcId="{76BFFCA4-6E55-452A-9877-CB7A03D8E4B0}" destId="{5BA57BC5-B897-4A1C-8672-19FB5536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02CCE-2E91-4FE7-9881-5766B35AA0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1A4CD5E-431B-4317-A22B-F592038DA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Version Control</a:t>
          </a:r>
        </a:p>
      </dgm:t>
    </dgm:pt>
    <dgm:pt modelId="{CD03909D-E4B0-4FD4-96DE-FED503B04EB7}" type="parTrans" cxnId="{643AB99F-C7D4-4099-B6AF-1FDE55616197}">
      <dgm:prSet/>
      <dgm:spPr/>
      <dgm:t>
        <a:bodyPr/>
        <a:lstStyle/>
        <a:p>
          <a:endParaRPr lang="en-US"/>
        </a:p>
      </dgm:t>
    </dgm:pt>
    <dgm:pt modelId="{5957FA2C-3A0C-457D-AF7B-D46A1FEE551D}" type="sibTrans" cxnId="{643AB99F-C7D4-4099-B6AF-1FDE55616197}">
      <dgm:prSet/>
      <dgm:spPr/>
      <dgm:t>
        <a:bodyPr/>
        <a:lstStyle/>
        <a:p>
          <a:endParaRPr lang="en-US"/>
        </a:p>
      </dgm:t>
    </dgm:pt>
    <dgm:pt modelId="{C5AE4E85-2101-4BC9-8C00-8B80648F8D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E6F99120-DDBB-46BD-90CF-2D1A24AD50E8}" type="parTrans" cxnId="{285DF9E6-BE10-4320-A53C-3296BF5997AC}">
      <dgm:prSet/>
      <dgm:spPr/>
      <dgm:t>
        <a:bodyPr/>
        <a:lstStyle/>
        <a:p>
          <a:endParaRPr lang="en-US"/>
        </a:p>
      </dgm:t>
    </dgm:pt>
    <dgm:pt modelId="{B94010D3-F40E-42ED-9161-1573E00DBF7A}" type="sibTrans" cxnId="{285DF9E6-BE10-4320-A53C-3296BF5997AC}">
      <dgm:prSet/>
      <dgm:spPr/>
      <dgm:t>
        <a:bodyPr/>
        <a:lstStyle/>
        <a:p>
          <a:endParaRPr lang="en-US"/>
        </a:p>
      </dgm:t>
    </dgm:pt>
    <dgm:pt modelId="{726E49D2-3AC2-4A78-9994-17B65F9FDA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84108540-D5B6-4E30-BF0C-4CD7CB22745B}" type="parTrans" cxnId="{056C8AC2-A55F-484A-B338-0362AACDC152}">
      <dgm:prSet/>
      <dgm:spPr/>
      <dgm:t>
        <a:bodyPr/>
        <a:lstStyle/>
        <a:p>
          <a:endParaRPr lang="en-US"/>
        </a:p>
      </dgm:t>
    </dgm:pt>
    <dgm:pt modelId="{F2847BDC-8F93-4C2B-9C38-E8FE3F5161BF}" type="sibTrans" cxnId="{056C8AC2-A55F-484A-B338-0362AACDC152}">
      <dgm:prSet/>
      <dgm:spPr/>
      <dgm:t>
        <a:bodyPr/>
        <a:lstStyle/>
        <a:p>
          <a:endParaRPr lang="en-US"/>
        </a:p>
      </dgm:t>
    </dgm:pt>
    <dgm:pt modelId="{BAF7A8EA-DCCB-4901-8139-7193900304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Local &amp; Remote Repository Concept</a:t>
          </a:r>
        </a:p>
      </dgm:t>
    </dgm:pt>
    <dgm:pt modelId="{7D03350B-5044-465A-AC1E-F1FA67BB23B7}" type="parTrans" cxnId="{66E22EEF-BE7E-493F-9C2C-BAB213B4DE28}">
      <dgm:prSet/>
      <dgm:spPr/>
      <dgm:t>
        <a:bodyPr/>
        <a:lstStyle/>
        <a:p>
          <a:endParaRPr lang="en-US"/>
        </a:p>
      </dgm:t>
    </dgm:pt>
    <dgm:pt modelId="{16CC5A7E-4E65-4A23-A2F3-95CC581A8B38}" type="sibTrans" cxnId="{66E22EEF-BE7E-493F-9C2C-BAB213B4DE28}">
      <dgm:prSet/>
      <dgm:spPr/>
      <dgm:t>
        <a:bodyPr/>
        <a:lstStyle/>
        <a:p>
          <a:endParaRPr lang="en-US"/>
        </a:p>
      </dgm:t>
    </dgm:pt>
    <dgm:pt modelId="{695F9591-7FDC-4F7C-8C31-3B3EC95A7F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Operations</a:t>
          </a:r>
        </a:p>
      </dgm:t>
    </dgm:pt>
    <dgm:pt modelId="{29D18374-FA6B-437F-9B3C-CAD04AA6E6DD}" type="parTrans" cxnId="{319BBF0E-AC24-400D-AE3A-129ABACC0038}">
      <dgm:prSet/>
      <dgm:spPr/>
      <dgm:t>
        <a:bodyPr/>
        <a:lstStyle/>
        <a:p>
          <a:endParaRPr lang="en-US"/>
        </a:p>
      </dgm:t>
    </dgm:pt>
    <dgm:pt modelId="{87BB4E57-D718-4D18-9C6F-CD002DB29A62}" type="sibTrans" cxnId="{319BBF0E-AC24-400D-AE3A-129ABACC0038}">
      <dgm:prSet/>
      <dgm:spPr/>
      <dgm:t>
        <a:bodyPr/>
        <a:lstStyle/>
        <a:p>
          <a:endParaRPr lang="en-US"/>
        </a:p>
      </dgm:t>
    </dgm:pt>
    <dgm:pt modelId="{AFF81593-D37F-468A-82CE-B5EC82FB31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Getting Started </a:t>
          </a:r>
        </a:p>
      </dgm:t>
    </dgm:pt>
    <dgm:pt modelId="{26ABFE57-BFC0-4764-BDEB-E2112DC6B43E}" type="parTrans" cxnId="{51C41319-D3D6-4381-8FEB-926C13F56EC7}">
      <dgm:prSet/>
      <dgm:spPr/>
      <dgm:t>
        <a:bodyPr/>
        <a:lstStyle/>
        <a:p>
          <a:endParaRPr lang="en-US"/>
        </a:p>
      </dgm:t>
    </dgm:pt>
    <dgm:pt modelId="{16BA15B5-1194-4979-AE9E-EE66D99C8C7A}" type="sibTrans" cxnId="{51C41319-D3D6-4381-8FEB-926C13F56EC7}">
      <dgm:prSet/>
      <dgm:spPr/>
      <dgm:t>
        <a:bodyPr/>
        <a:lstStyle/>
        <a:p>
          <a:endParaRPr lang="en-US"/>
        </a:p>
      </dgm:t>
    </dgm:pt>
    <dgm:pt modelId="{76A0849B-0F43-4B7D-8BD3-99BA3DD11F52}" type="pres">
      <dgm:prSet presAssocID="{E9F02CCE-2E91-4FE7-9881-5766B35AA0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E94342-7169-47DF-8936-AC2F32A8D62E}" type="pres">
      <dgm:prSet presAssocID="{A1A4CD5E-431B-4317-A22B-F592038DA348}" presName="compNode" presStyleCnt="0"/>
      <dgm:spPr/>
    </dgm:pt>
    <dgm:pt modelId="{6DCD4689-B474-4A74-9E42-48978F7DDD38}" type="pres">
      <dgm:prSet presAssocID="{A1A4CD5E-431B-4317-A22B-F592038DA348}" presName="iconBgRect" presStyleLbl="bgShp" presStyleIdx="0" presStyleCnt="6"/>
      <dgm:spPr/>
    </dgm:pt>
    <dgm:pt modelId="{DF7A7631-CBB4-463C-8AE1-4114FEF6A059}" type="pres">
      <dgm:prSet presAssocID="{A1A4CD5E-431B-4317-A22B-F592038DA348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D98062F-3C34-4236-B5B0-CE1FF91441F9}" type="pres">
      <dgm:prSet presAssocID="{A1A4CD5E-431B-4317-A22B-F592038DA348}" presName="spaceRect" presStyleCnt="0"/>
      <dgm:spPr/>
    </dgm:pt>
    <dgm:pt modelId="{E385CE9E-D6C9-460C-984F-CB14890ABD47}" type="pres">
      <dgm:prSet presAssocID="{A1A4CD5E-431B-4317-A22B-F592038DA348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848818-03BC-4169-BECF-21264B5C5393}" type="pres">
      <dgm:prSet presAssocID="{5957FA2C-3A0C-457D-AF7B-D46A1FEE551D}" presName="sibTrans" presStyleCnt="0"/>
      <dgm:spPr/>
    </dgm:pt>
    <dgm:pt modelId="{EFF0CC3C-FA36-4ECD-BBAB-BDFA04CBE6AA}" type="pres">
      <dgm:prSet presAssocID="{C5AE4E85-2101-4BC9-8C00-8B80648F8DBD}" presName="compNode" presStyleCnt="0"/>
      <dgm:spPr/>
    </dgm:pt>
    <dgm:pt modelId="{7BF119CE-05D2-4576-8BE7-ECEE871D3809}" type="pres">
      <dgm:prSet presAssocID="{C5AE4E85-2101-4BC9-8C00-8B80648F8DBD}" presName="iconBgRect" presStyleLbl="bgShp" presStyleIdx="1" presStyleCnt="6"/>
      <dgm:spPr/>
    </dgm:pt>
    <dgm:pt modelId="{A631AAFE-56EE-4FC5-95AE-7F45F7B03A13}" type="pres">
      <dgm:prSet presAssocID="{C5AE4E85-2101-4BC9-8C00-8B80648F8DB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E2E96F-7903-45D5-B22F-E15C6C128D11}" type="pres">
      <dgm:prSet presAssocID="{C5AE4E85-2101-4BC9-8C00-8B80648F8DBD}" presName="spaceRect" presStyleCnt="0"/>
      <dgm:spPr/>
    </dgm:pt>
    <dgm:pt modelId="{E841B573-6DB4-4047-A2DA-10E84DD5E5FB}" type="pres">
      <dgm:prSet presAssocID="{C5AE4E85-2101-4BC9-8C00-8B80648F8DB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401EA4-79B7-473A-826D-FF066FA12597}" type="pres">
      <dgm:prSet presAssocID="{B94010D3-F40E-42ED-9161-1573E00DBF7A}" presName="sibTrans" presStyleCnt="0"/>
      <dgm:spPr/>
    </dgm:pt>
    <dgm:pt modelId="{C1902F33-8CFE-4131-B9CC-B59FCA1ECE3E}" type="pres">
      <dgm:prSet presAssocID="{726E49D2-3AC2-4A78-9994-17B65F9FDA3F}" presName="compNode" presStyleCnt="0"/>
      <dgm:spPr/>
    </dgm:pt>
    <dgm:pt modelId="{6BBEBBD2-5FD8-4DAF-8DA0-16F0A0356A35}" type="pres">
      <dgm:prSet presAssocID="{726E49D2-3AC2-4A78-9994-17B65F9FDA3F}" presName="iconBgRect" presStyleLbl="bgShp" presStyleIdx="2" presStyleCnt="6"/>
      <dgm:spPr/>
    </dgm:pt>
    <dgm:pt modelId="{12C5CA9E-DBE9-482B-B4AB-987A9AED19BD}" type="pres">
      <dgm:prSet presAssocID="{726E49D2-3AC2-4A78-9994-17B65F9FDA3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9D67B0C-1886-4964-B975-88BA360B1F39}" type="pres">
      <dgm:prSet presAssocID="{726E49D2-3AC2-4A78-9994-17B65F9FDA3F}" presName="spaceRect" presStyleCnt="0"/>
      <dgm:spPr/>
    </dgm:pt>
    <dgm:pt modelId="{1A9CE797-8417-48FE-BE15-567ECFA6ACA1}" type="pres">
      <dgm:prSet presAssocID="{726E49D2-3AC2-4A78-9994-17B65F9FDA3F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8ED2725-B18F-4729-A417-F2795CEB70E6}" type="pres">
      <dgm:prSet presAssocID="{F2847BDC-8F93-4C2B-9C38-E8FE3F5161BF}" presName="sibTrans" presStyleCnt="0"/>
      <dgm:spPr/>
    </dgm:pt>
    <dgm:pt modelId="{20B93618-B409-44A3-909E-BD62A0E2E4C0}" type="pres">
      <dgm:prSet presAssocID="{BAF7A8EA-DCCB-4901-8139-7193900304F4}" presName="compNode" presStyleCnt="0"/>
      <dgm:spPr/>
    </dgm:pt>
    <dgm:pt modelId="{AF38490E-7208-4522-ACC7-AEDB574A9FF7}" type="pres">
      <dgm:prSet presAssocID="{BAF7A8EA-DCCB-4901-8139-7193900304F4}" presName="iconBgRect" presStyleLbl="bgShp" presStyleIdx="3" presStyleCnt="6"/>
      <dgm:spPr/>
    </dgm:pt>
    <dgm:pt modelId="{A16C7A52-8F55-4DA9-AD12-214DE42B4C38}" type="pres">
      <dgm:prSet presAssocID="{BAF7A8EA-DCCB-4901-8139-7193900304F4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542DF6-53B3-45E6-9CA6-17076320548A}" type="pres">
      <dgm:prSet presAssocID="{BAF7A8EA-DCCB-4901-8139-7193900304F4}" presName="spaceRect" presStyleCnt="0"/>
      <dgm:spPr/>
    </dgm:pt>
    <dgm:pt modelId="{2796867B-3BE6-40CE-AD2A-F13FE958482F}" type="pres">
      <dgm:prSet presAssocID="{BAF7A8EA-DCCB-4901-8139-7193900304F4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F374B7D-1434-4F44-B497-EE76B06D024D}" type="pres">
      <dgm:prSet presAssocID="{16CC5A7E-4E65-4A23-A2F3-95CC581A8B38}" presName="sibTrans" presStyleCnt="0"/>
      <dgm:spPr/>
    </dgm:pt>
    <dgm:pt modelId="{CED4AF90-37E3-43A0-99D3-91E87B914F66}" type="pres">
      <dgm:prSet presAssocID="{695F9591-7FDC-4F7C-8C31-3B3EC95A7F23}" presName="compNode" presStyleCnt="0"/>
      <dgm:spPr/>
    </dgm:pt>
    <dgm:pt modelId="{C4F1F87A-3A34-48E7-A5F8-78A6BD6D0730}" type="pres">
      <dgm:prSet presAssocID="{695F9591-7FDC-4F7C-8C31-3B3EC95A7F23}" presName="iconBgRect" presStyleLbl="bgShp" presStyleIdx="4" presStyleCnt="6"/>
      <dgm:spPr/>
    </dgm:pt>
    <dgm:pt modelId="{C4A78040-626B-42ED-ABB5-D90B93E02D1E}" type="pres">
      <dgm:prSet presAssocID="{695F9591-7FDC-4F7C-8C31-3B3EC95A7F23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16ED44D-52BE-4780-BA3C-6C51053F3B05}" type="pres">
      <dgm:prSet presAssocID="{695F9591-7FDC-4F7C-8C31-3B3EC95A7F23}" presName="spaceRect" presStyleCnt="0"/>
      <dgm:spPr/>
    </dgm:pt>
    <dgm:pt modelId="{DA6472FE-37C1-4E6D-B959-1EDF34FF71AA}" type="pres">
      <dgm:prSet presAssocID="{695F9591-7FDC-4F7C-8C31-3B3EC95A7F23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7B5F2A0-C37C-48CF-912C-510B6E4364C0}" type="pres">
      <dgm:prSet presAssocID="{87BB4E57-D718-4D18-9C6F-CD002DB29A62}" presName="sibTrans" presStyleCnt="0"/>
      <dgm:spPr/>
    </dgm:pt>
    <dgm:pt modelId="{693CAA70-41CC-4608-88DC-A69B548AA484}" type="pres">
      <dgm:prSet presAssocID="{AFF81593-D37F-468A-82CE-B5EC82FB318E}" presName="compNode" presStyleCnt="0"/>
      <dgm:spPr/>
    </dgm:pt>
    <dgm:pt modelId="{D1A57675-2968-441F-9C03-E0E270136617}" type="pres">
      <dgm:prSet presAssocID="{AFF81593-D37F-468A-82CE-B5EC82FB318E}" presName="iconBgRect" presStyleLbl="bgShp" presStyleIdx="5" presStyleCnt="6"/>
      <dgm:spPr/>
    </dgm:pt>
    <dgm:pt modelId="{15DAD18F-3A5A-4EE2-B52D-D4F578C35424}" type="pres">
      <dgm:prSet presAssocID="{AFF81593-D37F-468A-82CE-B5EC82FB318E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un"/>
        </a:ext>
      </dgm:extLst>
    </dgm:pt>
    <dgm:pt modelId="{3F93606A-07AD-4A72-8EAB-CAFEA1CBD72A}" type="pres">
      <dgm:prSet presAssocID="{AFF81593-D37F-468A-82CE-B5EC82FB318E}" presName="spaceRect" presStyleCnt="0"/>
      <dgm:spPr/>
    </dgm:pt>
    <dgm:pt modelId="{694D1399-49AC-4DD8-B084-8CE2D096AB05}" type="pres">
      <dgm:prSet presAssocID="{AFF81593-D37F-468A-82CE-B5EC82FB318E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22EEF-BE7E-493F-9C2C-BAB213B4DE28}" srcId="{E9F02CCE-2E91-4FE7-9881-5766B35AA0EE}" destId="{BAF7A8EA-DCCB-4901-8139-7193900304F4}" srcOrd="3" destOrd="0" parTransId="{7D03350B-5044-465A-AC1E-F1FA67BB23B7}" sibTransId="{16CC5A7E-4E65-4A23-A2F3-95CC581A8B38}"/>
    <dgm:cxn modelId="{E209A637-F66C-4CEA-B655-A30E68C07936}" type="presOf" srcId="{695F9591-7FDC-4F7C-8C31-3B3EC95A7F23}" destId="{DA6472FE-37C1-4E6D-B959-1EDF34FF71AA}" srcOrd="0" destOrd="0" presId="urn:microsoft.com/office/officeart/2018/5/layout/IconCircleLabelList"/>
    <dgm:cxn modelId="{51C41319-D3D6-4381-8FEB-926C13F56EC7}" srcId="{E9F02CCE-2E91-4FE7-9881-5766B35AA0EE}" destId="{AFF81593-D37F-468A-82CE-B5EC82FB318E}" srcOrd="5" destOrd="0" parTransId="{26ABFE57-BFC0-4764-BDEB-E2112DC6B43E}" sibTransId="{16BA15B5-1194-4979-AE9E-EE66D99C8C7A}"/>
    <dgm:cxn modelId="{D92A8DCD-996D-4790-A6EE-C3F0A136B208}" type="presOf" srcId="{AFF81593-D37F-468A-82CE-B5EC82FB318E}" destId="{694D1399-49AC-4DD8-B084-8CE2D096AB05}" srcOrd="0" destOrd="0" presId="urn:microsoft.com/office/officeart/2018/5/layout/IconCircleLabelList"/>
    <dgm:cxn modelId="{50100C07-02FF-4368-891F-3DD32B29778E}" type="presOf" srcId="{C5AE4E85-2101-4BC9-8C00-8B80648F8DBD}" destId="{E841B573-6DB4-4047-A2DA-10E84DD5E5FB}" srcOrd="0" destOrd="0" presId="urn:microsoft.com/office/officeart/2018/5/layout/IconCircleLabelList"/>
    <dgm:cxn modelId="{643AB99F-C7D4-4099-B6AF-1FDE55616197}" srcId="{E9F02CCE-2E91-4FE7-9881-5766B35AA0EE}" destId="{A1A4CD5E-431B-4317-A22B-F592038DA348}" srcOrd="0" destOrd="0" parTransId="{CD03909D-E4B0-4FD4-96DE-FED503B04EB7}" sibTransId="{5957FA2C-3A0C-457D-AF7B-D46A1FEE551D}"/>
    <dgm:cxn modelId="{319BBF0E-AC24-400D-AE3A-129ABACC0038}" srcId="{E9F02CCE-2E91-4FE7-9881-5766B35AA0EE}" destId="{695F9591-7FDC-4F7C-8C31-3B3EC95A7F23}" srcOrd="4" destOrd="0" parTransId="{29D18374-FA6B-437F-9B3C-CAD04AA6E6DD}" sibTransId="{87BB4E57-D718-4D18-9C6F-CD002DB29A62}"/>
    <dgm:cxn modelId="{771D5C18-854F-4963-9271-4CECBA6FEF8F}" type="presOf" srcId="{726E49D2-3AC2-4A78-9994-17B65F9FDA3F}" destId="{1A9CE797-8417-48FE-BE15-567ECFA6ACA1}" srcOrd="0" destOrd="0" presId="urn:microsoft.com/office/officeart/2018/5/layout/IconCircleLabelList"/>
    <dgm:cxn modelId="{ED778C0C-12F8-4F85-B754-2C7B8DE03995}" type="presOf" srcId="{A1A4CD5E-431B-4317-A22B-F592038DA348}" destId="{E385CE9E-D6C9-460C-984F-CB14890ABD47}" srcOrd="0" destOrd="0" presId="urn:microsoft.com/office/officeart/2018/5/layout/IconCircleLabelList"/>
    <dgm:cxn modelId="{285DF9E6-BE10-4320-A53C-3296BF5997AC}" srcId="{E9F02CCE-2E91-4FE7-9881-5766B35AA0EE}" destId="{C5AE4E85-2101-4BC9-8C00-8B80648F8DBD}" srcOrd="1" destOrd="0" parTransId="{E6F99120-DDBB-46BD-90CF-2D1A24AD50E8}" sibTransId="{B94010D3-F40E-42ED-9161-1573E00DBF7A}"/>
    <dgm:cxn modelId="{C8416757-492D-42D3-BA41-C986FD5CFA7D}" type="presOf" srcId="{E9F02CCE-2E91-4FE7-9881-5766B35AA0EE}" destId="{76A0849B-0F43-4B7D-8BD3-99BA3DD11F52}" srcOrd="0" destOrd="0" presId="urn:microsoft.com/office/officeart/2018/5/layout/IconCircleLabelList"/>
    <dgm:cxn modelId="{056C8AC2-A55F-484A-B338-0362AACDC152}" srcId="{E9F02CCE-2E91-4FE7-9881-5766B35AA0EE}" destId="{726E49D2-3AC2-4A78-9994-17B65F9FDA3F}" srcOrd="2" destOrd="0" parTransId="{84108540-D5B6-4E30-BF0C-4CD7CB22745B}" sibTransId="{F2847BDC-8F93-4C2B-9C38-E8FE3F5161BF}"/>
    <dgm:cxn modelId="{44616055-37FB-4812-8339-E8F02993395F}" type="presOf" srcId="{BAF7A8EA-DCCB-4901-8139-7193900304F4}" destId="{2796867B-3BE6-40CE-AD2A-F13FE958482F}" srcOrd="0" destOrd="0" presId="urn:microsoft.com/office/officeart/2018/5/layout/IconCircleLabelList"/>
    <dgm:cxn modelId="{B1C61E57-1D8D-4036-8594-C4A2BBCC16F5}" type="presParOf" srcId="{76A0849B-0F43-4B7D-8BD3-99BA3DD11F52}" destId="{AFE94342-7169-47DF-8936-AC2F32A8D62E}" srcOrd="0" destOrd="0" presId="urn:microsoft.com/office/officeart/2018/5/layout/IconCircleLabelList"/>
    <dgm:cxn modelId="{808A7BE8-ED0B-4AA2-922B-9C1A7B109542}" type="presParOf" srcId="{AFE94342-7169-47DF-8936-AC2F32A8D62E}" destId="{6DCD4689-B474-4A74-9E42-48978F7DDD38}" srcOrd="0" destOrd="0" presId="urn:microsoft.com/office/officeart/2018/5/layout/IconCircleLabelList"/>
    <dgm:cxn modelId="{495CC18E-ABB4-4748-983E-5D9A781F01EF}" type="presParOf" srcId="{AFE94342-7169-47DF-8936-AC2F32A8D62E}" destId="{DF7A7631-CBB4-463C-8AE1-4114FEF6A059}" srcOrd="1" destOrd="0" presId="urn:microsoft.com/office/officeart/2018/5/layout/IconCircleLabelList"/>
    <dgm:cxn modelId="{C9A73745-85C3-492F-ACA8-F06F2EFDE1FF}" type="presParOf" srcId="{AFE94342-7169-47DF-8936-AC2F32A8D62E}" destId="{4D98062F-3C34-4236-B5B0-CE1FF91441F9}" srcOrd="2" destOrd="0" presId="urn:microsoft.com/office/officeart/2018/5/layout/IconCircleLabelList"/>
    <dgm:cxn modelId="{A7A3358F-CF14-48F5-8B97-BF628C34F705}" type="presParOf" srcId="{AFE94342-7169-47DF-8936-AC2F32A8D62E}" destId="{E385CE9E-D6C9-460C-984F-CB14890ABD47}" srcOrd="3" destOrd="0" presId="urn:microsoft.com/office/officeart/2018/5/layout/IconCircleLabelList"/>
    <dgm:cxn modelId="{774A03C8-6E97-440C-9B22-E264D28646AB}" type="presParOf" srcId="{76A0849B-0F43-4B7D-8BD3-99BA3DD11F52}" destId="{87848818-03BC-4169-BECF-21264B5C5393}" srcOrd="1" destOrd="0" presId="urn:microsoft.com/office/officeart/2018/5/layout/IconCircleLabelList"/>
    <dgm:cxn modelId="{03DD3356-2FA5-4824-B488-A65812C17F15}" type="presParOf" srcId="{76A0849B-0F43-4B7D-8BD3-99BA3DD11F52}" destId="{EFF0CC3C-FA36-4ECD-BBAB-BDFA04CBE6AA}" srcOrd="2" destOrd="0" presId="urn:microsoft.com/office/officeart/2018/5/layout/IconCircleLabelList"/>
    <dgm:cxn modelId="{3EDAE32B-B88A-48E8-9DFA-7481B47E4B09}" type="presParOf" srcId="{EFF0CC3C-FA36-4ECD-BBAB-BDFA04CBE6AA}" destId="{7BF119CE-05D2-4576-8BE7-ECEE871D3809}" srcOrd="0" destOrd="0" presId="urn:microsoft.com/office/officeart/2018/5/layout/IconCircleLabelList"/>
    <dgm:cxn modelId="{A987E923-976C-43FD-9508-088934F12B4D}" type="presParOf" srcId="{EFF0CC3C-FA36-4ECD-BBAB-BDFA04CBE6AA}" destId="{A631AAFE-56EE-4FC5-95AE-7F45F7B03A13}" srcOrd="1" destOrd="0" presId="urn:microsoft.com/office/officeart/2018/5/layout/IconCircleLabelList"/>
    <dgm:cxn modelId="{BAD0D7DB-C2B8-4BA7-BBF9-1F61FB832D86}" type="presParOf" srcId="{EFF0CC3C-FA36-4ECD-BBAB-BDFA04CBE6AA}" destId="{5FE2E96F-7903-45D5-B22F-E15C6C128D11}" srcOrd="2" destOrd="0" presId="urn:microsoft.com/office/officeart/2018/5/layout/IconCircleLabelList"/>
    <dgm:cxn modelId="{310BAE26-A91C-4C20-A6EB-56B9729189B3}" type="presParOf" srcId="{EFF0CC3C-FA36-4ECD-BBAB-BDFA04CBE6AA}" destId="{E841B573-6DB4-4047-A2DA-10E84DD5E5FB}" srcOrd="3" destOrd="0" presId="urn:microsoft.com/office/officeart/2018/5/layout/IconCircleLabelList"/>
    <dgm:cxn modelId="{E361B693-88A5-48C4-9237-94ED7ECB5EA0}" type="presParOf" srcId="{76A0849B-0F43-4B7D-8BD3-99BA3DD11F52}" destId="{5A401EA4-79B7-473A-826D-FF066FA12597}" srcOrd="3" destOrd="0" presId="urn:microsoft.com/office/officeart/2018/5/layout/IconCircleLabelList"/>
    <dgm:cxn modelId="{C505FEA8-F2E1-4849-9877-7F85F5E24354}" type="presParOf" srcId="{76A0849B-0F43-4B7D-8BD3-99BA3DD11F52}" destId="{C1902F33-8CFE-4131-B9CC-B59FCA1ECE3E}" srcOrd="4" destOrd="0" presId="urn:microsoft.com/office/officeart/2018/5/layout/IconCircleLabelList"/>
    <dgm:cxn modelId="{F40E909D-63AD-4693-A6E6-DDF7FA1F7FA7}" type="presParOf" srcId="{C1902F33-8CFE-4131-B9CC-B59FCA1ECE3E}" destId="{6BBEBBD2-5FD8-4DAF-8DA0-16F0A0356A35}" srcOrd="0" destOrd="0" presId="urn:microsoft.com/office/officeart/2018/5/layout/IconCircleLabelList"/>
    <dgm:cxn modelId="{0A6379E8-7C38-4827-A92C-BC5845DF8639}" type="presParOf" srcId="{C1902F33-8CFE-4131-B9CC-B59FCA1ECE3E}" destId="{12C5CA9E-DBE9-482B-B4AB-987A9AED19BD}" srcOrd="1" destOrd="0" presId="urn:microsoft.com/office/officeart/2018/5/layout/IconCircleLabelList"/>
    <dgm:cxn modelId="{83467A9A-7670-4C27-A6E1-FE148F5DC5B0}" type="presParOf" srcId="{C1902F33-8CFE-4131-B9CC-B59FCA1ECE3E}" destId="{89D67B0C-1886-4964-B975-88BA360B1F39}" srcOrd="2" destOrd="0" presId="urn:microsoft.com/office/officeart/2018/5/layout/IconCircleLabelList"/>
    <dgm:cxn modelId="{4207DDF1-3ACB-4DA5-A662-886B0BFBA9A1}" type="presParOf" srcId="{C1902F33-8CFE-4131-B9CC-B59FCA1ECE3E}" destId="{1A9CE797-8417-48FE-BE15-567ECFA6ACA1}" srcOrd="3" destOrd="0" presId="urn:microsoft.com/office/officeart/2018/5/layout/IconCircleLabelList"/>
    <dgm:cxn modelId="{A6D5FC1C-A892-4A12-BC34-8B6F7C7BD25C}" type="presParOf" srcId="{76A0849B-0F43-4B7D-8BD3-99BA3DD11F52}" destId="{F8ED2725-B18F-4729-A417-F2795CEB70E6}" srcOrd="5" destOrd="0" presId="urn:microsoft.com/office/officeart/2018/5/layout/IconCircleLabelList"/>
    <dgm:cxn modelId="{50E3F8A5-824B-426C-B519-2A8C8AB458EE}" type="presParOf" srcId="{76A0849B-0F43-4B7D-8BD3-99BA3DD11F52}" destId="{20B93618-B409-44A3-909E-BD62A0E2E4C0}" srcOrd="6" destOrd="0" presId="urn:microsoft.com/office/officeart/2018/5/layout/IconCircleLabelList"/>
    <dgm:cxn modelId="{D1FDEF73-3B91-477E-993F-75403836F4C6}" type="presParOf" srcId="{20B93618-B409-44A3-909E-BD62A0E2E4C0}" destId="{AF38490E-7208-4522-ACC7-AEDB574A9FF7}" srcOrd="0" destOrd="0" presId="urn:microsoft.com/office/officeart/2018/5/layout/IconCircleLabelList"/>
    <dgm:cxn modelId="{5333D503-1E34-47BC-A40F-81051FDDCCF9}" type="presParOf" srcId="{20B93618-B409-44A3-909E-BD62A0E2E4C0}" destId="{A16C7A52-8F55-4DA9-AD12-214DE42B4C38}" srcOrd="1" destOrd="0" presId="urn:microsoft.com/office/officeart/2018/5/layout/IconCircleLabelList"/>
    <dgm:cxn modelId="{D3A6E9FC-F38F-4F83-B97E-FA9B4FB8B6F1}" type="presParOf" srcId="{20B93618-B409-44A3-909E-BD62A0E2E4C0}" destId="{60542DF6-53B3-45E6-9CA6-17076320548A}" srcOrd="2" destOrd="0" presId="urn:microsoft.com/office/officeart/2018/5/layout/IconCircleLabelList"/>
    <dgm:cxn modelId="{CE83712B-DFF0-44AF-AD3F-0CB0C31B918E}" type="presParOf" srcId="{20B93618-B409-44A3-909E-BD62A0E2E4C0}" destId="{2796867B-3BE6-40CE-AD2A-F13FE958482F}" srcOrd="3" destOrd="0" presId="urn:microsoft.com/office/officeart/2018/5/layout/IconCircleLabelList"/>
    <dgm:cxn modelId="{4562A819-E256-4414-B6E1-BA7E4D145583}" type="presParOf" srcId="{76A0849B-0F43-4B7D-8BD3-99BA3DD11F52}" destId="{AF374B7D-1434-4F44-B497-EE76B06D024D}" srcOrd="7" destOrd="0" presId="urn:microsoft.com/office/officeart/2018/5/layout/IconCircleLabelList"/>
    <dgm:cxn modelId="{0886BBD0-E5C6-44C2-9D8A-0E4022D580C7}" type="presParOf" srcId="{76A0849B-0F43-4B7D-8BD3-99BA3DD11F52}" destId="{CED4AF90-37E3-43A0-99D3-91E87B914F66}" srcOrd="8" destOrd="0" presId="urn:microsoft.com/office/officeart/2018/5/layout/IconCircleLabelList"/>
    <dgm:cxn modelId="{AB1A7230-076A-4378-8C74-276E49ECD853}" type="presParOf" srcId="{CED4AF90-37E3-43A0-99D3-91E87B914F66}" destId="{C4F1F87A-3A34-48E7-A5F8-78A6BD6D0730}" srcOrd="0" destOrd="0" presId="urn:microsoft.com/office/officeart/2018/5/layout/IconCircleLabelList"/>
    <dgm:cxn modelId="{59E105B5-B69B-4BF9-B657-844C47F16B52}" type="presParOf" srcId="{CED4AF90-37E3-43A0-99D3-91E87B914F66}" destId="{C4A78040-626B-42ED-ABB5-D90B93E02D1E}" srcOrd="1" destOrd="0" presId="urn:microsoft.com/office/officeart/2018/5/layout/IconCircleLabelList"/>
    <dgm:cxn modelId="{CCC36CA9-33D6-464A-81F0-3867E13823B0}" type="presParOf" srcId="{CED4AF90-37E3-43A0-99D3-91E87B914F66}" destId="{A16ED44D-52BE-4780-BA3C-6C51053F3B05}" srcOrd="2" destOrd="0" presId="urn:microsoft.com/office/officeart/2018/5/layout/IconCircleLabelList"/>
    <dgm:cxn modelId="{470A3871-4C97-4409-B411-610C38F48778}" type="presParOf" srcId="{CED4AF90-37E3-43A0-99D3-91E87B914F66}" destId="{DA6472FE-37C1-4E6D-B959-1EDF34FF71AA}" srcOrd="3" destOrd="0" presId="urn:microsoft.com/office/officeart/2018/5/layout/IconCircleLabelList"/>
    <dgm:cxn modelId="{8C21C245-5162-4D8B-9BCC-992DC3B1B9C0}" type="presParOf" srcId="{76A0849B-0F43-4B7D-8BD3-99BA3DD11F52}" destId="{E7B5F2A0-C37C-48CF-912C-510B6E4364C0}" srcOrd="9" destOrd="0" presId="urn:microsoft.com/office/officeart/2018/5/layout/IconCircleLabelList"/>
    <dgm:cxn modelId="{6A4DF3F4-B197-4809-B07B-30FD6F28445C}" type="presParOf" srcId="{76A0849B-0F43-4B7D-8BD3-99BA3DD11F52}" destId="{693CAA70-41CC-4608-88DC-A69B548AA484}" srcOrd="10" destOrd="0" presId="urn:microsoft.com/office/officeart/2018/5/layout/IconCircleLabelList"/>
    <dgm:cxn modelId="{F839FAD8-FA55-43B0-8E96-8B2EADAB0742}" type="presParOf" srcId="{693CAA70-41CC-4608-88DC-A69B548AA484}" destId="{D1A57675-2968-441F-9C03-E0E270136617}" srcOrd="0" destOrd="0" presId="urn:microsoft.com/office/officeart/2018/5/layout/IconCircleLabelList"/>
    <dgm:cxn modelId="{700D3762-7BDF-488B-9167-60C76C047B3B}" type="presParOf" srcId="{693CAA70-41CC-4608-88DC-A69B548AA484}" destId="{15DAD18F-3A5A-4EE2-B52D-D4F578C35424}" srcOrd="1" destOrd="0" presId="urn:microsoft.com/office/officeart/2018/5/layout/IconCircleLabelList"/>
    <dgm:cxn modelId="{F8923811-242F-4175-966B-9CD696E90702}" type="presParOf" srcId="{693CAA70-41CC-4608-88DC-A69B548AA484}" destId="{3F93606A-07AD-4A72-8EAB-CAFEA1CBD72A}" srcOrd="2" destOrd="0" presId="urn:microsoft.com/office/officeart/2018/5/layout/IconCircleLabelList"/>
    <dgm:cxn modelId="{A8FFAA86-2D4A-4794-A042-C6F35955768B}" type="presParOf" srcId="{693CAA70-41CC-4608-88DC-A69B548AA484}" destId="{694D1399-49AC-4DD8-B084-8CE2D096AB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1C24B-301E-4DCB-916D-C8CD0549F1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EFFEA9-7D5F-4CEF-967F-B5B289EC70D5}">
      <dgm:prSet/>
      <dgm:spPr/>
      <dgm:t>
        <a:bodyPr/>
        <a:lstStyle/>
        <a:p>
          <a:r>
            <a:rPr lang="en-US"/>
            <a:t>Records changes to a file or set of files over time.</a:t>
          </a:r>
        </a:p>
      </dgm:t>
    </dgm:pt>
    <dgm:pt modelId="{6A05A31F-4E03-4C35-A92A-CF8BC907E55C}" type="parTrans" cxnId="{0CE1E50A-8496-483A-87CD-D5B5CA774723}">
      <dgm:prSet/>
      <dgm:spPr/>
      <dgm:t>
        <a:bodyPr/>
        <a:lstStyle/>
        <a:p>
          <a:endParaRPr lang="en-US"/>
        </a:p>
      </dgm:t>
    </dgm:pt>
    <dgm:pt modelId="{2D6898BE-A7E9-4FFD-9FEE-7882A267CAD7}" type="sibTrans" cxnId="{0CE1E50A-8496-483A-87CD-D5B5CA774723}">
      <dgm:prSet/>
      <dgm:spPr/>
      <dgm:t>
        <a:bodyPr/>
        <a:lstStyle/>
        <a:p>
          <a:endParaRPr lang="en-US"/>
        </a:p>
      </dgm:t>
    </dgm:pt>
    <dgm:pt modelId="{ECE443CC-58C6-4B50-AF74-32B32B0675C2}">
      <dgm:prSet/>
      <dgm:spPr/>
      <dgm:t>
        <a:bodyPr/>
        <a:lstStyle/>
        <a:p>
          <a:r>
            <a:rPr lang="en-US"/>
            <a:t>Enables multiple people to simultaneously work on a single project.</a:t>
          </a:r>
        </a:p>
      </dgm:t>
    </dgm:pt>
    <dgm:pt modelId="{0D8000A5-6FBD-4B08-8EC1-F95D283EF7DD}" type="parTrans" cxnId="{BFE9165B-246C-469C-ACFE-6236E64A43EA}">
      <dgm:prSet/>
      <dgm:spPr/>
      <dgm:t>
        <a:bodyPr/>
        <a:lstStyle/>
        <a:p>
          <a:endParaRPr lang="en-US"/>
        </a:p>
      </dgm:t>
    </dgm:pt>
    <dgm:pt modelId="{4DC16112-2051-4781-91DF-EC4146C4ED24}" type="sibTrans" cxnId="{BFE9165B-246C-469C-ACFE-6236E64A43EA}">
      <dgm:prSet/>
      <dgm:spPr/>
      <dgm:t>
        <a:bodyPr/>
        <a:lstStyle/>
        <a:p>
          <a:endParaRPr lang="en-US"/>
        </a:p>
      </dgm:t>
    </dgm:pt>
    <dgm:pt modelId="{61C0739F-B79B-4769-BA6B-E4DAD3B4A466}">
      <dgm:prSet/>
      <dgm:spPr/>
      <dgm:t>
        <a:bodyPr/>
        <a:lstStyle/>
        <a:p>
          <a:r>
            <a:rPr lang="en-US"/>
            <a:t>Integrates work done simultaneously by different team members.</a:t>
          </a:r>
        </a:p>
      </dgm:t>
    </dgm:pt>
    <dgm:pt modelId="{967CAEAD-8482-4EB6-AF56-228632FFACD2}" type="parTrans" cxnId="{833BF39D-A3B3-4486-8C7B-590CE30EC376}">
      <dgm:prSet/>
      <dgm:spPr/>
      <dgm:t>
        <a:bodyPr/>
        <a:lstStyle/>
        <a:p>
          <a:endParaRPr lang="en-US"/>
        </a:p>
      </dgm:t>
    </dgm:pt>
    <dgm:pt modelId="{D4FDCEE9-D388-4E47-AAE2-97342BA488E7}" type="sibTrans" cxnId="{833BF39D-A3B3-4486-8C7B-590CE30EC376}">
      <dgm:prSet/>
      <dgm:spPr/>
      <dgm:t>
        <a:bodyPr/>
        <a:lstStyle/>
        <a:p>
          <a:endParaRPr lang="en-US"/>
        </a:p>
      </dgm:t>
    </dgm:pt>
    <dgm:pt modelId="{9CB972FE-F668-460F-9F5C-BFA5A81C5D63}">
      <dgm:prSet/>
      <dgm:spPr/>
      <dgm:t>
        <a:bodyPr/>
        <a:lstStyle/>
        <a:p>
          <a:r>
            <a:rPr lang="en-US"/>
            <a:t>Gives access to historical versions of your project.</a:t>
          </a:r>
        </a:p>
      </dgm:t>
    </dgm:pt>
    <dgm:pt modelId="{3E9DBC67-7D88-4EE7-A630-763052828343}" type="parTrans" cxnId="{A4E13C34-1A67-4DB0-B5EB-4ECCD087E2F1}">
      <dgm:prSet/>
      <dgm:spPr/>
      <dgm:t>
        <a:bodyPr/>
        <a:lstStyle/>
        <a:p>
          <a:endParaRPr lang="en-US"/>
        </a:p>
      </dgm:t>
    </dgm:pt>
    <dgm:pt modelId="{51A3EF8D-C0DC-4431-A300-C162120FDDAC}" type="sibTrans" cxnId="{A4E13C34-1A67-4DB0-B5EB-4ECCD087E2F1}">
      <dgm:prSet/>
      <dgm:spPr/>
      <dgm:t>
        <a:bodyPr/>
        <a:lstStyle/>
        <a:p>
          <a:endParaRPr lang="en-US"/>
        </a:p>
      </dgm:t>
    </dgm:pt>
    <dgm:pt modelId="{0AC9685D-4EEA-4C69-85D9-CF69EFAFD48E}" type="pres">
      <dgm:prSet presAssocID="{97B1C24B-301E-4DCB-916D-C8CD0549F17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FDEDC8-2D31-429E-9B98-F0AF3EC593F0}" type="pres">
      <dgm:prSet presAssocID="{D1EFFEA9-7D5F-4CEF-967F-B5B289EC70D5}" presName="compNode" presStyleCnt="0"/>
      <dgm:spPr/>
    </dgm:pt>
    <dgm:pt modelId="{9514DEE6-51E8-411D-B03C-AE8C981797C6}" type="pres">
      <dgm:prSet presAssocID="{D1EFFEA9-7D5F-4CEF-967F-B5B289EC70D5}" presName="bgRect" presStyleLbl="bgShp" presStyleIdx="0" presStyleCnt="4"/>
      <dgm:spPr/>
    </dgm:pt>
    <dgm:pt modelId="{4EB32443-128A-4A08-8230-CE893A828B55}" type="pres">
      <dgm:prSet presAssocID="{D1EFFEA9-7D5F-4CEF-967F-B5B289EC70D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66DCEEA-C072-44F4-9D78-C0F7883669D3}" type="pres">
      <dgm:prSet presAssocID="{D1EFFEA9-7D5F-4CEF-967F-B5B289EC70D5}" presName="spaceRect" presStyleCnt="0"/>
      <dgm:spPr/>
    </dgm:pt>
    <dgm:pt modelId="{8EBD45EB-BB75-4421-B7C5-3E653645094A}" type="pres">
      <dgm:prSet presAssocID="{D1EFFEA9-7D5F-4CEF-967F-B5B289EC70D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B9BDAEC-8AA3-43C1-B8D7-F7EA046BB3F7}" type="pres">
      <dgm:prSet presAssocID="{2D6898BE-A7E9-4FFD-9FEE-7882A267CAD7}" presName="sibTrans" presStyleCnt="0"/>
      <dgm:spPr/>
    </dgm:pt>
    <dgm:pt modelId="{581710E8-484F-4EE4-A3E3-C0651879018A}" type="pres">
      <dgm:prSet presAssocID="{ECE443CC-58C6-4B50-AF74-32B32B0675C2}" presName="compNode" presStyleCnt="0"/>
      <dgm:spPr/>
    </dgm:pt>
    <dgm:pt modelId="{505F05D0-CA94-49AD-960F-AFDFDE4D6C20}" type="pres">
      <dgm:prSet presAssocID="{ECE443CC-58C6-4B50-AF74-32B32B0675C2}" presName="bgRect" presStyleLbl="bgShp" presStyleIdx="1" presStyleCnt="4"/>
      <dgm:spPr/>
    </dgm:pt>
    <dgm:pt modelId="{60751BC6-B1C0-48AD-A3F3-3D6EA18556D0}" type="pres">
      <dgm:prSet presAssocID="{ECE443CC-58C6-4B50-AF74-32B32B0675C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cientificThought"/>
        </a:ext>
      </dgm:extLst>
    </dgm:pt>
    <dgm:pt modelId="{17F316C1-3EF8-4C24-A0BD-9B25AE8641D4}" type="pres">
      <dgm:prSet presAssocID="{ECE443CC-58C6-4B50-AF74-32B32B0675C2}" presName="spaceRect" presStyleCnt="0"/>
      <dgm:spPr/>
    </dgm:pt>
    <dgm:pt modelId="{5D67A27B-B047-4B1A-B785-62A2F510E2B6}" type="pres">
      <dgm:prSet presAssocID="{ECE443CC-58C6-4B50-AF74-32B32B0675C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4C66A4-1A21-4279-B22E-0F7E79CFB9C7}" type="pres">
      <dgm:prSet presAssocID="{4DC16112-2051-4781-91DF-EC4146C4ED24}" presName="sibTrans" presStyleCnt="0"/>
      <dgm:spPr/>
    </dgm:pt>
    <dgm:pt modelId="{7F2B45EC-CC4A-45D8-95BC-BF7AAB22CC87}" type="pres">
      <dgm:prSet presAssocID="{61C0739F-B79B-4769-BA6B-E4DAD3B4A466}" presName="compNode" presStyleCnt="0"/>
      <dgm:spPr/>
    </dgm:pt>
    <dgm:pt modelId="{9D339A98-A1D0-4841-BC52-6A8FBC5BAF10}" type="pres">
      <dgm:prSet presAssocID="{61C0739F-B79B-4769-BA6B-E4DAD3B4A466}" presName="bgRect" presStyleLbl="bgShp" presStyleIdx="2" presStyleCnt="4"/>
      <dgm:spPr/>
    </dgm:pt>
    <dgm:pt modelId="{3C0280B1-F187-4662-80C0-20468B7DEA22}" type="pres">
      <dgm:prSet presAssocID="{61C0739F-B79B-4769-BA6B-E4DAD3B4A46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DAEEB00-DCCE-4155-9F4E-0D7DA46ACCCB}" type="pres">
      <dgm:prSet presAssocID="{61C0739F-B79B-4769-BA6B-E4DAD3B4A466}" presName="spaceRect" presStyleCnt="0"/>
      <dgm:spPr/>
    </dgm:pt>
    <dgm:pt modelId="{07FAC910-7268-4E67-947E-FECA40BF2120}" type="pres">
      <dgm:prSet presAssocID="{61C0739F-B79B-4769-BA6B-E4DAD3B4A46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982499-4046-4F17-B477-C91B4CAF53DC}" type="pres">
      <dgm:prSet presAssocID="{D4FDCEE9-D388-4E47-AAE2-97342BA488E7}" presName="sibTrans" presStyleCnt="0"/>
      <dgm:spPr/>
    </dgm:pt>
    <dgm:pt modelId="{1EF78862-CCFE-4288-A5BE-C245D9542ADF}" type="pres">
      <dgm:prSet presAssocID="{9CB972FE-F668-460F-9F5C-BFA5A81C5D63}" presName="compNode" presStyleCnt="0"/>
      <dgm:spPr/>
    </dgm:pt>
    <dgm:pt modelId="{8F3A7518-0F82-4099-94F5-69BD3C2DB9A7}" type="pres">
      <dgm:prSet presAssocID="{9CB972FE-F668-460F-9F5C-BFA5A81C5D63}" presName="bgRect" presStyleLbl="bgShp" presStyleIdx="3" presStyleCnt="4"/>
      <dgm:spPr/>
    </dgm:pt>
    <dgm:pt modelId="{30C21024-D35F-4969-9D85-898D5C3FE062}" type="pres">
      <dgm:prSet presAssocID="{9CB972FE-F668-460F-9F5C-BFA5A81C5D6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ydropower2"/>
        </a:ext>
      </dgm:extLst>
    </dgm:pt>
    <dgm:pt modelId="{FE51F0B5-5C86-4680-9672-466D9089D2AC}" type="pres">
      <dgm:prSet presAssocID="{9CB972FE-F668-460F-9F5C-BFA5A81C5D63}" presName="spaceRect" presStyleCnt="0"/>
      <dgm:spPr/>
    </dgm:pt>
    <dgm:pt modelId="{6905913E-3273-4CC1-A1D6-9F1A3CCF81DB}" type="pres">
      <dgm:prSet presAssocID="{9CB972FE-F668-460F-9F5C-BFA5A81C5D63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35DF8-CCFE-41BC-9286-47AF64224977}" type="presOf" srcId="{61C0739F-B79B-4769-BA6B-E4DAD3B4A466}" destId="{07FAC910-7268-4E67-947E-FECA40BF2120}" srcOrd="0" destOrd="0" presId="urn:microsoft.com/office/officeart/2018/2/layout/IconVerticalSolidList"/>
    <dgm:cxn modelId="{B1FDE22B-DA7F-4197-9D0C-C7B67EA70608}" type="presOf" srcId="{D1EFFEA9-7D5F-4CEF-967F-B5B289EC70D5}" destId="{8EBD45EB-BB75-4421-B7C5-3E653645094A}" srcOrd="0" destOrd="0" presId="urn:microsoft.com/office/officeart/2018/2/layout/IconVerticalSolidList"/>
    <dgm:cxn modelId="{BF6A78BC-D2A9-4D2B-834D-0495ECC76AA6}" type="presOf" srcId="{9CB972FE-F668-460F-9F5C-BFA5A81C5D63}" destId="{6905913E-3273-4CC1-A1D6-9F1A3CCF81DB}" srcOrd="0" destOrd="0" presId="urn:microsoft.com/office/officeart/2018/2/layout/IconVerticalSolidList"/>
    <dgm:cxn modelId="{BFE9165B-246C-469C-ACFE-6236E64A43EA}" srcId="{97B1C24B-301E-4DCB-916D-C8CD0549F175}" destId="{ECE443CC-58C6-4B50-AF74-32B32B0675C2}" srcOrd="1" destOrd="0" parTransId="{0D8000A5-6FBD-4B08-8EC1-F95D283EF7DD}" sibTransId="{4DC16112-2051-4781-91DF-EC4146C4ED24}"/>
    <dgm:cxn modelId="{0CE1E50A-8496-483A-87CD-D5B5CA774723}" srcId="{97B1C24B-301E-4DCB-916D-C8CD0549F175}" destId="{D1EFFEA9-7D5F-4CEF-967F-B5B289EC70D5}" srcOrd="0" destOrd="0" parTransId="{6A05A31F-4E03-4C35-A92A-CF8BC907E55C}" sibTransId="{2D6898BE-A7E9-4FFD-9FEE-7882A267CAD7}"/>
    <dgm:cxn modelId="{C66BCF4F-EC9E-4669-B25F-ABE9510BF75A}" type="presOf" srcId="{97B1C24B-301E-4DCB-916D-C8CD0549F175}" destId="{0AC9685D-4EEA-4C69-85D9-CF69EFAFD48E}" srcOrd="0" destOrd="0" presId="urn:microsoft.com/office/officeart/2018/2/layout/IconVerticalSolidList"/>
    <dgm:cxn modelId="{833BF39D-A3B3-4486-8C7B-590CE30EC376}" srcId="{97B1C24B-301E-4DCB-916D-C8CD0549F175}" destId="{61C0739F-B79B-4769-BA6B-E4DAD3B4A466}" srcOrd="2" destOrd="0" parTransId="{967CAEAD-8482-4EB6-AF56-228632FFACD2}" sibTransId="{D4FDCEE9-D388-4E47-AAE2-97342BA488E7}"/>
    <dgm:cxn modelId="{885166DF-849E-482F-9853-7204D9063447}" type="presOf" srcId="{ECE443CC-58C6-4B50-AF74-32B32B0675C2}" destId="{5D67A27B-B047-4B1A-B785-62A2F510E2B6}" srcOrd="0" destOrd="0" presId="urn:microsoft.com/office/officeart/2018/2/layout/IconVerticalSolidList"/>
    <dgm:cxn modelId="{A4E13C34-1A67-4DB0-B5EB-4ECCD087E2F1}" srcId="{97B1C24B-301E-4DCB-916D-C8CD0549F175}" destId="{9CB972FE-F668-460F-9F5C-BFA5A81C5D63}" srcOrd="3" destOrd="0" parTransId="{3E9DBC67-7D88-4EE7-A630-763052828343}" sibTransId="{51A3EF8D-C0DC-4431-A300-C162120FDDAC}"/>
    <dgm:cxn modelId="{C7B73664-19C7-48BC-A60E-1E9196984DAE}" type="presParOf" srcId="{0AC9685D-4EEA-4C69-85D9-CF69EFAFD48E}" destId="{FAFDEDC8-2D31-429E-9B98-F0AF3EC593F0}" srcOrd="0" destOrd="0" presId="urn:microsoft.com/office/officeart/2018/2/layout/IconVerticalSolidList"/>
    <dgm:cxn modelId="{7B6FCD47-6A97-4009-BBE3-63A2DEBB04B5}" type="presParOf" srcId="{FAFDEDC8-2D31-429E-9B98-F0AF3EC593F0}" destId="{9514DEE6-51E8-411D-B03C-AE8C981797C6}" srcOrd="0" destOrd="0" presId="urn:microsoft.com/office/officeart/2018/2/layout/IconVerticalSolidList"/>
    <dgm:cxn modelId="{D6E6EEB0-2294-4AE8-88BF-E3DDDB7E7517}" type="presParOf" srcId="{FAFDEDC8-2D31-429E-9B98-F0AF3EC593F0}" destId="{4EB32443-128A-4A08-8230-CE893A828B55}" srcOrd="1" destOrd="0" presId="urn:microsoft.com/office/officeart/2018/2/layout/IconVerticalSolidList"/>
    <dgm:cxn modelId="{071CF8DC-5B9C-48DA-B978-B2106196D1D1}" type="presParOf" srcId="{FAFDEDC8-2D31-429E-9B98-F0AF3EC593F0}" destId="{266DCEEA-C072-44F4-9D78-C0F7883669D3}" srcOrd="2" destOrd="0" presId="urn:microsoft.com/office/officeart/2018/2/layout/IconVerticalSolidList"/>
    <dgm:cxn modelId="{6511C03B-032A-4137-AB8A-5CCE044190F5}" type="presParOf" srcId="{FAFDEDC8-2D31-429E-9B98-F0AF3EC593F0}" destId="{8EBD45EB-BB75-4421-B7C5-3E653645094A}" srcOrd="3" destOrd="0" presId="urn:microsoft.com/office/officeart/2018/2/layout/IconVerticalSolidList"/>
    <dgm:cxn modelId="{3E1472A8-11F4-4A2D-8DD8-5FB01103C8FE}" type="presParOf" srcId="{0AC9685D-4EEA-4C69-85D9-CF69EFAFD48E}" destId="{8B9BDAEC-8AA3-43C1-B8D7-F7EA046BB3F7}" srcOrd="1" destOrd="0" presId="urn:microsoft.com/office/officeart/2018/2/layout/IconVerticalSolidList"/>
    <dgm:cxn modelId="{AD43F844-9DCB-400A-AB04-949846BDD439}" type="presParOf" srcId="{0AC9685D-4EEA-4C69-85D9-CF69EFAFD48E}" destId="{581710E8-484F-4EE4-A3E3-C0651879018A}" srcOrd="2" destOrd="0" presId="urn:microsoft.com/office/officeart/2018/2/layout/IconVerticalSolidList"/>
    <dgm:cxn modelId="{57C3E764-1954-43FB-8686-4E618A03F6E7}" type="presParOf" srcId="{581710E8-484F-4EE4-A3E3-C0651879018A}" destId="{505F05D0-CA94-49AD-960F-AFDFDE4D6C20}" srcOrd="0" destOrd="0" presId="urn:microsoft.com/office/officeart/2018/2/layout/IconVerticalSolidList"/>
    <dgm:cxn modelId="{03E4251B-5533-4C4F-A291-5126B1ACE74B}" type="presParOf" srcId="{581710E8-484F-4EE4-A3E3-C0651879018A}" destId="{60751BC6-B1C0-48AD-A3F3-3D6EA18556D0}" srcOrd="1" destOrd="0" presId="urn:microsoft.com/office/officeart/2018/2/layout/IconVerticalSolidList"/>
    <dgm:cxn modelId="{343F203A-9498-41DB-B8D1-81F998F0CA6B}" type="presParOf" srcId="{581710E8-484F-4EE4-A3E3-C0651879018A}" destId="{17F316C1-3EF8-4C24-A0BD-9B25AE8641D4}" srcOrd="2" destOrd="0" presId="urn:microsoft.com/office/officeart/2018/2/layout/IconVerticalSolidList"/>
    <dgm:cxn modelId="{A263D08A-8DDD-433C-BB66-F32AF5A4124D}" type="presParOf" srcId="{581710E8-484F-4EE4-A3E3-C0651879018A}" destId="{5D67A27B-B047-4B1A-B785-62A2F510E2B6}" srcOrd="3" destOrd="0" presId="urn:microsoft.com/office/officeart/2018/2/layout/IconVerticalSolidList"/>
    <dgm:cxn modelId="{CB2F0D7B-075D-4FAF-8067-8537E10051EB}" type="presParOf" srcId="{0AC9685D-4EEA-4C69-85D9-CF69EFAFD48E}" destId="{644C66A4-1A21-4279-B22E-0F7E79CFB9C7}" srcOrd="3" destOrd="0" presId="urn:microsoft.com/office/officeart/2018/2/layout/IconVerticalSolidList"/>
    <dgm:cxn modelId="{299EDF02-3C82-46AE-A6C1-752D24EB7320}" type="presParOf" srcId="{0AC9685D-4EEA-4C69-85D9-CF69EFAFD48E}" destId="{7F2B45EC-CC4A-45D8-95BC-BF7AAB22CC87}" srcOrd="4" destOrd="0" presId="urn:microsoft.com/office/officeart/2018/2/layout/IconVerticalSolidList"/>
    <dgm:cxn modelId="{BA5D658E-1716-491C-AE1F-C7C0B31B6CD5}" type="presParOf" srcId="{7F2B45EC-CC4A-45D8-95BC-BF7AAB22CC87}" destId="{9D339A98-A1D0-4841-BC52-6A8FBC5BAF10}" srcOrd="0" destOrd="0" presId="urn:microsoft.com/office/officeart/2018/2/layout/IconVerticalSolidList"/>
    <dgm:cxn modelId="{C4CC6E70-2ED3-4572-84D2-23F2745DDA45}" type="presParOf" srcId="{7F2B45EC-CC4A-45D8-95BC-BF7AAB22CC87}" destId="{3C0280B1-F187-4662-80C0-20468B7DEA22}" srcOrd="1" destOrd="0" presId="urn:microsoft.com/office/officeart/2018/2/layout/IconVerticalSolidList"/>
    <dgm:cxn modelId="{987B4BBD-EA44-4ACF-97FD-7AF122CEB615}" type="presParOf" srcId="{7F2B45EC-CC4A-45D8-95BC-BF7AAB22CC87}" destId="{DDAEEB00-DCCE-4155-9F4E-0D7DA46ACCCB}" srcOrd="2" destOrd="0" presId="urn:microsoft.com/office/officeart/2018/2/layout/IconVerticalSolidList"/>
    <dgm:cxn modelId="{ABCA4EE7-C770-4121-9BA3-35C7421129B8}" type="presParOf" srcId="{7F2B45EC-CC4A-45D8-95BC-BF7AAB22CC87}" destId="{07FAC910-7268-4E67-947E-FECA40BF2120}" srcOrd="3" destOrd="0" presId="urn:microsoft.com/office/officeart/2018/2/layout/IconVerticalSolidList"/>
    <dgm:cxn modelId="{C2CE65D9-40A2-40C5-9E56-6CD7BDC7BDC8}" type="presParOf" srcId="{0AC9685D-4EEA-4C69-85D9-CF69EFAFD48E}" destId="{5D982499-4046-4F17-B477-C91B4CAF53DC}" srcOrd="5" destOrd="0" presId="urn:microsoft.com/office/officeart/2018/2/layout/IconVerticalSolidList"/>
    <dgm:cxn modelId="{F771BBB3-670D-4380-AE1D-BAFDC7959A42}" type="presParOf" srcId="{0AC9685D-4EEA-4C69-85D9-CF69EFAFD48E}" destId="{1EF78862-CCFE-4288-A5BE-C245D9542ADF}" srcOrd="6" destOrd="0" presId="urn:microsoft.com/office/officeart/2018/2/layout/IconVerticalSolidList"/>
    <dgm:cxn modelId="{B74D1C68-7EB8-4FB7-B8BA-88450640AC80}" type="presParOf" srcId="{1EF78862-CCFE-4288-A5BE-C245D9542ADF}" destId="{8F3A7518-0F82-4099-94F5-69BD3C2DB9A7}" srcOrd="0" destOrd="0" presId="urn:microsoft.com/office/officeart/2018/2/layout/IconVerticalSolidList"/>
    <dgm:cxn modelId="{E6F17550-8919-4869-BEE1-2BF938ABC35E}" type="presParOf" srcId="{1EF78862-CCFE-4288-A5BE-C245D9542ADF}" destId="{30C21024-D35F-4969-9D85-898D5C3FE062}" srcOrd="1" destOrd="0" presId="urn:microsoft.com/office/officeart/2018/2/layout/IconVerticalSolidList"/>
    <dgm:cxn modelId="{B19F29CA-09F0-49EF-BCA2-A98CAB37FE58}" type="presParOf" srcId="{1EF78862-CCFE-4288-A5BE-C245D9542ADF}" destId="{FE51F0B5-5C86-4680-9672-466D9089D2AC}" srcOrd="2" destOrd="0" presId="urn:microsoft.com/office/officeart/2018/2/layout/IconVerticalSolidList"/>
    <dgm:cxn modelId="{66452A7C-4607-4A72-AC58-E69B12E4B347}" type="presParOf" srcId="{1EF78862-CCFE-4288-A5BE-C245D9542ADF}" destId="{6905913E-3273-4CC1-A1D6-9F1A3CCF81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67AEDD-CF79-49BE-81DD-0E7D253BF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DAC5C-04E3-48EE-9BC6-A03011726679}">
      <dgm:prSet/>
      <dgm:spPr/>
      <dgm:t>
        <a:bodyPr/>
        <a:lstStyle/>
        <a:p>
          <a:r>
            <a:rPr lang="en-US"/>
            <a:t>Free and open source distributed version control system.</a:t>
          </a:r>
        </a:p>
      </dgm:t>
    </dgm:pt>
    <dgm:pt modelId="{69B0D7D5-0599-4D6E-8821-5A38BBDD9911}" type="parTrans" cxnId="{969FCE28-ABFF-40AA-95A2-0ACF21283C7E}">
      <dgm:prSet/>
      <dgm:spPr/>
      <dgm:t>
        <a:bodyPr/>
        <a:lstStyle/>
        <a:p>
          <a:endParaRPr lang="en-US"/>
        </a:p>
      </dgm:t>
    </dgm:pt>
    <dgm:pt modelId="{2D45E29D-CA29-4791-8A2B-35FC45E6B540}" type="sibTrans" cxnId="{969FCE28-ABFF-40AA-95A2-0ACF21283C7E}">
      <dgm:prSet/>
      <dgm:spPr/>
      <dgm:t>
        <a:bodyPr/>
        <a:lstStyle/>
        <a:p>
          <a:endParaRPr lang="en-US"/>
        </a:p>
      </dgm:t>
    </dgm:pt>
    <dgm:pt modelId="{E928AE58-C441-4B6D-A5DC-712D5E9033E0}">
      <dgm:prSet/>
      <dgm:spPr/>
      <dgm:t>
        <a:bodyPr/>
        <a:lstStyle/>
        <a:p>
          <a:r>
            <a:rPr lang="en-US"/>
            <a:t>Created by </a:t>
          </a:r>
          <a:r>
            <a:rPr lang="en-US">
              <a:hlinkClick xmlns:r="http://schemas.openxmlformats.org/officeDocument/2006/relationships" r:id="rId1"/>
            </a:rPr>
            <a:t>Linus Torvalds</a:t>
          </a:r>
          <a:r>
            <a:rPr lang="en-US"/>
            <a:t> in 2005 for development of the </a:t>
          </a:r>
          <a:r>
            <a:rPr lang="en-US">
              <a:hlinkClick xmlns:r="http://schemas.openxmlformats.org/officeDocument/2006/relationships" r:id="rId2"/>
            </a:rPr>
            <a:t>Linux kernel</a:t>
          </a:r>
          <a:r>
            <a:rPr lang="en-US"/>
            <a:t>.</a:t>
          </a:r>
        </a:p>
      </dgm:t>
    </dgm:pt>
    <dgm:pt modelId="{9A94743F-D3CF-426D-B09D-946E4EF6BA05}" type="parTrans" cxnId="{3F600759-D6AC-4700-9694-272D1E548C57}">
      <dgm:prSet/>
      <dgm:spPr/>
      <dgm:t>
        <a:bodyPr/>
        <a:lstStyle/>
        <a:p>
          <a:endParaRPr lang="en-US"/>
        </a:p>
      </dgm:t>
    </dgm:pt>
    <dgm:pt modelId="{1011B508-B910-44C3-8346-340B9668AF8B}" type="sibTrans" cxnId="{3F600759-D6AC-4700-9694-272D1E548C57}">
      <dgm:prSet/>
      <dgm:spPr/>
      <dgm:t>
        <a:bodyPr/>
        <a:lstStyle/>
        <a:p>
          <a:endParaRPr lang="en-US"/>
        </a:p>
      </dgm:t>
    </dgm:pt>
    <dgm:pt modelId="{C91F63C1-2AB3-44E5-855F-22EF6E645FB5}">
      <dgm:prSet/>
      <dgm:spPr/>
      <dgm:t>
        <a:bodyPr/>
        <a:lstStyle/>
        <a:p>
          <a:r>
            <a:rPr lang="en-US" b="1"/>
            <a:t>Purpose of Git</a:t>
          </a:r>
          <a:r>
            <a:rPr lang="en-US"/>
            <a:t> is to manage a project, or a set of files, as they change over time.</a:t>
          </a:r>
        </a:p>
      </dgm:t>
    </dgm:pt>
    <dgm:pt modelId="{5126699A-876A-48B4-8902-26C6C8A67AB0}" type="parTrans" cxnId="{C24ECEC2-CAC2-41FC-B549-B430EDAD74D7}">
      <dgm:prSet/>
      <dgm:spPr/>
      <dgm:t>
        <a:bodyPr/>
        <a:lstStyle/>
        <a:p>
          <a:endParaRPr lang="en-US"/>
        </a:p>
      </dgm:t>
    </dgm:pt>
    <dgm:pt modelId="{685DCC51-7C6E-4EC5-AD1E-DE1961110A99}" type="sibTrans" cxnId="{C24ECEC2-CAC2-41FC-B549-B430EDAD74D7}">
      <dgm:prSet/>
      <dgm:spPr/>
      <dgm:t>
        <a:bodyPr/>
        <a:lstStyle/>
        <a:p>
          <a:endParaRPr lang="en-US"/>
        </a:p>
      </dgm:t>
    </dgm:pt>
    <dgm:pt modelId="{8F39D000-3BA7-46E6-AC44-99E46E3B9B62}" type="pres">
      <dgm:prSet presAssocID="{5167AEDD-CF79-49BE-81DD-0E7D253BF0D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91B59B-EE17-49F5-8489-DC020D2C51FE}" type="pres">
      <dgm:prSet presAssocID="{2C6DAC5C-04E3-48EE-9BC6-A03011726679}" presName="compNode" presStyleCnt="0"/>
      <dgm:spPr/>
    </dgm:pt>
    <dgm:pt modelId="{4A4FE4D9-272C-4313-9C98-6FCD2A0E7037}" type="pres">
      <dgm:prSet presAssocID="{2C6DAC5C-04E3-48EE-9BC6-A03011726679}" presName="bgRect" presStyleLbl="bgShp" presStyleIdx="0" presStyleCnt="3"/>
      <dgm:spPr/>
    </dgm:pt>
    <dgm:pt modelId="{90F6B091-80B9-4517-897A-1BBC7965C1ED}" type="pres">
      <dgm:prSet presAssocID="{2C6DAC5C-04E3-48EE-9BC6-A03011726679}" presName="iconRect" presStyleLbl="node1" presStyleIdx="0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914F98-48BA-41D0-A59B-1D6B88519314}" type="pres">
      <dgm:prSet presAssocID="{2C6DAC5C-04E3-48EE-9BC6-A03011726679}" presName="spaceRect" presStyleCnt="0"/>
      <dgm:spPr/>
    </dgm:pt>
    <dgm:pt modelId="{9D1373BF-9500-4F14-B46E-C8C99F49A34D}" type="pres">
      <dgm:prSet presAssocID="{2C6DAC5C-04E3-48EE-9BC6-A0301172667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639D4E-AD58-48FB-B917-A63AC8A19985}" type="pres">
      <dgm:prSet presAssocID="{2D45E29D-CA29-4791-8A2B-35FC45E6B540}" presName="sibTrans" presStyleCnt="0"/>
      <dgm:spPr/>
    </dgm:pt>
    <dgm:pt modelId="{2F5AD6F7-F08D-4330-930C-42D2AF841932}" type="pres">
      <dgm:prSet presAssocID="{E928AE58-C441-4B6D-A5DC-712D5E9033E0}" presName="compNode" presStyleCnt="0"/>
      <dgm:spPr/>
    </dgm:pt>
    <dgm:pt modelId="{29186C7A-EB14-406C-9A99-9EC850038F71}" type="pres">
      <dgm:prSet presAssocID="{E928AE58-C441-4B6D-A5DC-712D5E9033E0}" presName="bgRect" presStyleLbl="bgShp" presStyleIdx="1" presStyleCnt="3"/>
      <dgm:spPr/>
    </dgm:pt>
    <dgm:pt modelId="{521E61B6-89E0-436E-A7D9-F628D32B950A}" type="pres">
      <dgm:prSet presAssocID="{E928AE58-C441-4B6D-A5DC-712D5E9033E0}" presName="iconRect" presStyleLbl="node1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DE70CC-6BE1-4CC9-B299-3BCCAE24B4CF}" type="pres">
      <dgm:prSet presAssocID="{E928AE58-C441-4B6D-A5DC-712D5E9033E0}" presName="spaceRect" presStyleCnt="0"/>
      <dgm:spPr/>
    </dgm:pt>
    <dgm:pt modelId="{D6D2A75C-1A40-491B-ADC0-5A3083CC6EBF}" type="pres">
      <dgm:prSet presAssocID="{E928AE58-C441-4B6D-A5DC-712D5E9033E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5822AA-A281-49F2-8A4A-58B4A4ADE640}" type="pres">
      <dgm:prSet presAssocID="{1011B508-B910-44C3-8346-340B9668AF8B}" presName="sibTrans" presStyleCnt="0"/>
      <dgm:spPr/>
    </dgm:pt>
    <dgm:pt modelId="{392DC0E0-1380-4446-BCF4-DAA651382013}" type="pres">
      <dgm:prSet presAssocID="{C91F63C1-2AB3-44E5-855F-22EF6E645FB5}" presName="compNode" presStyleCnt="0"/>
      <dgm:spPr/>
    </dgm:pt>
    <dgm:pt modelId="{F748FEB9-06CF-4D6F-A149-E5698ED56F9B}" type="pres">
      <dgm:prSet presAssocID="{C91F63C1-2AB3-44E5-855F-22EF6E645FB5}" presName="bgRect" presStyleLbl="bgShp" presStyleIdx="2" presStyleCnt="3"/>
      <dgm:spPr/>
    </dgm:pt>
    <dgm:pt modelId="{BAC2DB31-DE54-443C-BA39-5B6E6CFB0E27}" type="pres">
      <dgm:prSet presAssocID="{C91F63C1-2AB3-44E5-855F-22EF6E645FB5}" presName="iconRect" presStyleLbl="node1" presStyleIdx="2" presStyleCnt="3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9A0CA3-FFB2-4392-B3B7-97BEAA4CA025}" type="pres">
      <dgm:prSet presAssocID="{C91F63C1-2AB3-44E5-855F-22EF6E645FB5}" presName="spaceRect" presStyleCnt="0"/>
      <dgm:spPr/>
    </dgm:pt>
    <dgm:pt modelId="{A906A87D-4C8F-4EFD-9EE4-D3FDB97276E7}" type="pres">
      <dgm:prSet presAssocID="{C91F63C1-2AB3-44E5-855F-22EF6E645FB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24ECEC2-CAC2-41FC-B549-B430EDAD74D7}" srcId="{5167AEDD-CF79-49BE-81DD-0E7D253BF0D5}" destId="{C91F63C1-2AB3-44E5-855F-22EF6E645FB5}" srcOrd="2" destOrd="0" parTransId="{5126699A-876A-48B4-8902-26C6C8A67AB0}" sibTransId="{685DCC51-7C6E-4EC5-AD1E-DE1961110A99}"/>
    <dgm:cxn modelId="{819DF905-7E08-42F4-8E84-70D9B8CF3EF8}" type="presOf" srcId="{2C6DAC5C-04E3-48EE-9BC6-A03011726679}" destId="{9D1373BF-9500-4F14-B46E-C8C99F49A34D}" srcOrd="0" destOrd="0" presId="urn:microsoft.com/office/officeart/2018/2/layout/IconVerticalSolidList"/>
    <dgm:cxn modelId="{C413DC59-378B-420F-87DD-00AE35FA9767}" type="presOf" srcId="{5167AEDD-CF79-49BE-81DD-0E7D253BF0D5}" destId="{8F39D000-3BA7-46E6-AC44-99E46E3B9B62}" srcOrd="0" destOrd="0" presId="urn:microsoft.com/office/officeart/2018/2/layout/IconVerticalSolidList"/>
    <dgm:cxn modelId="{969FCE28-ABFF-40AA-95A2-0ACF21283C7E}" srcId="{5167AEDD-CF79-49BE-81DD-0E7D253BF0D5}" destId="{2C6DAC5C-04E3-48EE-9BC6-A03011726679}" srcOrd="0" destOrd="0" parTransId="{69B0D7D5-0599-4D6E-8821-5A38BBDD9911}" sibTransId="{2D45E29D-CA29-4791-8A2B-35FC45E6B540}"/>
    <dgm:cxn modelId="{0DC92473-DBDD-45A6-944B-4B80FDC991C0}" type="presOf" srcId="{E928AE58-C441-4B6D-A5DC-712D5E9033E0}" destId="{D6D2A75C-1A40-491B-ADC0-5A3083CC6EBF}" srcOrd="0" destOrd="0" presId="urn:microsoft.com/office/officeart/2018/2/layout/IconVerticalSolidList"/>
    <dgm:cxn modelId="{D45088D3-7A6D-46B3-B1A2-076EE67FC929}" type="presOf" srcId="{C91F63C1-2AB3-44E5-855F-22EF6E645FB5}" destId="{A906A87D-4C8F-4EFD-9EE4-D3FDB97276E7}" srcOrd="0" destOrd="0" presId="urn:microsoft.com/office/officeart/2018/2/layout/IconVerticalSolidList"/>
    <dgm:cxn modelId="{3F600759-D6AC-4700-9694-272D1E548C57}" srcId="{5167AEDD-CF79-49BE-81DD-0E7D253BF0D5}" destId="{E928AE58-C441-4B6D-A5DC-712D5E9033E0}" srcOrd="1" destOrd="0" parTransId="{9A94743F-D3CF-426D-B09D-946E4EF6BA05}" sibTransId="{1011B508-B910-44C3-8346-340B9668AF8B}"/>
    <dgm:cxn modelId="{BBDC34F3-190A-4961-9EBA-3F4CE15FA61A}" type="presParOf" srcId="{8F39D000-3BA7-46E6-AC44-99E46E3B9B62}" destId="{AD91B59B-EE17-49F5-8489-DC020D2C51FE}" srcOrd="0" destOrd="0" presId="urn:microsoft.com/office/officeart/2018/2/layout/IconVerticalSolidList"/>
    <dgm:cxn modelId="{28B4C632-14AE-4783-97F6-BDD89923AB76}" type="presParOf" srcId="{AD91B59B-EE17-49F5-8489-DC020D2C51FE}" destId="{4A4FE4D9-272C-4313-9C98-6FCD2A0E7037}" srcOrd="0" destOrd="0" presId="urn:microsoft.com/office/officeart/2018/2/layout/IconVerticalSolidList"/>
    <dgm:cxn modelId="{875A8A29-61BB-413D-BA71-C589E12BF3E6}" type="presParOf" srcId="{AD91B59B-EE17-49F5-8489-DC020D2C51FE}" destId="{90F6B091-80B9-4517-897A-1BBC7965C1ED}" srcOrd="1" destOrd="0" presId="urn:microsoft.com/office/officeart/2018/2/layout/IconVerticalSolidList"/>
    <dgm:cxn modelId="{A22CB615-30B0-44F0-BCBA-5B35FFC174E1}" type="presParOf" srcId="{AD91B59B-EE17-49F5-8489-DC020D2C51FE}" destId="{1C914F98-48BA-41D0-A59B-1D6B88519314}" srcOrd="2" destOrd="0" presId="urn:microsoft.com/office/officeart/2018/2/layout/IconVerticalSolidList"/>
    <dgm:cxn modelId="{AD908E9F-90A0-46E1-92B4-D06175FEF510}" type="presParOf" srcId="{AD91B59B-EE17-49F5-8489-DC020D2C51FE}" destId="{9D1373BF-9500-4F14-B46E-C8C99F49A34D}" srcOrd="3" destOrd="0" presId="urn:microsoft.com/office/officeart/2018/2/layout/IconVerticalSolidList"/>
    <dgm:cxn modelId="{2381E154-E05F-40E5-B030-5B2005B720AD}" type="presParOf" srcId="{8F39D000-3BA7-46E6-AC44-99E46E3B9B62}" destId="{22639D4E-AD58-48FB-B917-A63AC8A19985}" srcOrd="1" destOrd="0" presId="urn:microsoft.com/office/officeart/2018/2/layout/IconVerticalSolidList"/>
    <dgm:cxn modelId="{AD6ABF6F-FCCD-4878-8A64-0D6F740F055E}" type="presParOf" srcId="{8F39D000-3BA7-46E6-AC44-99E46E3B9B62}" destId="{2F5AD6F7-F08D-4330-930C-42D2AF841932}" srcOrd="2" destOrd="0" presId="urn:microsoft.com/office/officeart/2018/2/layout/IconVerticalSolidList"/>
    <dgm:cxn modelId="{332D8825-3F23-49C6-A208-630581ECC833}" type="presParOf" srcId="{2F5AD6F7-F08D-4330-930C-42D2AF841932}" destId="{29186C7A-EB14-406C-9A99-9EC850038F71}" srcOrd="0" destOrd="0" presId="urn:microsoft.com/office/officeart/2018/2/layout/IconVerticalSolidList"/>
    <dgm:cxn modelId="{E81FA4DE-2DAD-4B8B-B298-09D77581C36F}" type="presParOf" srcId="{2F5AD6F7-F08D-4330-930C-42D2AF841932}" destId="{521E61B6-89E0-436E-A7D9-F628D32B950A}" srcOrd="1" destOrd="0" presId="urn:microsoft.com/office/officeart/2018/2/layout/IconVerticalSolidList"/>
    <dgm:cxn modelId="{CDB6F239-7C60-45A5-8223-E00A713CEE9E}" type="presParOf" srcId="{2F5AD6F7-F08D-4330-930C-42D2AF841932}" destId="{5BDE70CC-6BE1-4CC9-B299-3BCCAE24B4CF}" srcOrd="2" destOrd="0" presId="urn:microsoft.com/office/officeart/2018/2/layout/IconVerticalSolidList"/>
    <dgm:cxn modelId="{4240D137-058E-45DC-94C8-0410C390013C}" type="presParOf" srcId="{2F5AD6F7-F08D-4330-930C-42D2AF841932}" destId="{D6D2A75C-1A40-491B-ADC0-5A3083CC6EBF}" srcOrd="3" destOrd="0" presId="urn:microsoft.com/office/officeart/2018/2/layout/IconVerticalSolidList"/>
    <dgm:cxn modelId="{F8442D56-BCDF-43FE-867C-7B56FAD1D9E0}" type="presParOf" srcId="{8F39D000-3BA7-46E6-AC44-99E46E3B9B62}" destId="{665822AA-A281-49F2-8A4A-58B4A4ADE640}" srcOrd="3" destOrd="0" presId="urn:microsoft.com/office/officeart/2018/2/layout/IconVerticalSolidList"/>
    <dgm:cxn modelId="{E85556A9-C655-4423-8D93-79BF5D7E8390}" type="presParOf" srcId="{8F39D000-3BA7-46E6-AC44-99E46E3B9B62}" destId="{392DC0E0-1380-4446-BCF4-DAA651382013}" srcOrd="4" destOrd="0" presId="urn:microsoft.com/office/officeart/2018/2/layout/IconVerticalSolidList"/>
    <dgm:cxn modelId="{EEE9138D-FB66-406C-B75D-AB908516F847}" type="presParOf" srcId="{392DC0E0-1380-4446-BCF4-DAA651382013}" destId="{F748FEB9-06CF-4D6F-A149-E5698ED56F9B}" srcOrd="0" destOrd="0" presId="urn:microsoft.com/office/officeart/2018/2/layout/IconVerticalSolidList"/>
    <dgm:cxn modelId="{371ED7E2-E090-47A8-86A1-8FFB770932F4}" type="presParOf" srcId="{392DC0E0-1380-4446-BCF4-DAA651382013}" destId="{BAC2DB31-DE54-443C-BA39-5B6E6CFB0E27}" srcOrd="1" destOrd="0" presId="urn:microsoft.com/office/officeart/2018/2/layout/IconVerticalSolidList"/>
    <dgm:cxn modelId="{A0BA7C36-D5D6-4974-82F9-588E63E0C707}" type="presParOf" srcId="{392DC0E0-1380-4446-BCF4-DAA651382013}" destId="{E39A0CA3-FFB2-4392-B3B7-97BEAA4CA025}" srcOrd="2" destOrd="0" presId="urn:microsoft.com/office/officeart/2018/2/layout/IconVerticalSolidList"/>
    <dgm:cxn modelId="{6FF78302-3EA7-4E65-8B72-617A16A4FDB2}" type="presParOf" srcId="{392DC0E0-1380-4446-BCF4-DAA651382013}" destId="{A906A87D-4C8F-4EFD-9EE4-D3FDB97276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C23C26-1E59-4888-9A4E-BFBBDDE404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A88D4B0-FB12-4B65-8C0B-44A09E2A831B}">
      <dgm:prSet/>
      <dgm:spPr/>
      <dgm:t>
        <a:bodyPr/>
        <a:lstStyle/>
        <a:p>
          <a:r>
            <a:rPr lang="en-US" b="1"/>
            <a:t>Strong support for non-linear development.</a:t>
          </a:r>
          <a:endParaRPr lang="en-US"/>
        </a:p>
      </dgm:t>
    </dgm:pt>
    <dgm:pt modelId="{628ADD4B-2168-41CA-88C7-6D91865D6D18}" type="parTrans" cxnId="{88F24A56-CB99-45E5-BDCA-2436400799E2}">
      <dgm:prSet/>
      <dgm:spPr/>
      <dgm:t>
        <a:bodyPr/>
        <a:lstStyle/>
        <a:p>
          <a:endParaRPr lang="en-US"/>
        </a:p>
      </dgm:t>
    </dgm:pt>
    <dgm:pt modelId="{6C07EE55-35F1-4BDC-83E2-BBD86FC8195F}" type="sibTrans" cxnId="{88F24A56-CB99-45E5-BDCA-2436400799E2}">
      <dgm:prSet/>
      <dgm:spPr/>
      <dgm:t>
        <a:bodyPr/>
        <a:lstStyle/>
        <a:p>
          <a:endParaRPr lang="en-US"/>
        </a:p>
      </dgm:t>
    </dgm:pt>
    <dgm:pt modelId="{95EDCE8F-B4DD-435D-BC34-E29C54B81FD3}">
      <dgm:prSet/>
      <dgm:spPr/>
      <dgm:t>
        <a:bodyPr/>
        <a:lstStyle/>
        <a:p>
          <a:r>
            <a:rPr lang="en-US" b="1"/>
            <a:t>Distributed development.</a:t>
          </a:r>
          <a:endParaRPr lang="en-US"/>
        </a:p>
      </dgm:t>
    </dgm:pt>
    <dgm:pt modelId="{CB515066-FB3A-46A3-9885-271A778C4764}" type="parTrans" cxnId="{9B5148A0-4D03-4F13-B1FF-C2310E02B5DE}">
      <dgm:prSet/>
      <dgm:spPr/>
      <dgm:t>
        <a:bodyPr/>
        <a:lstStyle/>
        <a:p>
          <a:endParaRPr lang="en-US"/>
        </a:p>
      </dgm:t>
    </dgm:pt>
    <dgm:pt modelId="{DE79DCA4-DB00-463E-AF06-D5EDD2692854}" type="sibTrans" cxnId="{9B5148A0-4D03-4F13-B1FF-C2310E02B5DE}">
      <dgm:prSet/>
      <dgm:spPr/>
      <dgm:t>
        <a:bodyPr/>
        <a:lstStyle/>
        <a:p>
          <a:endParaRPr lang="en-US"/>
        </a:p>
      </dgm:t>
    </dgm:pt>
    <dgm:pt modelId="{719C05E1-D3AF-4B57-99F5-717D688B75D4}">
      <dgm:prSet/>
      <dgm:spPr/>
      <dgm:t>
        <a:bodyPr/>
        <a:lstStyle/>
        <a:p>
          <a:r>
            <a:rPr lang="en-US" b="1"/>
            <a:t>Compatibility with existent systems and protocols.</a:t>
          </a:r>
          <a:endParaRPr lang="en-US"/>
        </a:p>
      </dgm:t>
    </dgm:pt>
    <dgm:pt modelId="{983A4DD5-0343-40D2-ACA4-C1411BA4B587}" type="parTrans" cxnId="{4BE5CF92-5991-4549-8C67-632C324810C5}">
      <dgm:prSet/>
      <dgm:spPr/>
      <dgm:t>
        <a:bodyPr/>
        <a:lstStyle/>
        <a:p>
          <a:endParaRPr lang="en-US"/>
        </a:p>
      </dgm:t>
    </dgm:pt>
    <dgm:pt modelId="{05D4CEDC-A348-4290-B75F-761ED620058C}" type="sibTrans" cxnId="{4BE5CF92-5991-4549-8C67-632C324810C5}">
      <dgm:prSet/>
      <dgm:spPr/>
      <dgm:t>
        <a:bodyPr/>
        <a:lstStyle/>
        <a:p>
          <a:endParaRPr lang="en-US"/>
        </a:p>
      </dgm:t>
    </dgm:pt>
    <dgm:pt modelId="{F203689C-CCDA-4B47-B2CA-DCB55AAB2C28}">
      <dgm:prSet/>
      <dgm:spPr/>
      <dgm:t>
        <a:bodyPr/>
        <a:lstStyle/>
        <a:p>
          <a:r>
            <a:rPr lang="en-US" b="1"/>
            <a:t>Efficient handling of large projects.</a:t>
          </a:r>
          <a:endParaRPr lang="en-US"/>
        </a:p>
      </dgm:t>
    </dgm:pt>
    <dgm:pt modelId="{E37605E2-8F05-4E8B-9892-2CDB803C5198}" type="parTrans" cxnId="{BCB8321E-FD56-4FC9-AD6C-269AE1BF3F1B}">
      <dgm:prSet/>
      <dgm:spPr/>
      <dgm:t>
        <a:bodyPr/>
        <a:lstStyle/>
        <a:p>
          <a:endParaRPr lang="en-US"/>
        </a:p>
      </dgm:t>
    </dgm:pt>
    <dgm:pt modelId="{07C391A1-99C9-428E-8C7A-1A6BC683105D}" type="sibTrans" cxnId="{BCB8321E-FD56-4FC9-AD6C-269AE1BF3F1B}">
      <dgm:prSet/>
      <dgm:spPr/>
      <dgm:t>
        <a:bodyPr/>
        <a:lstStyle/>
        <a:p>
          <a:endParaRPr lang="en-US"/>
        </a:p>
      </dgm:t>
    </dgm:pt>
    <dgm:pt modelId="{0071BAE9-7400-407D-A4A5-7E462C14956F}">
      <dgm:prSet/>
      <dgm:spPr/>
      <dgm:t>
        <a:bodyPr/>
        <a:lstStyle/>
        <a:p>
          <a:r>
            <a:rPr lang="en-US" b="1"/>
            <a:t>Cryptographic authentication of history.</a:t>
          </a:r>
          <a:endParaRPr lang="en-US"/>
        </a:p>
      </dgm:t>
    </dgm:pt>
    <dgm:pt modelId="{F82C2844-F4B8-4D51-ADD5-E210BBE15E77}" type="parTrans" cxnId="{B3062D37-7BAF-4A8D-ACA5-355812A1368D}">
      <dgm:prSet/>
      <dgm:spPr/>
      <dgm:t>
        <a:bodyPr/>
        <a:lstStyle/>
        <a:p>
          <a:endParaRPr lang="en-US"/>
        </a:p>
      </dgm:t>
    </dgm:pt>
    <dgm:pt modelId="{71ED5F1B-19C9-4B06-979C-0D476FAD8CBD}" type="sibTrans" cxnId="{B3062D37-7BAF-4A8D-ACA5-355812A1368D}">
      <dgm:prSet/>
      <dgm:spPr/>
      <dgm:t>
        <a:bodyPr/>
        <a:lstStyle/>
        <a:p>
          <a:endParaRPr lang="en-US"/>
        </a:p>
      </dgm:t>
    </dgm:pt>
    <dgm:pt modelId="{F9B8DF8C-34F8-474D-874B-4DB2E2E58732}">
      <dgm:prSet/>
      <dgm:spPr/>
      <dgm:t>
        <a:bodyPr/>
        <a:lstStyle/>
        <a:p>
          <a:r>
            <a:rPr lang="en-US" b="1"/>
            <a:t>Toolkit-based design.</a:t>
          </a:r>
          <a:endParaRPr lang="en-US"/>
        </a:p>
      </dgm:t>
    </dgm:pt>
    <dgm:pt modelId="{D51DFD60-F938-463E-B0D2-B730F3A88D1B}" type="parTrans" cxnId="{1F5EC20A-C904-408B-AE33-8A84C670CE18}">
      <dgm:prSet/>
      <dgm:spPr/>
      <dgm:t>
        <a:bodyPr/>
        <a:lstStyle/>
        <a:p>
          <a:endParaRPr lang="en-US"/>
        </a:p>
      </dgm:t>
    </dgm:pt>
    <dgm:pt modelId="{65D2AAD7-AF60-468B-A3DD-BC9C0E338FF0}" type="sibTrans" cxnId="{1F5EC20A-C904-408B-AE33-8A84C670CE18}">
      <dgm:prSet/>
      <dgm:spPr/>
      <dgm:t>
        <a:bodyPr/>
        <a:lstStyle/>
        <a:p>
          <a:endParaRPr lang="en-US"/>
        </a:p>
      </dgm:t>
    </dgm:pt>
    <dgm:pt modelId="{1788C9F3-6848-4E30-8EA7-25FA9896CD2F}">
      <dgm:prSet/>
      <dgm:spPr/>
      <dgm:t>
        <a:bodyPr/>
        <a:lstStyle/>
        <a:p>
          <a:r>
            <a:rPr lang="en-US" b="1"/>
            <a:t>Pluggable merge strategies.</a:t>
          </a:r>
          <a:endParaRPr lang="en-US"/>
        </a:p>
      </dgm:t>
    </dgm:pt>
    <dgm:pt modelId="{B4065ABC-C971-4826-AEE3-A5A3B618EA58}" type="parTrans" cxnId="{8449C090-B5E6-4530-9715-B94706C61643}">
      <dgm:prSet/>
      <dgm:spPr/>
      <dgm:t>
        <a:bodyPr/>
        <a:lstStyle/>
        <a:p>
          <a:endParaRPr lang="en-US"/>
        </a:p>
      </dgm:t>
    </dgm:pt>
    <dgm:pt modelId="{9A3CDE7C-19A7-43B0-AD0A-FC718D50B565}" type="sibTrans" cxnId="{8449C090-B5E6-4530-9715-B94706C61643}">
      <dgm:prSet/>
      <dgm:spPr/>
      <dgm:t>
        <a:bodyPr/>
        <a:lstStyle/>
        <a:p>
          <a:endParaRPr lang="en-US"/>
        </a:p>
      </dgm:t>
    </dgm:pt>
    <dgm:pt modelId="{85E3EE22-2D97-4C6F-9F65-A2B86838D8DB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1"/>
            </a:rPr>
            <a:t>Garbage</a:t>
          </a:r>
          <a:r>
            <a:rPr lang="en-US" b="1"/>
            <a:t> accumulates until collected.</a:t>
          </a:r>
          <a:endParaRPr lang="en-US"/>
        </a:p>
      </dgm:t>
    </dgm:pt>
    <dgm:pt modelId="{39F39692-1CC0-4F70-ADB1-DF7BE2B4A0A2}" type="parTrans" cxnId="{14B70FEA-F3EB-4AE3-A2CD-DB4D8D31C11F}">
      <dgm:prSet/>
      <dgm:spPr/>
      <dgm:t>
        <a:bodyPr/>
        <a:lstStyle/>
        <a:p>
          <a:endParaRPr lang="en-US"/>
        </a:p>
      </dgm:t>
    </dgm:pt>
    <dgm:pt modelId="{09BB2165-0D5F-407F-B255-255A17798263}" type="sibTrans" cxnId="{14B70FEA-F3EB-4AE3-A2CD-DB4D8D31C11F}">
      <dgm:prSet/>
      <dgm:spPr/>
      <dgm:t>
        <a:bodyPr/>
        <a:lstStyle/>
        <a:p>
          <a:endParaRPr lang="en-US"/>
        </a:p>
      </dgm:t>
    </dgm:pt>
    <dgm:pt modelId="{A12387C4-7407-41AF-89B8-41BCE43CFBA7}" type="pres">
      <dgm:prSet presAssocID="{C4C23C26-1E59-4888-9A4E-BFBBDDE404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0FAC0-1CB9-474D-83BE-EDEC5CD74EAB}" type="pres">
      <dgm:prSet presAssocID="{1A88D4B0-FB12-4B65-8C0B-44A09E2A831B}" presName="compNode" presStyleCnt="0"/>
      <dgm:spPr/>
    </dgm:pt>
    <dgm:pt modelId="{42717D23-C678-43A4-95E5-7F6D30EE8AB9}" type="pres">
      <dgm:prSet presAssocID="{1A88D4B0-FB12-4B65-8C0B-44A09E2A831B}" presName="iconRect" presStyleLbl="node1" presStyleIdx="0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5C74584-33CA-4D85-841D-8BE88F891B12}" type="pres">
      <dgm:prSet presAssocID="{1A88D4B0-FB12-4B65-8C0B-44A09E2A831B}" presName="spaceRect" presStyleCnt="0"/>
      <dgm:spPr/>
    </dgm:pt>
    <dgm:pt modelId="{1401D970-6100-462C-9C61-26810C23DDA9}" type="pres">
      <dgm:prSet presAssocID="{1A88D4B0-FB12-4B65-8C0B-44A09E2A831B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CCFF01A-FE20-4A70-8D0E-27CD664A09EB}" type="pres">
      <dgm:prSet presAssocID="{6C07EE55-35F1-4BDC-83E2-BBD86FC8195F}" presName="sibTrans" presStyleCnt="0"/>
      <dgm:spPr/>
    </dgm:pt>
    <dgm:pt modelId="{1A9201AF-8AF7-466B-90EE-0B75E92879C7}" type="pres">
      <dgm:prSet presAssocID="{95EDCE8F-B4DD-435D-BC34-E29C54B81FD3}" presName="compNode" presStyleCnt="0"/>
      <dgm:spPr/>
    </dgm:pt>
    <dgm:pt modelId="{DEF32D90-3A30-49E7-AF4A-AE1917436928}" type="pres">
      <dgm:prSet presAssocID="{95EDCE8F-B4DD-435D-BC34-E29C54B81FD3}" presName="iconRect" presStyleLbl="node1" presStyleIdx="1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86EE010-4950-4F05-9844-977645371246}" type="pres">
      <dgm:prSet presAssocID="{95EDCE8F-B4DD-435D-BC34-E29C54B81FD3}" presName="spaceRect" presStyleCnt="0"/>
      <dgm:spPr/>
    </dgm:pt>
    <dgm:pt modelId="{2D64908F-2A79-4F31-A2E0-F19F6A421A31}" type="pres">
      <dgm:prSet presAssocID="{95EDCE8F-B4DD-435D-BC34-E29C54B81FD3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0605AD5-30CD-4BA8-A969-D54E24B5F664}" type="pres">
      <dgm:prSet presAssocID="{DE79DCA4-DB00-463E-AF06-D5EDD2692854}" presName="sibTrans" presStyleCnt="0"/>
      <dgm:spPr/>
    </dgm:pt>
    <dgm:pt modelId="{ECDAA9D5-B154-4376-9F7B-B334396C2E9D}" type="pres">
      <dgm:prSet presAssocID="{719C05E1-D3AF-4B57-99F5-717D688B75D4}" presName="compNode" presStyleCnt="0"/>
      <dgm:spPr/>
    </dgm:pt>
    <dgm:pt modelId="{ADD71C4A-0EFE-4369-BC05-2F97ABE12901}" type="pres">
      <dgm:prSet presAssocID="{719C05E1-D3AF-4B57-99F5-717D688B75D4}" presName="iconRect" presStyleLbl="node1" presStyleIdx="2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281BA6-431B-485D-8ED3-2484DB31F3D6}" type="pres">
      <dgm:prSet presAssocID="{719C05E1-D3AF-4B57-99F5-717D688B75D4}" presName="spaceRect" presStyleCnt="0"/>
      <dgm:spPr/>
    </dgm:pt>
    <dgm:pt modelId="{711AA31D-8BEE-4220-8038-C6E6A0857118}" type="pres">
      <dgm:prSet presAssocID="{719C05E1-D3AF-4B57-99F5-717D688B75D4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D3BBFDA-38B0-4AD7-A8E2-9E849A54BCCA}" type="pres">
      <dgm:prSet presAssocID="{05D4CEDC-A348-4290-B75F-761ED620058C}" presName="sibTrans" presStyleCnt="0"/>
      <dgm:spPr/>
    </dgm:pt>
    <dgm:pt modelId="{F39EFD86-CA88-498F-8086-02CB6720E818}" type="pres">
      <dgm:prSet presAssocID="{F203689C-CCDA-4B47-B2CA-DCB55AAB2C28}" presName="compNode" presStyleCnt="0"/>
      <dgm:spPr/>
    </dgm:pt>
    <dgm:pt modelId="{664F83F9-B282-4BA5-A897-941F92ADF71F}" type="pres">
      <dgm:prSet presAssocID="{F203689C-CCDA-4B47-B2CA-DCB55AAB2C28}" presName="iconRect" presStyleLbl="node1" presStyleIdx="3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3165450-CEF0-44D6-A8B7-7803C3FDA7C8}" type="pres">
      <dgm:prSet presAssocID="{F203689C-CCDA-4B47-B2CA-DCB55AAB2C28}" presName="spaceRect" presStyleCnt="0"/>
      <dgm:spPr/>
    </dgm:pt>
    <dgm:pt modelId="{388BAEDC-DAF7-4AE4-9074-2BBCFE64A7EC}" type="pres">
      <dgm:prSet presAssocID="{F203689C-CCDA-4B47-B2CA-DCB55AAB2C28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72CD9A2-F142-4D19-8C06-E915C856937B}" type="pres">
      <dgm:prSet presAssocID="{07C391A1-99C9-428E-8C7A-1A6BC683105D}" presName="sibTrans" presStyleCnt="0"/>
      <dgm:spPr/>
    </dgm:pt>
    <dgm:pt modelId="{0E6F4B49-46DF-41A3-85B5-081B058C7268}" type="pres">
      <dgm:prSet presAssocID="{0071BAE9-7400-407D-A4A5-7E462C14956F}" presName="compNode" presStyleCnt="0"/>
      <dgm:spPr/>
    </dgm:pt>
    <dgm:pt modelId="{C8301A76-AFCA-4073-9948-E2865431D982}" type="pres">
      <dgm:prSet presAssocID="{0071BAE9-7400-407D-A4A5-7E462C14956F}" presName="iconRect" presStyleLbl="node1" presStyleIdx="4" presStyleCnt="8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ey"/>
        </a:ext>
      </dgm:extLst>
    </dgm:pt>
    <dgm:pt modelId="{343FFC09-9390-4F89-9FB9-165FA233DF1D}" type="pres">
      <dgm:prSet presAssocID="{0071BAE9-7400-407D-A4A5-7E462C14956F}" presName="spaceRect" presStyleCnt="0"/>
      <dgm:spPr/>
    </dgm:pt>
    <dgm:pt modelId="{B5A1D4DD-BDB7-4B2E-AFE7-73648038A342}" type="pres">
      <dgm:prSet presAssocID="{0071BAE9-7400-407D-A4A5-7E462C14956F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E8E029-BFAF-4291-83FA-D06F7D40F588}" type="pres">
      <dgm:prSet presAssocID="{71ED5F1B-19C9-4B06-979C-0D476FAD8CBD}" presName="sibTrans" presStyleCnt="0"/>
      <dgm:spPr/>
    </dgm:pt>
    <dgm:pt modelId="{B17790DE-04DE-407E-A97E-BC485141AE2D}" type="pres">
      <dgm:prSet presAssocID="{F9B8DF8C-34F8-474D-874B-4DB2E2E58732}" presName="compNode" presStyleCnt="0"/>
      <dgm:spPr/>
    </dgm:pt>
    <dgm:pt modelId="{BAEE5371-D137-4226-B76D-8CCF3625F35E}" type="pres">
      <dgm:prSet presAssocID="{F9B8DF8C-34F8-474D-874B-4DB2E2E58732}" presName="iconRect" presStyleLbl="node1" presStyleIdx="5" presStyleCnt="8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64A76BD-DA35-43CC-B77F-5351D5605FD0}" type="pres">
      <dgm:prSet presAssocID="{F9B8DF8C-34F8-474D-874B-4DB2E2E58732}" presName="spaceRect" presStyleCnt="0"/>
      <dgm:spPr/>
    </dgm:pt>
    <dgm:pt modelId="{55E960BB-8E52-49B7-B2B6-398D94980A6B}" type="pres">
      <dgm:prSet presAssocID="{F9B8DF8C-34F8-474D-874B-4DB2E2E58732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4EAA5A-6758-4D65-A452-2D24E165BBE4}" type="pres">
      <dgm:prSet presAssocID="{65D2AAD7-AF60-468B-A3DD-BC9C0E338FF0}" presName="sibTrans" presStyleCnt="0"/>
      <dgm:spPr/>
    </dgm:pt>
    <dgm:pt modelId="{58EC9033-DE4C-4FDE-A1DA-1ACE45DEB3FD}" type="pres">
      <dgm:prSet presAssocID="{1788C9F3-6848-4E30-8EA7-25FA9896CD2F}" presName="compNode" presStyleCnt="0"/>
      <dgm:spPr/>
    </dgm:pt>
    <dgm:pt modelId="{27327242-4F37-4A15-BFC2-B84F688CFF59}" type="pres">
      <dgm:prSet presAssocID="{1788C9F3-6848-4E30-8EA7-25FA9896CD2F}" presName="iconRect" presStyleLbl="node1" presStyleIdx="6" presStyleCnt="8"/>
      <dgm:spPr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588B181-5795-4BA1-B61E-3DE4C4382938}" type="pres">
      <dgm:prSet presAssocID="{1788C9F3-6848-4E30-8EA7-25FA9896CD2F}" presName="spaceRect" presStyleCnt="0"/>
      <dgm:spPr/>
    </dgm:pt>
    <dgm:pt modelId="{751CFA0C-B088-4B91-AA1C-BC4212BCAB11}" type="pres">
      <dgm:prSet presAssocID="{1788C9F3-6848-4E30-8EA7-25FA9896CD2F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0DF1018-4187-4AC4-823A-EA45D0D30263}" type="pres">
      <dgm:prSet presAssocID="{9A3CDE7C-19A7-43B0-AD0A-FC718D50B565}" presName="sibTrans" presStyleCnt="0"/>
      <dgm:spPr/>
    </dgm:pt>
    <dgm:pt modelId="{D03B58FD-AB5F-4521-A5CE-48251E4A8780}" type="pres">
      <dgm:prSet presAssocID="{85E3EE22-2D97-4C6F-9F65-A2B86838D8DB}" presName="compNode" presStyleCnt="0"/>
      <dgm:spPr/>
    </dgm:pt>
    <dgm:pt modelId="{76355547-E5EC-4B8D-A87D-E93D935FFF11}" type="pres">
      <dgm:prSet presAssocID="{85E3EE22-2D97-4C6F-9F65-A2B86838D8DB}" presName="iconRect" presStyleLbl="node1" presStyleIdx="7" presStyleCnt="8"/>
      <dgm:spPr>
        <a:blipFill>
          <a:blip xmlns:r="http://schemas.openxmlformats.org/officeDocument/2006/relationships"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DA9C67-AD6D-4316-BCF1-FFD29586E5B3}" type="pres">
      <dgm:prSet presAssocID="{85E3EE22-2D97-4C6F-9F65-A2B86838D8DB}" presName="spaceRect" presStyleCnt="0"/>
      <dgm:spPr/>
    </dgm:pt>
    <dgm:pt modelId="{70AA6F84-902C-4660-B784-F9A3AE4E40C0}" type="pres">
      <dgm:prSet presAssocID="{85E3EE22-2D97-4C6F-9F65-A2B86838D8DB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8321E-FD56-4FC9-AD6C-269AE1BF3F1B}" srcId="{C4C23C26-1E59-4888-9A4E-BFBBDDE4043C}" destId="{F203689C-CCDA-4B47-B2CA-DCB55AAB2C28}" srcOrd="3" destOrd="0" parTransId="{E37605E2-8F05-4E8B-9892-2CDB803C5198}" sibTransId="{07C391A1-99C9-428E-8C7A-1A6BC683105D}"/>
    <dgm:cxn modelId="{F6759B1D-84EB-4858-AA37-3577BCDC8C63}" type="presOf" srcId="{F9B8DF8C-34F8-474D-874B-4DB2E2E58732}" destId="{55E960BB-8E52-49B7-B2B6-398D94980A6B}" srcOrd="0" destOrd="0" presId="urn:microsoft.com/office/officeart/2018/2/layout/IconLabelList"/>
    <dgm:cxn modelId="{8C13672F-5C06-42BB-BFDA-EBABD46C9064}" type="presOf" srcId="{0071BAE9-7400-407D-A4A5-7E462C14956F}" destId="{B5A1D4DD-BDB7-4B2E-AFE7-73648038A342}" srcOrd="0" destOrd="0" presId="urn:microsoft.com/office/officeart/2018/2/layout/IconLabelList"/>
    <dgm:cxn modelId="{8449C090-B5E6-4530-9715-B94706C61643}" srcId="{C4C23C26-1E59-4888-9A4E-BFBBDDE4043C}" destId="{1788C9F3-6848-4E30-8EA7-25FA9896CD2F}" srcOrd="6" destOrd="0" parTransId="{B4065ABC-C971-4826-AEE3-A5A3B618EA58}" sibTransId="{9A3CDE7C-19A7-43B0-AD0A-FC718D50B565}"/>
    <dgm:cxn modelId="{4FC7D3FA-5A35-4C84-9F11-D64E206DCF84}" type="presOf" srcId="{1788C9F3-6848-4E30-8EA7-25FA9896CD2F}" destId="{751CFA0C-B088-4B91-AA1C-BC4212BCAB11}" srcOrd="0" destOrd="0" presId="urn:microsoft.com/office/officeart/2018/2/layout/IconLabelList"/>
    <dgm:cxn modelId="{C453EF8C-8527-4ED4-9A9C-6D89CD74AFFD}" type="presOf" srcId="{C4C23C26-1E59-4888-9A4E-BFBBDDE4043C}" destId="{A12387C4-7407-41AF-89B8-41BCE43CFBA7}" srcOrd="0" destOrd="0" presId="urn:microsoft.com/office/officeart/2018/2/layout/IconLabelList"/>
    <dgm:cxn modelId="{88F24A56-CB99-45E5-BDCA-2436400799E2}" srcId="{C4C23C26-1E59-4888-9A4E-BFBBDDE4043C}" destId="{1A88D4B0-FB12-4B65-8C0B-44A09E2A831B}" srcOrd="0" destOrd="0" parTransId="{628ADD4B-2168-41CA-88C7-6D91865D6D18}" sibTransId="{6C07EE55-35F1-4BDC-83E2-BBD86FC8195F}"/>
    <dgm:cxn modelId="{4BE5CF92-5991-4549-8C67-632C324810C5}" srcId="{C4C23C26-1E59-4888-9A4E-BFBBDDE4043C}" destId="{719C05E1-D3AF-4B57-99F5-717D688B75D4}" srcOrd="2" destOrd="0" parTransId="{983A4DD5-0343-40D2-ACA4-C1411BA4B587}" sibTransId="{05D4CEDC-A348-4290-B75F-761ED620058C}"/>
    <dgm:cxn modelId="{F9DF26B3-677F-4827-AE21-A69B2CCC581A}" type="presOf" srcId="{719C05E1-D3AF-4B57-99F5-717D688B75D4}" destId="{711AA31D-8BEE-4220-8038-C6E6A0857118}" srcOrd="0" destOrd="0" presId="urn:microsoft.com/office/officeart/2018/2/layout/IconLabelList"/>
    <dgm:cxn modelId="{14B70FEA-F3EB-4AE3-A2CD-DB4D8D31C11F}" srcId="{C4C23C26-1E59-4888-9A4E-BFBBDDE4043C}" destId="{85E3EE22-2D97-4C6F-9F65-A2B86838D8DB}" srcOrd="7" destOrd="0" parTransId="{39F39692-1CC0-4F70-ADB1-DF7BE2B4A0A2}" sibTransId="{09BB2165-0D5F-407F-B255-255A17798263}"/>
    <dgm:cxn modelId="{B3062D37-7BAF-4A8D-ACA5-355812A1368D}" srcId="{C4C23C26-1E59-4888-9A4E-BFBBDDE4043C}" destId="{0071BAE9-7400-407D-A4A5-7E462C14956F}" srcOrd="4" destOrd="0" parTransId="{F82C2844-F4B8-4D51-ADD5-E210BBE15E77}" sibTransId="{71ED5F1B-19C9-4B06-979C-0D476FAD8CBD}"/>
    <dgm:cxn modelId="{2FB06D38-288B-4614-AA28-B909F9DC39BE}" type="presOf" srcId="{95EDCE8F-B4DD-435D-BC34-E29C54B81FD3}" destId="{2D64908F-2A79-4F31-A2E0-F19F6A421A31}" srcOrd="0" destOrd="0" presId="urn:microsoft.com/office/officeart/2018/2/layout/IconLabelList"/>
    <dgm:cxn modelId="{4C4093D6-89E8-4CBC-BCA4-32F163276DCF}" type="presOf" srcId="{1A88D4B0-FB12-4B65-8C0B-44A09E2A831B}" destId="{1401D970-6100-462C-9C61-26810C23DDA9}" srcOrd="0" destOrd="0" presId="urn:microsoft.com/office/officeart/2018/2/layout/IconLabelList"/>
    <dgm:cxn modelId="{2F5DC747-0A96-4047-9773-ADCFE9E8D796}" type="presOf" srcId="{F203689C-CCDA-4B47-B2CA-DCB55AAB2C28}" destId="{388BAEDC-DAF7-4AE4-9074-2BBCFE64A7EC}" srcOrd="0" destOrd="0" presId="urn:microsoft.com/office/officeart/2018/2/layout/IconLabelList"/>
    <dgm:cxn modelId="{F3D95FBE-6A75-4843-9255-C02305599240}" type="presOf" srcId="{85E3EE22-2D97-4C6F-9F65-A2B86838D8DB}" destId="{70AA6F84-902C-4660-B784-F9A3AE4E40C0}" srcOrd="0" destOrd="0" presId="urn:microsoft.com/office/officeart/2018/2/layout/IconLabelList"/>
    <dgm:cxn modelId="{9B5148A0-4D03-4F13-B1FF-C2310E02B5DE}" srcId="{C4C23C26-1E59-4888-9A4E-BFBBDDE4043C}" destId="{95EDCE8F-B4DD-435D-BC34-E29C54B81FD3}" srcOrd="1" destOrd="0" parTransId="{CB515066-FB3A-46A3-9885-271A778C4764}" sibTransId="{DE79DCA4-DB00-463E-AF06-D5EDD2692854}"/>
    <dgm:cxn modelId="{1F5EC20A-C904-408B-AE33-8A84C670CE18}" srcId="{C4C23C26-1E59-4888-9A4E-BFBBDDE4043C}" destId="{F9B8DF8C-34F8-474D-874B-4DB2E2E58732}" srcOrd="5" destOrd="0" parTransId="{D51DFD60-F938-463E-B0D2-B730F3A88D1B}" sibTransId="{65D2AAD7-AF60-468B-A3DD-BC9C0E338FF0}"/>
    <dgm:cxn modelId="{3DFA0C79-E68B-4886-A029-151D1F995AD2}" type="presParOf" srcId="{A12387C4-7407-41AF-89B8-41BCE43CFBA7}" destId="{E850FAC0-1CB9-474D-83BE-EDEC5CD74EAB}" srcOrd="0" destOrd="0" presId="urn:microsoft.com/office/officeart/2018/2/layout/IconLabelList"/>
    <dgm:cxn modelId="{EAC1C8FC-D773-4E97-AA96-0FCBFA2F762C}" type="presParOf" srcId="{E850FAC0-1CB9-474D-83BE-EDEC5CD74EAB}" destId="{42717D23-C678-43A4-95E5-7F6D30EE8AB9}" srcOrd="0" destOrd="0" presId="urn:microsoft.com/office/officeart/2018/2/layout/IconLabelList"/>
    <dgm:cxn modelId="{EB95EF03-A595-478E-B93F-B6E6F4D21BE4}" type="presParOf" srcId="{E850FAC0-1CB9-474D-83BE-EDEC5CD74EAB}" destId="{95C74584-33CA-4D85-841D-8BE88F891B12}" srcOrd="1" destOrd="0" presId="urn:microsoft.com/office/officeart/2018/2/layout/IconLabelList"/>
    <dgm:cxn modelId="{A69E91A9-084E-407D-B26A-4CB51E082C49}" type="presParOf" srcId="{E850FAC0-1CB9-474D-83BE-EDEC5CD74EAB}" destId="{1401D970-6100-462C-9C61-26810C23DDA9}" srcOrd="2" destOrd="0" presId="urn:microsoft.com/office/officeart/2018/2/layout/IconLabelList"/>
    <dgm:cxn modelId="{2BB4C015-CFBA-40F4-9CDC-B5C0970E7856}" type="presParOf" srcId="{A12387C4-7407-41AF-89B8-41BCE43CFBA7}" destId="{FCCFF01A-FE20-4A70-8D0E-27CD664A09EB}" srcOrd="1" destOrd="0" presId="urn:microsoft.com/office/officeart/2018/2/layout/IconLabelList"/>
    <dgm:cxn modelId="{C9C1484A-7C40-4E9D-A257-6F837605B8F0}" type="presParOf" srcId="{A12387C4-7407-41AF-89B8-41BCE43CFBA7}" destId="{1A9201AF-8AF7-466B-90EE-0B75E92879C7}" srcOrd="2" destOrd="0" presId="urn:microsoft.com/office/officeart/2018/2/layout/IconLabelList"/>
    <dgm:cxn modelId="{F65A79C3-F9F4-4EB2-8EDA-A27357B51D61}" type="presParOf" srcId="{1A9201AF-8AF7-466B-90EE-0B75E92879C7}" destId="{DEF32D90-3A30-49E7-AF4A-AE1917436928}" srcOrd="0" destOrd="0" presId="urn:microsoft.com/office/officeart/2018/2/layout/IconLabelList"/>
    <dgm:cxn modelId="{B20BD03D-B53F-463A-A3B5-E5EC6EEE3348}" type="presParOf" srcId="{1A9201AF-8AF7-466B-90EE-0B75E92879C7}" destId="{886EE010-4950-4F05-9844-977645371246}" srcOrd="1" destOrd="0" presId="urn:microsoft.com/office/officeart/2018/2/layout/IconLabelList"/>
    <dgm:cxn modelId="{2C9CF7D8-AAD2-462C-B92A-4FA8DD48FBFF}" type="presParOf" srcId="{1A9201AF-8AF7-466B-90EE-0B75E92879C7}" destId="{2D64908F-2A79-4F31-A2E0-F19F6A421A31}" srcOrd="2" destOrd="0" presId="urn:microsoft.com/office/officeart/2018/2/layout/IconLabelList"/>
    <dgm:cxn modelId="{1107C28A-FFEA-4FE3-AF58-77EFD7827160}" type="presParOf" srcId="{A12387C4-7407-41AF-89B8-41BCE43CFBA7}" destId="{40605AD5-30CD-4BA8-A969-D54E24B5F664}" srcOrd="3" destOrd="0" presId="urn:microsoft.com/office/officeart/2018/2/layout/IconLabelList"/>
    <dgm:cxn modelId="{E5ADCA84-8F7A-4B5F-9DC9-0448AF534B60}" type="presParOf" srcId="{A12387C4-7407-41AF-89B8-41BCE43CFBA7}" destId="{ECDAA9D5-B154-4376-9F7B-B334396C2E9D}" srcOrd="4" destOrd="0" presId="urn:microsoft.com/office/officeart/2018/2/layout/IconLabelList"/>
    <dgm:cxn modelId="{55ED3AA9-9F00-4C09-9563-CF443644535D}" type="presParOf" srcId="{ECDAA9D5-B154-4376-9F7B-B334396C2E9D}" destId="{ADD71C4A-0EFE-4369-BC05-2F97ABE12901}" srcOrd="0" destOrd="0" presId="urn:microsoft.com/office/officeart/2018/2/layout/IconLabelList"/>
    <dgm:cxn modelId="{668F5F26-9A2B-4BC5-813E-EBF13693631C}" type="presParOf" srcId="{ECDAA9D5-B154-4376-9F7B-B334396C2E9D}" destId="{5C281BA6-431B-485D-8ED3-2484DB31F3D6}" srcOrd="1" destOrd="0" presId="urn:microsoft.com/office/officeart/2018/2/layout/IconLabelList"/>
    <dgm:cxn modelId="{CF735F8A-F64C-4181-9BD1-6B7C7EF3C8C9}" type="presParOf" srcId="{ECDAA9D5-B154-4376-9F7B-B334396C2E9D}" destId="{711AA31D-8BEE-4220-8038-C6E6A0857118}" srcOrd="2" destOrd="0" presId="urn:microsoft.com/office/officeart/2018/2/layout/IconLabelList"/>
    <dgm:cxn modelId="{11B666FF-2271-4127-B6B1-7F73CD193C2D}" type="presParOf" srcId="{A12387C4-7407-41AF-89B8-41BCE43CFBA7}" destId="{DD3BBFDA-38B0-4AD7-A8E2-9E849A54BCCA}" srcOrd="5" destOrd="0" presId="urn:microsoft.com/office/officeart/2018/2/layout/IconLabelList"/>
    <dgm:cxn modelId="{9908BBB3-8EFC-4E89-A40E-284AAE90DA77}" type="presParOf" srcId="{A12387C4-7407-41AF-89B8-41BCE43CFBA7}" destId="{F39EFD86-CA88-498F-8086-02CB6720E818}" srcOrd="6" destOrd="0" presId="urn:microsoft.com/office/officeart/2018/2/layout/IconLabelList"/>
    <dgm:cxn modelId="{5A8AD69B-E871-4BF8-B3B0-8BDCEB49E905}" type="presParOf" srcId="{F39EFD86-CA88-498F-8086-02CB6720E818}" destId="{664F83F9-B282-4BA5-A897-941F92ADF71F}" srcOrd="0" destOrd="0" presId="urn:microsoft.com/office/officeart/2018/2/layout/IconLabelList"/>
    <dgm:cxn modelId="{26E00D61-0EDA-4CC7-9CA7-75AE30692668}" type="presParOf" srcId="{F39EFD86-CA88-498F-8086-02CB6720E818}" destId="{63165450-CEF0-44D6-A8B7-7803C3FDA7C8}" srcOrd="1" destOrd="0" presId="urn:microsoft.com/office/officeart/2018/2/layout/IconLabelList"/>
    <dgm:cxn modelId="{F4DAE3C9-F603-48D2-92AF-C2F6CDF938D8}" type="presParOf" srcId="{F39EFD86-CA88-498F-8086-02CB6720E818}" destId="{388BAEDC-DAF7-4AE4-9074-2BBCFE64A7EC}" srcOrd="2" destOrd="0" presId="urn:microsoft.com/office/officeart/2018/2/layout/IconLabelList"/>
    <dgm:cxn modelId="{E92DDEEE-A972-4A3D-A9D7-44D0EC366866}" type="presParOf" srcId="{A12387C4-7407-41AF-89B8-41BCE43CFBA7}" destId="{F72CD9A2-F142-4D19-8C06-E915C856937B}" srcOrd="7" destOrd="0" presId="urn:microsoft.com/office/officeart/2018/2/layout/IconLabelList"/>
    <dgm:cxn modelId="{105C55FC-53DE-4964-A2CC-D48022AC118E}" type="presParOf" srcId="{A12387C4-7407-41AF-89B8-41BCE43CFBA7}" destId="{0E6F4B49-46DF-41A3-85B5-081B058C7268}" srcOrd="8" destOrd="0" presId="urn:microsoft.com/office/officeart/2018/2/layout/IconLabelList"/>
    <dgm:cxn modelId="{454A45AE-697C-4BFB-9AFF-5B7CDBD459C0}" type="presParOf" srcId="{0E6F4B49-46DF-41A3-85B5-081B058C7268}" destId="{C8301A76-AFCA-4073-9948-E2865431D982}" srcOrd="0" destOrd="0" presId="urn:microsoft.com/office/officeart/2018/2/layout/IconLabelList"/>
    <dgm:cxn modelId="{DE9D2DE1-5DEA-4FFF-9AAF-74FB94F139A3}" type="presParOf" srcId="{0E6F4B49-46DF-41A3-85B5-081B058C7268}" destId="{343FFC09-9390-4F89-9FB9-165FA233DF1D}" srcOrd="1" destOrd="0" presId="urn:microsoft.com/office/officeart/2018/2/layout/IconLabelList"/>
    <dgm:cxn modelId="{A2C6125E-1288-4355-957E-237CA10E4E46}" type="presParOf" srcId="{0E6F4B49-46DF-41A3-85B5-081B058C7268}" destId="{B5A1D4DD-BDB7-4B2E-AFE7-73648038A342}" srcOrd="2" destOrd="0" presId="urn:microsoft.com/office/officeart/2018/2/layout/IconLabelList"/>
    <dgm:cxn modelId="{0EE21FF5-4D75-4C5E-98EA-2CAEF902B802}" type="presParOf" srcId="{A12387C4-7407-41AF-89B8-41BCE43CFBA7}" destId="{2DE8E029-BFAF-4291-83FA-D06F7D40F588}" srcOrd="9" destOrd="0" presId="urn:microsoft.com/office/officeart/2018/2/layout/IconLabelList"/>
    <dgm:cxn modelId="{C860278C-6B6C-4D72-AE85-8F2E5B818CF6}" type="presParOf" srcId="{A12387C4-7407-41AF-89B8-41BCE43CFBA7}" destId="{B17790DE-04DE-407E-A97E-BC485141AE2D}" srcOrd="10" destOrd="0" presId="urn:microsoft.com/office/officeart/2018/2/layout/IconLabelList"/>
    <dgm:cxn modelId="{1F440A5A-B7D2-470E-BBEE-C7223FF21F11}" type="presParOf" srcId="{B17790DE-04DE-407E-A97E-BC485141AE2D}" destId="{BAEE5371-D137-4226-B76D-8CCF3625F35E}" srcOrd="0" destOrd="0" presId="urn:microsoft.com/office/officeart/2018/2/layout/IconLabelList"/>
    <dgm:cxn modelId="{F04F3AE2-AF11-45E9-BDF5-B1DAFC80FB0D}" type="presParOf" srcId="{B17790DE-04DE-407E-A97E-BC485141AE2D}" destId="{564A76BD-DA35-43CC-B77F-5351D5605FD0}" srcOrd="1" destOrd="0" presId="urn:microsoft.com/office/officeart/2018/2/layout/IconLabelList"/>
    <dgm:cxn modelId="{68565F28-38A5-4E65-927D-09983B52990A}" type="presParOf" srcId="{B17790DE-04DE-407E-A97E-BC485141AE2D}" destId="{55E960BB-8E52-49B7-B2B6-398D94980A6B}" srcOrd="2" destOrd="0" presId="urn:microsoft.com/office/officeart/2018/2/layout/IconLabelList"/>
    <dgm:cxn modelId="{25F72D87-D1DC-4873-8988-03D314E16C4C}" type="presParOf" srcId="{A12387C4-7407-41AF-89B8-41BCE43CFBA7}" destId="{774EAA5A-6758-4D65-A452-2D24E165BBE4}" srcOrd="11" destOrd="0" presId="urn:microsoft.com/office/officeart/2018/2/layout/IconLabelList"/>
    <dgm:cxn modelId="{6F561067-9394-4BF1-A406-CA60422188DC}" type="presParOf" srcId="{A12387C4-7407-41AF-89B8-41BCE43CFBA7}" destId="{58EC9033-DE4C-4FDE-A1DA-1ACE45DEB3FD}" srcOrd="12" destOrd="0" presId="urn:microsoft.com/office/officeart/2018/2/layout/IconLabelList"/>
    <dgm:cxn modelId="{FBC6D611-D45B-4BBE-852B-174CB3ED1A42}" type="presParOf" srcId="{58EC9033-DE4C-4FDE-A1DA-1ACE45DEB3FD}" destId="{27327242-4F37-4A15-BFC2-B84F688CFF59}" srcOrd="0" destOrd="0" presId="urn:microsoft.com/office/officeart/2018/2/layout/IconLabelList"/>
    <dgm:cxn modelId="{BBB57F67-129F-4FA1-A03D-38FEE8FFAE3D}" type="presParOf" srcId="{58EC9033-DE4C-4FDE-A1DA-1ACE45DEB3FD}" destId="{4588B181-5795-4BA1-B61E-3DE4C4382938}" srcOrd="1" destOrd="0" presId="urn:microsoft.com/office/officeart/2018/2/layout/IconLabelList"/>
    <dgm:cxn modelId="{8E315CEC-CD73-4257-B1EC-2DE701AFFAA5}" type="presParOf" srcId="{58EC9033-DE4C-4FDE-A1DA-1ACE45DEB3FD}" destId="{751CFA0C-B088-4B91-AA1C-BC4212BCAB11}" srcOrd="2" destOrd="0" presId="urn:microsoft.com/office/officeart/2018/2/layout/IconLabelList"/>
    <dgm:cxn modelId="{AAD43747-5FC2-49DE-8F56-2EDD77E7C2BF}" type="presParOf" srcId="{A12387C4-7407-41AF-89B8-41BCE43CFBA7}" destId="{F0DF1018-4187-4AC4-823A-EA45D0D30263}" srcOrd="13" destOrd="0" presId="urn:microsoft.com/office/officeart/2018/2/layout/IconLabelList"/>
    <dgm:cxn modelId="{0F794B7D-7932-4E72-8145-EABAA42CFA03}" type="presParOf" srcId="{A12387C4-7407-41AF-89B8-41BCE43CFBA7}" destId="{D03B58FD-AB5F-4521-A5CE-48251E4A8780}" srcOrd="14" destOrd="0" presId="urn:microsoft.com/office/officeart/2018/2/layout/IconLabelList"/>
    <dgm:cxn modelId="{E30C0249-9106-437B-8F21-4EA42FEADF6E}" type="presParOf" srcId="{D03B58FD-AB5F-4521-A5CE-48251E4A8780}" destId="{76355547-E5EC-4B8D-A87D-E93D935FFF11}" srcOrd="0" destOrd="0" presId="urn:microsoft.com/office/officeart/2018/2/layout/IconLabelList"/>
    <dgm:cxn modelId="{8922947D-CEDE-4D97-BE5D-4BA28E7F9C85}" type="presParOf" srcId="{D03B58FD-AB5F-4521-A5CE-48251E4A8780}" destId="{12DA9C67-AD6D-4316-BCF1-FFD29586E5B3}" srcOrd="1" destOrd="0" presId="urn:microsoft.com/office/officeart/2018/2/layout/IconLabelList"/>
    <dgm:cxn modelId="{D4BA5577-F1F0-438C-AA60-6748C57D4FED}" type="presParOf" srcId="{D03B58FD-AB5F-4521-A5CE-48251E4A8780}" destId="{70AA6F84-902C-4660-B784-F9A3AE4E40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BDCB5-E180-4E70-8F08-2C5B6A48A3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761E49-510B-484B-882D-F7B09B10A33B}">
      <dgm:prSet/>
      <dgm:spPr/>
      <dgm:t>
        <a:bodyPr/>
        <a:lstStyle/>
        <a:p>
          <a:pPr>
            <a:defRPr cap="all"/>
          </a:pPr>
          <a:r>
            <a:rPr lang="en-US"/>
            <a:t>Git repository hosting service.</a:t>
          </a:r>
        </a:p>
      </dgm:t>
    </dgm:pt>
    <dgm:pt modelId="{C0075697-A6CA-4754-B8C0-FABD42DC12CD}" type="parTrans" cxnId="{E38D1DC3-630F-451A-A39B-2F84206CEDD0}">
      <dgm:prSet/>
      <dgm:spPr/>
      <dgm:t>
        <a:bodyPr/>
        <a:lstStyle/>
        <a:p>
          <a:endParaRPr lang="en-US"/>
        </a:p>
      </dgm:t>
    </dgm:pt>
    <dgm:pt modelId="{7140CB2B-A44E-41D9-94BC-0C4EED5C473E}" type="sibTrans" cxnId="{E38D1DC3-630F-451A-A39B-2F84206CEDD0}">
      <dgm:prSet/>
      <dgm:spPr/>
      <dgm:t>
        <a:bodyPr/>
        <a:lstStyle/>
        <a:p>
          <a:endParaRPr lang="en-US"/>
        </a:p>
      </dgm:t>
    </dgm:pt>
    <dgm:pt modelId="{6EBFC402-5C5B-42AF-BD89-C1811D352B40}">
      <dgm:prSet/>
      <dgm:spPr/>
      <dgm:t>
        <a:bodyPr/>
        <a:lstStyle/>
        <a:p>
          <a:pPr>
            <a:defRPr cap="all"/>
          </a:pPr>
          <a:r>
            <a:rPr lang="en-US"/>
            <a:t>Provides a Web-based graphical interface.</a:t>
          </a:r>
        </a:p>
      </dgm:t>
    </dgm:pt>
    <dgm:pt modelId="{EA41F92E-11DE-4587-A2E7-2AA7FCA22650}" type="parTrans" cxnId="{4E1F9297-39FA-43D4-92F6-E07882914074}">
      <dgm:prSet/>
      <dgm:spPr/>
      <dgm:t>
        <a:bodyPr/>
        <a:lstStyle/>
        <a:p>
          <a:endParaRPr lang="en-US"/>
        </a:p>
      </dgm:t>
    </dgm:pt>
    <dgm:pt modelId="{6FFEE1BD-58C1-47CB-A5B1-E8963994235C}" type="sibTrans" cxnId="{4E1F9297-39FA-43D4-92F6-E07882914074}">
      <dgm:prSet/>
      <dgm:spPr/>
      <dgm:t>
        <a:bodyPr/>
        <a:lstStyle/>
        <a:p>
          <a:endParaRPr lang="en-US"/>
        </a:p>
      </dgm:t>
    </dgm:pt>
    <dgm:pt modelId="{6574257D-5C29-4ED3-A850-42D3D441CDD3}">
      <dgm:prSet/>
      <dgm:spPr/>
      <dgm:t>
        <a:bodyPr/>
        <a:lstStyle/>
        <a:p>
          <a:pPr>
            <a:defRPr cap="all"/>
          </a:pPr>
          <a:r>
            <a:rPr lang="en-US"/>
            <a:t>Provides access control and several collaboration features.</a:t>
          </a:r>
        </a:p>
      </dgm:t>
    </dgm:pt>
    <dgm:pt modelId="{760B249C-2B98-4BC4-BBD4-2A6013A56FF9}" type="parTrans" cxnId="{C83DDE68-1434-45CE-8CBB-CFB47C8D4FDD}">
      <dgm:prSet/>
      <dgm:spPr/>
      <dgm:t>
        <a:bodyPr/>
        <a:lstStyle/>
        <a:p>
          <a:endParaRPr lang="en-US"/>
        </a:p>
      </dgm:t>
    </dgm:pt>
    <dgm:pt modelId="{F097D434-C794-4BC6-BBE8-1F222E5429C6}" type="sibTrans" cxnId="{C83DDE68-1434-45CE-8CBB-CFB47C8D4FDD}">
      <dgm:prSet/>
      <dgm:spPr/>
      <dgm:t>
        <a:bodyPr/>
        <a:lstStyle/>
        <a:p>
          <a:endParaRPr lang="en-US"/>
        </a:p>
      </dgm:t>
    </dgm:pt>
    <dgm:pt modelId="{9736E6DD-BE9F-47CF-BFCD-142D6353EE27}">
      <dgm:prSet/>
      <dgm:spPr/>
      <dgm:t>
        <a:bodyPr/>
        <a:lstStyle/>
        <a:p>
          <a:pPr>
            <a:defRPr cap="all"/>
          </a:pPr>
          <a:r>
            <a:rPr lang="en-US"/>
            <a:t>Fork, pull request and merge – are what make GitHub so powerful.</a:t>
          </a:r>
        </a:p>
      </dgm:t>
    </dgm:pt>
    <dgm:pt modelId="{10371E0B-CB79-4577-8DB0-470317E97CD6}" type="parTrans" cxnId="{9377F3C8-742B-467C-9F3C-0BE5BB11F545}">
      <dgm:prSet/>
      <dgm:spPr/>
      <dgm:t>
        <a:bodyPr/>
        <a:lstStyle/>
        <a:p>
          <a:endParaRPr lang="en-US"/>
        </a:p>
      </dgm:t>
    </dgm:pt>
    <dgm:pt modelId="{9C885B90-F45D-492C-9DA0-CF37E3D8434C}" type="sibTrans" cxnId="{9377F3C8-742B-467C-9F3C-0BE5BB11F545}">
      <dgm:prSet/>
      <dgm:spPr/>
      <dgm:t>
        <a:bodyPr/>
        <a:lstStyle/>
        <a:p>
          <a:endParaRPr lang="en-US"/>
        </a:p>
      </dgm:t>
    </dgm:pt>
    <dgm:pt modelId="{426937FB-FE7A-49B9-BB17-792E90F926C6}" type="pres">
      <dgm:prSet presAssocID="{1F8BDCB5-E180-4E70-8F08-2C5B6A48A3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E0B71D-AD50-4B18-BCCC-7CA93567EFBE}" type="pres">
      <dgm:prSet presAssocID="{E4761E49-510B-484B-882D-F7B09B10A33B}" presName="compNode" presStyleCnt="0"/>
      <dgm:spPr/>
    </dgm:pt>
    <dgm:pt modelId="{0E113C2E-643C-48B8-B16B-6AA7CB09F264}" type="pres">
      <dgm:prSet presAssocID="{E4761E49-510B-484B-882D-F7B09B10A33B}" presName="iconBgRect" presStyleLbl="bgShp" presStyleIdx="0" presStyleCnt="4"/>
      <dgm:spPr/>
    </dgm:pt>
    <dgm:pt modelId="{48F126B2-19AE-4185-A765-B2945A8B5149}" type="pres">
      <dgm:prSet presAssocID="{E4761E49-510B-484B-882D-F7B09B10A33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8B5BD-B946-4CC3-B640-BAC60CE15B6B}" type="pres">
      <dgm:prSet presAssocID="{E4761E49-510B-484B-882D-F7B09B10A33B}" presName="spaceRect" presStyleCnt="0"/>
      <dgm:spPr/>
    </dgm:pt>
    <dgm:pt modelId="{78682941-F76B-470D-A6BA-24CE10447AA3}" type="pres">
      <dgm:prSet presAssocID="{E4761E49-510B-484B-882D-F7B09B10A33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2627A7-EDBA-4F7E-AB9D-BF7D9F715B38}" type="pres">
      <dgm:prSet presAssocID="{7140CB2B-A44E-41D9-94BC-0C4EED5C473E}" presName="sibTrans" presStyleCnt="0"/>
      <dgm:spPr/>
    </dgm:pt>
    <dgm:pt modelId="{02BA0120-ED38-4DCF-BB15-04E41F876F9C}" type="pres">
      <dgm:prSet presAssocID="{6EBFC402-5C5B-42AF-BD89-C1811D352B40}" presName="compNode" presStyleCnt="0"/>
      <dgm:spPr/>
    </dgm:pt>
    <dgm:pt modelId="{4C9DA160-1E5E-4022-A0ED-ADED9E814F97}" type="pres">
      <dgm:prSet presAssocID="{6EBFC402-5C5B-42AF-BD89-C1811D352B40}" presName="iconBgRect" presStyleLbl="bgShp" presStyleIdx="1" presStyleCnt="4"/>
      <dgm:spPr/>
    </dgm:pt>
    <dgm:pt modelId="{7B58DEE2-7CA9-4EC6-A657-60F98D39544E}" type="pres">
      <dgm:prSet presAssocID="{6EBFC402-5C5B-42AF-BD89-C1811D352B40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1B8C974-614B-41FB-85AD-AF243BA802FB}" type="pres">
      <dgm:prSet presAssocID="{6EBFC402-5C5B-42AF-BD89-C1811D352B40}" presName="spaceRect" presStyleCnt="0"/>
      <dgm:spPr/>
    </dgm:pt>
    <dgm:pt modelId="{E7B547FA-AE85-4088-BD04-09B10171031F}" type="pres">
      <dgm:prSet presAssocID="{6EBFC402-5C5B-42AF-BD89-C1811D352B4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55AD8DC-3FE4-40AC-B33E-987C1AD08812}" type="pres">
      <dgm:prSet presAssocID="{6FFEE1BD-58C1-47CB-A5B1-E8963994235C}" presName="sibTrans" presStyleCnt="0"/>
      <dgm:spPr/>
    </dgm:pt>
    <dgm:pt modelId="{8512E0F2-E481-4C9F-A144-8525CC46FB81}" type="pres">
      <dgm:prSet presAssocID="{6574257D-5C29-4ED3-A850-42D3D441CDD3}" presName="compNode" presStyleCnt="0"/>
      <dgm:spPr/>
    </dgm:pt>
    <dgm:pt modelId="{1485E513-425D-4F03-B1D2-B843034D8240}" type="pres">
      <dgm:prSet presAssocID="{6574257D-5C29-4ED3-A850-42D3D441CDD3}" presName="iconBgRect" presStyleLbl="bgShp" presStyleIdx="2" presStyleCnt="4"/>
      <dgm:spPr/>
    </dgm:pt>
    <dgm:pt modelId="{28791341-0EE1-49D2-B07A-A1AC152B39D2}" type="pres">
      <dgm:prSet presAssocID="{6574257D-5C29-4ED3-A850-42D3D441CDD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1A73EA-0BB5-467C-BFE4-9E747DD4FD3C}" type="pres">
      <dgm:prSet presAssocID="{6574257D-5C29-4ED3-A850-42D3D441CDD3}" presName="spaceRect" presStyleCnt="0"/>
      <dgm:spPr/>
    </dgm:pt>
    <dgm:pt modelId="{1C982C06-6F3A-4FEC-A524-37A1BE15D5FE}" type="pres">
      <dgm:prSet presAssocID="{6574257D-5C29-4ED3-A850-42D3D441CDD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6734A67-AE01-4A11-8032-BE038AD96687}" type="pres">
      <dgm:prSet presAssocID="{F097D434-C794-4BC6-BBE8-1F222E5429C6}" presName="sibTrans" presStyleCnt="0"/>
      <dgm:spPr/>
    </dgm:pt>
    <dgm:pt modelId="{F2717E1C-AE92-4E35-831A-2388BBE732E7}" type="pres">
      <dgm:prSet presAssocID="{9736E6DD-BE9F-47CF-BFCD-142D6353EE27}" presName="compNode" presStyleCnt="0"/>
      <dgm:spPr/>
    </dgm:pt>
    <dgm:pt modelId="{D4AB8908-94DE-4992-BDE0-E8B45097B534}" type="pres">
      <dgm:prSet presAssocID="{9736E6DD-BE9F-47CF-BFCD-142D6353EE27}" presName="iconBgRect" presStyleLbl="bgShp" presStyleIdx="3" presStyleCnt="4"/>
      <dgm:spPr/>
    </dgm:pt>
    <dgm:pt modelId="{DC481162-4247-4E01-8C56-702812120AB1}" type="pres">
      <dgm:prSet presAssocID="{9736E6DD-BE9F-47CF-BFCD-142D6353EE2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38C61CE-6606-476D-A5D6-FABE384609B6}" type="pres">
      <dgm:prSet presAssocID="{9736E6DD-BE9F-47CF-BFCD-142D6353EE27}" presName="spaceRect" presStyleCnt="0"/>
      <dgm:spPr/>
    </dgm:pt>
    <dgm:pt modelId="{952415E1-B947-4A99-A565-85867C4B3FE7}" type="pres">
      <dgm:prSet presAssocID="{9736E6DD-BE9F-47CF-BFCD-142D6353EE2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D1DC3-630F-451A-A39B-2F84206CEDD0}" srcId="{1F8BDCB5-E180-4E70-8F08-2C5B6A48A30D}" destId="{E4761E49-510B-484B-882D-F7B09B10A33B}" srcOrd="0" destOrd="0" parTransId="{C0075697-A6CA-4754-B8C0-FABD42DC12CD}" sibTransId="{7140CB2B-A44E-41D9-94BC-0C4EED5C473E}"/>
    <dgm:cxn modelId="{9377F3C8-742B-467C-9F3C-0BE5BB11F545}" srcId="{1F8BDCB5-E180-4E70-8F08-2C5B6A48A30D}" destId="{9736E6DD-BE9F-47CF-BFCD-142D6353EE27}" srcOrd="3" destOrd="0" parTransId="{10371E0B-CB79-4577-8DB0-470317E97CD6}" sibTransId="{9C885B90-F45D-492C-9DA0-CF37E3D8434C}"/>
    <dgm:cxn modelId="{4E1F9297-39FA-43D4-92F6-E07882914074}" srcId="{1F8BDCB5-E180-4E70-8F08-2C5B6A48A30D}" destId="{6EBFC402-5C5B-42AF-BD89-C1811D352B40}" srcOrd="1" destOrd="0" parTransId="{EA41F92E-11DE-4587-A2E7-2AA7FCA22650}" sibTransId="{6FFEE1BD-58C1-47CB-A5B1-E8963994235C}"/>
    <dgm:cxn modelId="{E3E8E8F0-15C4-44B8-A1F2-D79C2F560E00}" type="presOf" srcId="{6EBFC402-5C5B-42AF-BD89-C1811D352B40}" destId="{E7B547FA-AE85-4088-BD04-09B10171031F}" srcOrd="0" destOrd="0" presId="urn:microsoft.com/office/officeart/2018/5/layout/IconCircleLabelList"/>
    <dgm:cxn modelId="{A329DEDA-B6C2-4F66-9600-831B82311411}" type="presOf" srcId="{9736E6DD-BE9F-47CF-BFCD-142D6353EE27}" destId="{952415E1-B947-4A99-A565-85867C4B3FE7}" srcOrd="0" destOrd="0" presId="urn:microsoft.com/office/officeart/2018/5/layout/IconCircleLabelList"/>
    <dgm:cxn modelId="{C83DDE68-1434-45CE-8CBB-CFB47C8D4FDD}" srcId="{1F8BDCB5-E180-4E70-8F08-2C5B6A48A30D}" destId="{6574257D-5C29-4ED3-A850-42D3D441CDD3}" srcOrd="2" destOrd="0" parTransId="{760B249C-2B98-4BC4-BBD4-2A6013A56FF9}" sibTransId="{F097D434-C794-4BC6-BBE8-1F222E5429C6}"/>
    <dgm:cxn modelId="{9B9F1347-9C7B-4FC6-B174-B7F6129DA443}" type="presOf" srcId="{1F8BDCB5-E180-4E70-8F08-2C5B6A48A30D}" destId="{426937FB-FE7A-49B9-BB17-792E90F926C6}" srcOrd="0" destOrd="0" presId="urn:microsoft.com/office/officeart/2018/5/layout/IconCircleLabelList"/>
    <dgm:cxn modelId="{1BD87531-88B1-4D77-9DEE-DCCB0618E158}" type="presOf" srcId="{6574257D-5C29-4ED3-A850-42D3D441CDD3}" destId="{1C982C06-6F3A-4FEC-A524-37A1BE15D5FE}" srcOrd="0" destOrd="0" presId="urn:microsoft.com/office/officeart/2018/5/layout/IconCircleLabelList"/>
    <dgm:cxn modelId="{E651BF27-04BF-49EE-A932-B88B5D445BF4}" type="presOf" srcId="{E4761E49-510B-484B-882D-F7B09B10A33B}" destId="{78682941-F76B-470D-A6BA-24CE10447AA3}" srcOrd="0" destOrd="0" presId="urn:microsoft.com/office/officeart/2018/5/layout/IconCircleLabelList"/>
    <dgm:cxn modelId="{8272F696-AD30-43F7-AEAF-A516C8EAA2BF}" type="presParOf" srcId="{426937FB-FE7A-49B9-BB17-792E90F926C6}" destId="{35E0B71D-AD50-4B18-BCCC-7CA93567EFBE}" srcOrd="0" destOrd="0" presId="urn:microsoft.com/office/officeart/2018/5/layout/IconCircleLabelList"/>
    <dgm:cxn modelId="{ADAA1802-CB7D-468F-93FD-DE84102035D8}" type="presParOf" srcId="{35E0B71D-AD50-4B18-BCCC-7CA93567EFBE}" destId="{0E113C2E-643C-48B8-B16B-6AA7CB09F264}" srcOrd="0" destOrd="0" presId="urn:microsoft.com/office/officeart/2018/5/layout/IconCircleLabelList"/>
    <dgm:cxn modelId="{7C57B855-76DE-4DD4-8D3C-98D709BDC708}" type="presParOf" srcId="{35E0B71D-AD50-4B18-BCCC-7CA93567EFBE}" destId="{48F126B2-19AE-4185-A765-B2945A8B5149}" srcOrd="1" destOrd="0" presId="urn:microsoft.com/office/officeart/2018/5/layout/IconCircleLabelList"/>
    <dgm:cxn modelId="{0E6389DA-ACC0-4B8F-896B-C6B8630BD71C}" type="presParOf" srcId="{35E0B71D-AD50-4B18-BCCC-7CA93567EFBE}" destId="{42F8B5BD-B946-4CC3-B640-BAC60CE15B6B}" srcOrd="2" destOrd="0" presId="urn:microsoft.com/office/officeart/2018/5/layout/IconCircleLabelList"/>
    <dgm:cxn modelId="{7A30E0C5-F318-442D-8C4A-5207C1E6A6EB}" type="presParOf" srcId="{35E0B71D-AD50-4B18-BCCC-7CA93567EFBE}" destId="{78682941-F76B-470D-A6BA-24CE10447AA3}" srcOrd="3" destOrd="0" presId="urn:microsoft.com/office/officeart/2018/5/layout/IconCircleLabelList"/>
    <dgm:cxn modelId="{EA33686E-49D9-4E6A-A8E7-A2B22365141C}" type="presParOf" srcId="{426937FB-FE7A-49B9-BB17-792E90F926C6}" destId="{502627A7-EDBA-4F7E-AB9D-BF7D9F715B38}" srcOrd="1" destOrd="0" presId="urn:microsoft.com/office/officeart/2018/5/layout/IconCircleLabelList"/>
    <dgm:cxn modelId="{2035AFA9-7278-4277-8B82-7F88CE8AD6FE}" type="presParOf" srcId="{426937FB-FE7A-49B9-BB17-792E90F926C6}" destId="{02BA0120-ED38-4DCF-BB15-04E41F876F9C}" srcOrd="2" destOrd="0" presId="urn:microsoft.com/office/officeart/2018/5/layout/IconCircleLabelList"/>
    <dgm:cxn modelId="{B8D9DC55-D6F8-445C-92FB-4E6F0E2029F9}" type="presParOf" srcId="{02BA0120-ED38-4DCF-BB15-04E41F876F9C}" destId="{4C9DA160-1E5E-4022-A0ED-ADED9E814F97}" srcOrd="0" destOrd="0" presId="urn:microsoft.com/office/officeart/2018/5/layout/IconCircleLabelList"/>
    <dgm:cxn modelId="{91C11D8D-B2B9-4BF7-BF88-E130D048275E}" type="presParOf" srcId="{02BA0120-ED38-4DCF-BB15-04E41F876F9C}" destId="{7B58DEE2-7CA9-4EC6-A657-60F98D39544E}" srcOrd="1" destOrd="0" presId="urn:microsoft.com/office/officeart/2018/5/layout/IconCircleLabelList"/>
    <dgm:cxn modelId="{1D99A11C-C29F-4031-80CF-B0899B103A47}" type="presParOf" srcId="{02BA0120-ED38-4DCF-BB15-04E41F876F9C}" destId="{71B8C974-614B-41FB-85AD-AF243BA802FB}" srcOrd="2" destOrd="0" presId="urn:microsoft.com/office/officeart/2018/5/layout/IconCircleLabelList"/>
    <dgm:cxn modelId="{EB46DEF2-9725-4DA1-BB78-1017CE642060}" type="presParOf" srcId="{02BA0120-ED38-4DCF-BB15-04E41F876F9C}" destId="{E7B547FA-AE85-4088-BD04-09B10171031F}" srcOrd="3" destOrd="0" presId="urn:microsoft.com/office/officeart/2018/5/layout/IconCircleLabelList"/>
    <dgm:cxn modelId="{9CF8339A-0AA8-42AE-AEEE-FA1BB23360E4}" type="presParOf" srcId="{426937FB-FE7A-49B9-BB17-792E90F926C6}" destId="{355AD8DC-3FE4-40AC-B33E-987C1AD08812}" srcOrd="3" destOrd="0" presId="urn:microsoft.com/office/officeart/2018/5/layout/IconCircleLabelList"/>
    <dgm:cxn modelId="{9022B7EF-96F6-4539-8920-A4736E0186B7}" type="presParOf" srcId="{426937FB-FE7A-49B9-BB17-792E90F926C6}" destId="{8512E0F2-E481-4C9F-A144-8525CC46FB81}" srcOrd="4" destOrd="0" presId="urn:microsoft.com/office/officeart/2018/5/layout/IconCircleLabelList"/>
    <dgm:cxn modelId="{EFAF119A-1ECC-4AD6-9DED-06F703C5C02A}" type="presParOf" srcId="{8512E0F2-E481-4C9F-A144-8525CC46FB81}" destId="{1485E513-425D-4F03-B1D2-B843034D8240}" srcOrd="0" destOrd="0" presId="urn:microsoft.com/office/officeart/2018/5/layout/IconCircleLabelList"/>
    <dgm:cxn modelId="{790B458A-577E-4343-8D96-2274CF22A952}" type="presParOf" srcId="{8512E0F2-E481-4C9F-A144-8525CC46FB81}" destId="{28791341-0EE1-49D2-B07A-A1AC152B39D2}" srcOrd="1" destOrd="0" presId="urn:microsoft.com/office/officeart/2018/5/layout/IconCircleLabelList"/>
    <dgm:cxn modelId="{D6452631-DB63-409E-B2DD-05F0B972EEE7}" type="presParOf" srcId="{8512E0F2-E481-4C9F-A144-8525CC46FB81}" destId="{361A73EA-0BB5-467C-BFE4-9E747DD4FD3C}" srcOrd="2" destOrd="0" presId="urn:microsoft.com/office/officeart/2018/5/layout/IconCircleLabelList"/>
    <dgm:cxn modelId="{029A25D6-D27C-4012-B8AC-A550C1BE1776}" type="presParOf" srcId="{8512E0F2-E481-4C9F-A144-8525CC46FB81}" destId="{1C982C06-6F3A-4FEC-A524-37A1BE15D5FE}" srcOrd="3" destOrd="0" presId="urn:microsoft.com/office/officeart/2018/5/layout/IconCircleLabelList"/>
    <dgm:cxn modelId="{7FFC3A61-235C-4221-A3D3-D53801BF3219}" type="presParOf" srcId="{426937FB-FE7A-49B9-BB17-792E90F926C6}" destId="{C6734A67-AE01-4A11-8032-BE038AD96687}" srcOrd="5" destOrd="0" presId="urn:microsoft.com/office/officeart/2018/5/layout/IconCircleLabelList"/>
    <dgm:cxn modelId="{89A23A4F-BFB9-4F6C-918C-6C2C6373BF4A}" type="presParOf" srcId="{426937FB-FE7A-49B9-BB17-792E90F926C6}" destId="{F2717E1C-AE92-4E35-831A-2388BBE732E7}" srcOrd="6" destOrd="0" presId="urn:microsoft.com/office/officeart/2018/5/layout/IconCircleLabelList"/>
    <dgm:cxn modelId="{E87A57D8-3DA4-4361-BF1F-40F2DC335135}" type="presParOf" srcId="{F2717E1C-AE92-4E35-831A-2388BBE732E7}" destId="{D4AB8908-94DE-4992-BDE0-E8B45097B534}" srcOrd="0" destOrd="0" presId="urn:microsoft.com/office/officeart/2018/5/layout/IconCircleLabelList"/>
    <dgm:cxn modelId="{C274AD02-0D23-479B-9844-5ABF3A8918C6}" type="presParOf" srcId="{F2717E1C-AE92-4E35-831A-2388BBE732E7}" destId="{DC481162-4247-4E01-8C56-702812120AB1}" srcOrd="1" destOrd="0" presId="urn:microsoft.com/office/officeart/2018/5/layout/IconCircleLabelList"/>
    <dgm:cxn modelId="{2113C3E1-821A-4B92-B235-11229D7AE608}" type="presParOf" srcId="{F2717E1C-AE92-4E35-831A-2388BBE732E7}" destId="{A38C61CE-6606-476D-A5D6-FABE384609B6}" srcOrd="2" destOrd="0" presId="urn:microsoft.com/office/officeart/2018/5/layout/IconCircleLabelList"/>
    <dgm:cxn modelId="{12D287AC-8796-46CD-8559-A22B995C3402}" type="presParOf" srcId="{F2717E1C-AE92-4E35-831A-2388BBE732E7}" destId="{952415E1-B947-4A99-A565-85867C4B3F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AF174-08AB-49A9-91B2-8E5752045C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4548A4-ABE2-4084-9DD1-A9102965D441}">
      <dgm:prSet/>
      <dgm:spPr/>
      <dgm:t>
        <a:bodyPr/>
        <a:lstStyle/>
        <a:p>
          <a:r>
            <a:rPr lang="en-US"/>
            <a:t>Add.</a:t>
          </a:r>
        </a:p>
      </dgm:t>
    </dgm:pt>
    <dgm:pt modelId="{156EA15E-08EF-4CD6-8B4D-CDF3D9475B93}" type="parTrans" cxnId="{8D7B3F95-FABA-42E5-ADEE-6814456FEB48}">
      <dgm:prSet/>
      <dgm:spPr/>
      <dgm:t>
        <a:bodyPr/>
        <a:lstStyle/>
        <a:p>
          <a:endParaRPr lang="en-US"/>
        </a:p>
      </dgm:t>
    </dgm:pt>
    <dgm:pt modelId="{58D4CF79-B132-45E1-9C65-2EF5C1053EFB}" type="sibTrans" cxnId="{8D7B3F95-FABA-42E5-ADEE-6814456FEB48}">
      <dgm:prSet/>
      <dgm:spPr/>
      <dgm:t>
        <a:bodyPr/>
        <a:lstStyle/>
        <a:p>
          <a:endParaRPr lang="en-US"/>
        </a:p>
      </dgm:t>
    </dgm:pt>
    <dgm:pt modelId="{0A1CEAEE-C983-4A41-AE68-7722C98C9ACE}">
      <dgm:prSet/>
      <dgm:spPr/>
      <dgm:t>
        <a:bodyPr/>
        <a:lstStyle/>
        <a:p>
          <a:r>
            <a:rPr lang="en-US"/>
            <a:t>Commit.</a:t>
          </a:r>
        </a:p>
      </dgm:t>
    </dgm:pt>
    <dgm:pt modelId="{F3B6FE54-41BB-4EC9-9CD4-A8519619BBBB}" type="parTrans" cxnId="{15EEAE2C-7288-4AB8-8A62-CB58FF7D261E}">
      <dgm:prSet/>
      <dgm:spPr/>
      <dgm:t>
        <a:bodyPr/>
        <a:lstStyle/>
        <a:p>
          <a:endParaRPr lang="en-US"/>
        </a:p>
      </dgm:t>
    </dgm:pt>
    <dgm:pt modelId="{2B67CF8C-C36C-4365-B421-47C08BCBCC98}" type="sibTrans" cxnId="{15EEAE2C-7288-4AB8-8A62-CB58FF7D261E}">
      <dgm:prSet/>
      <dgm:spPr/>
      <dgm:t>
        <a:bodyPr/>
        <a:lstStyle/>
        <a:p>
          <a:endParaRPr lang="en-US"/>
        </a:p>
      </dgm:t>
    </dgm:pt>
    <dgm:pt modelId="{EA289C1F-72CB-4FB2-87BF-A15E3DC3948B}">
      <dgm:prSet/>
      <dgm:spPr/>
      <dgm:t>
        <a:bodyPr/>
        <a:lstStyle/>
        <a:p>
          <a:r>
            <a:rPr lang="en-US"/>
            <a:t>Push.</a:t>
          </a:r>
        </a:p>
      </dgm:t>
    </dgm:pt>
    <dgm:pt modelId="{DE43D146-9DE4-4E41-8209-E636BD50AC60}" type="parTrans" cxnId="{CCF458DF-7A90-490C-AD34-32450C4D70B5}">
      <dgm:prSet/>
      <dgm:spPr/>
      <dgm:t>
        <a:bodyPr/>
        <a:lstStyle/>
        <a:p>
          <a:endParaRPr lang="en-US"/>
        </a:p>
      </dgm:t>
    </dgm:pt>
    <dgm:pt modelId="{E118164D-C639-49A6-A831-E6DC1F70ACB2}" type="sibTrans" cxnId="{CCF458DF-7A90-490C-AD34-32450C4D70B5}">
      <dgm:prSet/>
      <dgm:spPr/>
      <dgm:t>
        <a:bodyPr/>
        <a:lstStyle/>
        <a:p>
          <a:endParaRPr lang="en-US"/>
        </a:p>
      </dgm:t>
    </dgm:pt>
    <dgm:pt modelId="{D757C48C-0A3B-4800-AEBF-188968BC9CEB}">
      <dgm:prSet/>
      <dgm:spPr/>
      <dgm:t>
        <a:bodyPr/>
        <a:lstStyle/>
        <a:p>
          <a:r>
            <a:rPr lang="en-US"/>
            <a:t>Pull.</a:t>
          </a:r>
        </a:p>
      </dgm:t>
    </dgm:pt>
    <dgm:pt modelId="{0B86AF6E-806E-424D-9EEC-908071532608}" type="parTrans" cxnId="{EECFE4FE-3873-45DB-BAE1-462CBEBDDDD0}">
      <dgm:prSet/>
      <dgm:spPr/>
      <dgm:t>
        <a:bodyPr/>
        <a:lstStyle/>
        <a:p>
          <a:endParaRPr lang="en-US"/>
        </a:p>
      </dgm:t>
    </dgm:pt>
    <dgm:pt modelId="{1608ECC6-0ECD-4BB9-88EA-6431B1C663DF}" type="sibTrans" cxnId="{EECFE4FE-3873-45DB-BAE1-462CBEBDDDD0}">
      <dgm:prSet/>
      <dgm:spPr/>
      <dgm:t>
        <a:bodyPr/>
        <a:lstStyle/>
        <a:p>
          <a:endParaRPr lang="en-US"/>
        </a:p>
      </dgm:t>
    </dgm:pt>
    <dgm:pt modelId="{AC1B4580-5152-4061-8EE9-30957213987E}">
      <dgm:prSet/>
      <dgm:spPr/>
      <dgm:t>
        <a:bodyPr/>
        <a:lstStyle/>
        <a:p>
          <a:r>
            <a:rPr lang="en-US"/>
            <a:t>Clone.</a:t>
          </a:r>
        </a:p>
      </dgm:t>
    </dgm:pt>
    <dgm:pt modelId="{FBE9A525-34B6-440E-A41F-6C12FE1F7977}" type="parTrans" cxnId="{59013E70-3D9B-45B7-855C-363EC7A2A552}">
      <dgm:prSet/>
      <dgm:spPr/>
      <dgm:t>
        <a:bodyPr/>
        <a:lstStyle/>
        <a:p>
          <a:endParaRPr lang="en-US"/>
        </a:p>
      </dgm:t>
    </dgm:pt>
    <dgm:pt modelId="{1C793E26-6281-442A-8E2D-3CE3D6CC54CA}" type="sibTrans" cxnId="{59013E70-3D9B-45B7-855C-363EC7A2A552}">
      <dgm:prSet/>
      <dgm:spPr/>
      <dgm:t>
        <a:bodyPr/>
        <a:lstStyle/>
        <a:p>
          <a:endParaRPr lang="en-US"/>
        </a:p>
      </dgm:t>
    </dgm:pt>
    <dgm:pt modelId="{7A7DE625-B78C-41D9-A359-7E06EF920789}">
      <dgm:prSet/>
      <dgm:spPr/>
      <dgm:t>
        <a:bodyPr/>
        <a:lstStyle/>
        <a:p>
          <a:r>
            <a:rPr lang="en-US"/>
            <a:t>Fetch.</a:t>
          </a:r>
        </a:p>
      </dgm:t>
    </dgm:pt>
    <dgm:pt modelId="{D7D699A0-66C6-4C74-96DC-816A3A2DE447}" type="parTrans" cxnId="{D5CA6901-A866-46F0-A866-6E5F914A3F9A}">
      <dgm:prSet/>
      <dgm:spPr/>
      <dgm:t>
        <a:bodyPr/>
        <a:lstStyle/>
        <a:p>
          <a:endParaRPr lang="en-US"/>
        </a:p>
      </dgm:t>
    </dgm:pt>
    <dgm:pt modelId="{15E7F973-1296-457C-8122-71358285C127}" type="sibTrans" cxnId="{D5CA6901-A866-46F0-A866-6E5F914A3F9A}">
      <dgm:prSet/>
      <dgm:spPr/>
      <dgm:t>
        <a:bodyPr/>
        <a:lstStyle/>
        <a:p>
          <a:endParaRPr lang="en-US"/>
        </a:p>
      </dgm:t>
    </dgm:pt>
    <dgm:pt modelId="{F1829F21-E9CB-4ED5-8DC2-ACE8FE3EFF52}">
      <dgm:prSet/>
      <dgm:spPr/>
      <dgm:t>
        <a:bodyPr/>
        <a:lstStyle/>
        <a:p>
          <a:r>
            <a:rPr lang="en-US"/>
            <a:t>Merge</a:t>
          </a:r>
        </a:p>
      </dgm:t>
    </dgm:pt>
    <dgm:pt modelId="{A8219FF4-50CC-472A-A3BB-773466683E7F}" type="parTrans" cxnId="{07FFE52A-AEC9-49D2-AD85-4C039B2D0F16}">
      <dgm:prSet/>
      <dgm:spPr/>
      <dgm:t>
        <a:bodyPr/>
        <a:lstStyle/>
        <a:p>
          <a:endParaRPr lang="en-US"/>
        </a:p>
      </dgm:t>
    </dgm:pt>
    <dgm:pt modelId="{1363BE64-1920-405B-90A3-67AD408236FE}" type="sibTrans" cxnId="{07FFE52A-AEC9-49D2-AD85-4C039B2D0F16}">
      <dgm:prSet/>
      <dgm:spPr/>
      <dgm:t>
        <a:bodyPr/>
        <a:lstStyle/>
        <a:p>
          <a:endParaRPr lang="en-US"/>
        </a:p>
      </dgm:t>
    </dgm:pt>
    <dgm:pt modelId="{E54176AE-8A67-4A81-B6F4-E49226B5C89F}">
      <dgm:prSet/>
      <dgm:spPr/>
      <dgm:t>
        <a:bodyPr/>
        <a:lstStyle/>
        <a:p>
          <a:r>
            <a:rPr lang="en-US"/>
            <a:t>Diff</a:t>
          </a:r>
        </a:p>
      </dgm:t>
    </dgm:pt>
    <dgm:pt modelId="{6170224A-F67A-4E79-8E85-79F5A9BA926E}" type="parTrans" cxnId="{3DD67CD7-AA0A-4D32-BABF-C491731CB30E}">
      <dgm:prSet/>
      <dgm:spPr/>
      <dgm:t>
        <a:bodyPr/>
        <a:lstStyle/>
        <a:p>
          <a:endParaRPr lang="en-US"/>
        </a:p>
      </dgm:t>
    </dgm:pt>
    <dgm:pt modelId="{37B548D7-6DAD-4747-A077-DF0A2688E3B6}" type="sibTrans" cxnId="{3DD67CD7-AA0A-4D32-BABF-C491731CB30E}">
      <dgm:prSet/>
      <dgm:spPr/>
      <dgm:t>
        <a:bodyPr/>
        <a:lstStyle/>
        <a:p>
          <a:endParaRPr lang="en-US"/>
        </a:p>
      </dgm:t>
    </dgm:pt>
    <dgm:pt modelId="{E7AC7BEA-FCE9-4366-8997-6B47C21122B4}" type="pres">
      <dgm:prSet presAssocID="{FE8AF174-08AB-49A9-91B2-8E5752045C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B6CC1-5172-469F-980F-C04FD250865D}" type="pres">
      <dgm:prSet presAssocID="{CF4548A4-ABE2-4084-9DD1-A9102965D441}" presName="compNode" presStyleCnt="0"/>
      <dgm:spPr/>
    </dgm:pt>
    <dgm:pt modelId="{B7299723-D544-45CF-93C1-D121785FA6FF}" type="pres">
      <dgm:prSet presAssocID="{CF4548A4-ABE2-4084-9DD1-A9102965D441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dd"/>
        </a:ext>
      </dgm:extLst>
    </dgm:pt>
    <dgm:pt modelId="{9AFDE16C-91C9-4E14-8BE9-035EA4B26B6C}" type="pres">
      <dgm:prSet presAssocID="{CF4548A4-ABE2-4084-9DD1-A9102965D441}" presName="spaceRect" presStyleCnt="0"/>
      <dgm:spPr/>
    </dgm:pt>
    <dgm:pt modelId="{CB3C22FC-12AE-4182-B1EE-0D3E3330F0D6}" type="pres">
      <dgm:prSet presAssocID="{CF4548A4-ABE2-4084-9DD1-A9102965D441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B86070C-9A76-4056-B1E9-F2B3532D154E}" type="pres">
      <dgm:prSet presAssocID="{58D4CF79-B132-45E1-9C65-2EF5C1053EFB}" presName="sibTrans" presStyleCnt="0"/>
      <dgm:spPr/>
    </dgm:pt>
    <dgm:pt modelId="{EA9C30B1-359A-4CE7-9152-D176F1790439}" type="pres">
      <dgm:prSet presAssocID="{0A1CEAEE-C983-4A41-AE68-7722C98C9ACE}" presName="compNode" presStyleCnt="0"/>
      <dgm:spPr/>
    </dgm:pt>
    <dgm:pt modelId="{4CBD42E0-988C-44C2-A8C9-C0CDF5316EE1}" type="pres">
      <dgm:prSet presAssocID="{0A1CEAEE-C983-4A41-AE68-7722C98C9ACE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row: Counterclockwise curve"/>
        </a:ext>
      </dgm:extLst>
    </dgm:pt>
    <dgm:pt modelId="{39E0DD25-0634-4C61-AF6A-C4ACFD96D113}" type="pres">
      <dgm:prSet presAssocID="{0A1CEAEE-C983-4A41-AE68-7722C98C9ACE}" presName="spaceRect" presStyleCnt="0"/>
      <dgm:spPr/>
    </dgm:pt>
    <dgm:pt modelId="{E5AD50B8-F078-42A5-AE18-819AD4E64FF2}" type="pres">
      <dgm:prSet presAssocID="{0A1CEAEE-C983-4A41-AE68-7722C98C9ACE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B3B6CFA-60E3-4EDB-B99C-E594508A20CF}" type="pres">
      <dgm:prSet presAssocID="{2B67CF8C-C36C-4365-B421-47C08BCBCC98}" presName="sibTrans" presStyleCnt="0"/>
      <dgm:spPr/>
    </dgm:pt>
    <dgm:pt modelId="{992FC6CC-2289-41CD-B972-0EC8BBF131FF}" type="pres">
      <dgm:prSet presAssocID="{EA289C1F-72CB-4FB2-87BF-A15E3DC3948B}" presName="compNode" presStyleCnt="0"/>
      <dgm:spPr/>
    </dgm:pt>
    <dgm:pt modelId="{52071DD0-9EA3-46C6-B2CE-0058336965E6}" type="pres">
      <dgm:prSet presAssocID="{EA289C1F-72CB-4FB2-87BF-A15E3DC3948B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Yoga"/>
        </a:ext>
      </dgm:extLst>
    </dgm:pt>
    <dgm:pt modelId="{AE5E25A9-6767-47B4-9C58-C98F198F3C2D}" type="pres">
      <dgm:prSet presAssocID="{EA289C1F-72CB-4FB2-87BF-A15E3DC3948B}" presName="spaceRect" presStyleCnt="0"/>
      <dgm:spPr/>
    </dgm:pt>
    <dgm:pt modelId="{4A0B529C-5615-4298-9D4E-F4045FDF08F0}" type="pres">
      <dgm:prSet presAssocID="{EA289C1F-72CB-4FB2-87BF-A15E3DC3948B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8B2834B-E214-4877-857B-377A1F9D6D06}" type="pres">
      <dgm:prSet presAssocID="{E118164D-C639-49A6-A831-E6DC1F70ACB2}" presName="sibTrans" presStyleCnt="0"/>
      <dgm:spPr/>
    </dgm:pt>
    <dgm:pt modelId="{61B1ECCA-1139-4F69-80D2-1979B6755D36}" type="pres">
      <dgm:prSet presAssocID="{D757C48C-0A3B-4800-AEBF-188968BC9CEB}" presName="compNode" presStyleCnt="0"/>
      <dgm:spPr/>
    </dgm:pt>
    <dgm:pt modelId="{B33827BA-95B5-495E-B418-18E073F2B027}" type="pres">
      <dgm:prSet presAssocID="{D757C48C-0A3B-4800-AEBF-188968BC9CEB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xcalibur"/>
        </a:ext>
      </dgm:extLst>
    </dgm:pt>
    <dgm:pt modelId="{8B3DD1DB-4D3B-4BC1-8AB9-4E459135C8DD}" type="pres">
      <dgm:prSet presAssocID="{D757C48C-0A3B-4800-AEBF-188968BC9CEB}" presName="spaceRect" presStyleCnt="0"/>
      <dgm:spPr/>
    </dgm:pt>
    <dgm:pt modelId="{73DA1815-A6E2-4FB9-84E2-6CDA545C4651}" type="pres">
      <dgm:prSet presAssocID="{D757C48C-0A3B-4800-AEBF-188968BC9CEB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CD9C7EF-BA8A-4874-A1FA-941F4146C6CE}" type="pres">
      <dgm:prSet presAssocID="{1608ECC6-0ECD-4BB9-88EA-6431B1C663DF}" presName="sibTrans" presStyleCnt="0"/>
      <dgm:spPr/>
    </dgm:pt>
    <dgm:pt modelId="{9EEC11D4-F9AC-46B3-85AF-AEB698D459AE}" type="pres">
      <dgm:prSet presAssocID="{AC1B4580-5152-4061-8EE9-30957213987E}" presName="compNode" presStyleCnt="0"/>
      <dgm:spPr/>
    </dgm:pt>
    <dgm:pt modelId="{68F3ABF0-CFF8-45DD-9677-E082A6C49D06}" type="pres">
      <dgm:prSet presAssocID="{AC1B4580-5152-4061-8EE9-30957213987E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55276494-9993-4744-AC8B-7FF5E82AE38A}" type="pres">
      <dgm:prSet presAssocID="{AC1B4580-5152-4061-8EE9-30957213987E}" presName="spaceRect" presStyleCnt="0"/>
      <dgm:spPr/>
    </dgm:pt>
    <dgm:pt modelId="{0394444F-F5A7-454E-A4BB-7CE615436C5D}" type="pres">
      <dgm:prSet presAssocID="{AC1B4580-5152-4061-8EE9-30957213987E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9750C5B-AE0C-411E-949A-414795D7C390}" type="pres">
      <dgm:prSet presAssocID="{1C793E26-6281-442A-8E2D-3CE3D6CC54CA}" presName="sibTrans" presStyleCnt="0"/>
      <dgm:spPr/>
    </dgm:pt>
    <dgm:pt modelId="{6BBF7634-4933-4ADD-945D-F2FDA400D194}" type="pres">
      <dgm:prSet presAssocID="{7A7DE625-B78C-41D9-A359-7E06EF920789}" presName="compNode" presStyleCnt="0"/>
      <dgm:spPr/>
    </dgm:pt>
    <dgm:pt modelId="{24AE0B86-A154-4E09-A5BB-0E5F5AF6E4AB}" type="pres">
      <dgm:prSet presAssocID="{7A7DE625-B78C-41D9-A359-7E06EF92078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b"/>
        </a:ext>
      </dgm:extLst>
    </dgm:pt>
    <dgm:pt modelId="{9C5C4C51-2996-4B3C-8FD3-324A236CE9FA}" type="pres">
      <dgm:prSet presAssocID="{7A7DE625-B78C-41D9-A359-7E06EF920789}" presName="spaceRect" presStyleCnt="0"/>
      <dgm:spPr/>
    </dgm:pt>
    <dgm:pt modelId="{9A6D3F22-12A8-4F9A-8561-209D1B8BBACE}" type="pres">
      <dgm:prSet presAssocID="{7A7DE625-B78C-41D9-A359-7E06EF920789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A8367B1-F4A2-4772-A285-0CEDD2340942}" type="pres">
      <dgm:prSet presAssocID="{15E7F973-1296-457C-8122-71358285C127}" presName="sibTrans" presStyleCnt="0"/>
      <dgm:spPr/>
    </dgm:pt>
    <dgm:pt modelId="{85062DA3-AAFD-4B54-A809-6F114DFF2FF1}" type="pres">
      <dgm:prSet presAssocID="{F1829F21-E9CB-4ED5-8DC2-ACE8FE3EFF52}" presName="compNode" presStyleCnt="0"/>
      <dgm:spPr/>
    </dgm:pt>
    <dgm:pt modelId="{B79E3503-8A82-4574-AA5F-8718627FC33D}" type="pres">
      <dgm:prSet presAssocID="{F1829F21-E9CB-4ED5-8DC2-ACE8FE3EFF52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926F698-CF16-492A-93EA-72EFE390A1E3}" type="pres">
      <dgm:prSet presAssocID="{F1829F21-E9CB-4ED5-8DC2-ACE8FE3EFF52}" presName="spaceRect" presStyleCnt="0"/>
      <dgm:spPr/>
    </dgm:pt>
    <dgm:pt modelId="{C74473AE-9887-4FA1-8078-1C88630E630E}" type="pres">
      <dgm:prSet presAssocID="{F1829F21-E9CB-4ED5-8DC2-ACE8FE3EFF52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E0D427-34B5-47C7-9FF3-3D40B735B0D9}" type="pres">
      <dgm:prSet presAssocID="{1363BE64-1920-405B-90A3-67AD408236FE}" presName="sibTrans" presStyleCnt="0"/>
      <dgm:spPr/>
    </dgm:pt>
    <dgm:pt modelId="{5CB2F5D5-9F71-49C7-A99A-F0807A625805}" type="pres">
      <dgm:prSet presAssocID="{E54176AE-8A67-4A81-B6F4-E49226B5C89F}" presName="compNode" presStyleCnt="0"/>
      <dgm:spPr/>
    </dgm:pt>
    <dgm:pt modelId="{9C9313DF-DEF4-4158-9521-A47D723478D0}" type="pres">
      <dgm:prSet presAssocID="{E54176AE-8A67-4A81-B6F4-E49226B5C89F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92DEDF-A40B-43E6-B7A2-7E2E8A9AFA21}" type="pres">
      <dgm:prSet presAssocID="{E54176AE-8A67-4A81-B6F4-E49226B5C89F}" presName="spaceRect" presStyleCnt="0"/>
      <dgm:spPr/>
    </dgm:pt>
    <dgm:pt modelId="{BB78BC31-3DFB-42F8-9028-E9B8929477E9}" type="pres">
      <dgm:prSet presAssocID="{E54176AE-8A67-4A81-B6F4-E49226B5C89F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8C250-93C1-46AC-B6A1-818FF042990C}" type="presOf" srcId="{FE8AF174-08AB-49A9-91B2-8E5752045C2D}" destId="{E7AC7BEA-FCE9-4366-8997-6B47C21122B4}" srcOrd="0" destOrd="0" presId="urn:microsoft.com/office/officeart/2018/2/layout/IconLabelList"/>
    <dgm:cxn modelId="{8D7B3F95-FABA-42E5-ADEE-6814456FEB48}" srcId="{FE8AF174-08AB-49A9-91B2-8E5752045C2D}" destId="{CF4548A4-ABE2-4084-9DD1-A9102965D441}" srcOrd="0" destOrd="0" parTransId="{156EA15E-08EF-4CD6-8B4D-CDF3D9475B93}" sibTransId="{58D4CF79-B132-45E1-9C65-2EF5C1053EFB}"/>
    <dgm:cxn modelId="{59013E70-3D9B-45B7-855C-363EC7A2A552}" srcId="{FE8AF174-08AB-49A9-91B2-8E5752045C2D}" destId="{AC1B4580-5152-4061-8EE9-30957213987E}" srcOrd="4" destOrd="0" parTransId="{FBE9A525-34B6-440E-A41F-6C12FE1F7977}" sibTransId="{1C793E26-6281-442A-8E2D-3CE3D6CC54CA}"/>
    <dgm:cxn modelId="{6C1A1837-1A05-406B-8133-5956F61A3D04}" type="presOf" srcId="{E54176AE-8A67-4A81-B6F4-E49226B5C89F}" destId="{BB78BC31-3DFB-42F8-9028-E9B8929477E9}" srcOrd="0" destOrd="0" presId="urn:microsoft.com/office/officeart/2018/2/layout/IconLabelList"/>
    <dgm:cxn modelId="{15EEAE2C-7288-4AB8-8A62-CB58FF7D261E}" srcId="{FE8AF174-08AB-49A9-91B2-8E5752045C2D}" destId="{0A1CEAEE-C983-4A41-AE68-7722C98C9ACE}" srcOrd="1" destOrd="0" parTransId="{F3B6FE54-41BB-4EC9-9CD4-A8519619BBBB}" sibTransId="{2B67CF8C-C36C-4365-B421-47C08BCBCC98}"/>
    <dgm:cxn modelId="{5EE9719F-5333-4264-8839-C8965F0C16C7}" type="presOf" srcId="{D757C48C-0A3B-4800-AEBF-188968BC9CEB}" destId="{73DA1815-A6E2-4FB9-84E2-6CDA545C4651}" srcOrd="0" destOrd="0" presId="urn:microsoft.com/office/officeart/2018/2/layout/IconLabelList"/>
    <dgm:cxn modelId="{A9DD2179-C66E-4901-9A1D-FF755D397BEC}" type="presOf" srcId="{7A7DE625-B78C-41D9-A359-7E06EF920789}" destId="{9A6D3F22-12A8-4F9A-8561-209D1B8BBACE}" srcOrd="0" destOrd="0" presId="urn:microsoft.com/office/officeart/2018/2/layout/IconLabelList"/>
    <dgm:cxn modelId="{2584FADA-2E55-43F0-ABD3-E2B5731C0A79}" type="presOf" srcId="{AC1B4580-5152-4061-8EE9-30957213987E}" destId="{0394444F-F5A7-454E-A4BB-7CE615436C5D}" srcOrd="0" destOrd="0" presId="urn:microsoft.com/office/officeart/2018/2/layout/IconLabelList"/>
    <dgm:cxn modelId="{7384F807-BC88-4896-B69B-C09C4F7A9C2C}" type="presOf" srcId="{F1829F21-E9CB-4ED5-8DC2-ACE8FE3EFF52}" destId="{C74473AE-9887-4FA1-8078-1C88630E630E}" srcOrd="0" destOrd="0" presId="urn:microsoft.com/office/officeart/2018/2/layout/IconLabelList"/>
    <dgm:cxn modelId="{D5CA6901-A866-46F0-A866-6E5F914A3F9A}" srcId="{FE8AF174-08AB-49A9-91B2-8E5752045C2D}" destId="{7A7DE625-B78C-41D9-A359-7E06EF920789}" srcOrd="5" destOrd="0" parTransId="{D7D699A0-66C6-4C74-96DC-816A3A2DE447}" sibTransId="{15E7F973-1296-457C-8122-71358285C127}"/>
    <dgm:cxn modelId="{761C1D7D-54BC-46A4-8AED-F36E1CA6F18A}" type="presOf" srcId="{EA289C1F-72CB-4FB2-87BF-A15E3DC3948B}" destId="{4A0B529C-5615-4298-9D4E-F4045FDF08F0}" srcOrd="0" destOrd="0" presId="urn:microsoft.com/office/officeart/2018/2/layout/IconLabelList"/>
    <dgm:cxn modelId="{07FFE52A-AEC9-49D2-AD85-4C039B2D0F16}" srcId="{FE8AF174-08AB-49A9-91B2-8E5752045C2D}" destId="{F1829F21-E9CB-4ED5-8DC2-ACE8FE3EFF52}" srcOrd="6" destOrd="0" parTransId="{A8219FF4-50CC-472A-A3BB-773466683E7F}" sibTransId="{1363BE64-1920-405B-90A3-67AD408236FE}"/>
    <dgm:cxn modelId="{3DD67CD7-AA0A-4D32-BABF-C491731CB30E}" srcId="{FE8AF174-08AB-49A9-91B2-8E5752045C2D}" destId="{E54176AE-8A67-4A81-B6F4-E49226B5C89F}" srcOrd="7" destOrd="0" parTransId="{6170224A-F67A-4E79-8E85-79F5A9BA926E}" sibTransId="{37B548D7-6DAD-4747-A077-DF0A2688E3B6}"/>
    <dgm:cxn modelId="{EECFE4FE-3873-45DB-BAE1-462CBEBDDDD0}" srcId="{FE8AF174-08AB-49A9-91B2-8E5752045C2D}" destId="{D757C48C-0A3B-4800-AEBF-188968BC9CEB}" srcOrd="3" destOrd="0" parTransId="{0B86AF6E-806E-424D-9EEC-908071532608}" sibTransId="{1608ECC6-0ECD-4BB9-88EA-6431B1C663DF}"/>
    <dgm:cxn modelId="{8D1126E9-5FFD-4D7B-A1D5-CBEBC9EA2C5B}" type="presOf" srcId="{CF4548A4-ABE2-4084-9DD1-A9102965D441}" destId="{CB3C22FC-12AE-4182-B1EE-0D3E3330F0D6}" srcOrd="0" destOrd="0" presId="urn:microsoft.com/office/officeart/2018/2/layout/IconLabelList"/>
    <dgm:cxn modelId="{CCF458DF-7A90-490C-AD34-32450C4D70B5}" srcId="{FE8AF174-08AB-49A9-91B2-8E5752045C2D}" destId="{EA289C1F-72CB-4FB2-87BF-A15E3DC3948B}" srcOrd="2" destOrd="0" parTransId="{DE43D146-9DE4-4E41-8209-E636BD50AC60}" sibTransId="{E118164D-C639-49A6-A831-E6DC1F70ACB2}"/>
    <dgm:cxn modelId="{C8D8C055-B3FA-44F1-8BB1-DDCCD9A6F864}" type="presOf" srcId="{0A1CEAEE-C983-4A41-AE68-7722C98C9ACE}" destId="{E5AD50B8-F078-42A5-AE18-819AD4E64FF2}" srcOrd="0" destOrd="0" presId="urn:microsoft.com/office/officeart/2018/2/layout/IconLabelList"/>
    <dgm:cxn modelId="{D5A55041-BDB6-472B-A804-2976DBBF7EA8}" type="presParOf" srcId="{E7AC7BEA-FCE9-4366-8997-6B47C21122B4}" destId="{439B6CC1-5172-469F-980F-C04FD250865D}" srcOrd="0" destOrd="0" presId="urn:microsoft.com/office/officeart/2018/2/layout/IconLabelList"/>
    <dgm:cxn modelId="{38092914-9D8E-4B75-B19C-A691635BCBDF}" type="presParOf" srcId="{439B6CC1-5172-469F-980F-C04FD250865D}" destId="{B7299723-D544-45CF-93C1-D121785FA6FF}" srcOrd="0" destOrd="0" presId="urn:microsoft.com/office/officeart/2018/2/layout/IconLabelList"/>
    <dgm:cxn modelId="{8878892E-9690-4162-A3B1-06FB6DB1A818}" type="presParOf" srcId="{439B6CC1-5172-469F-980F-C04FD250865D}" destId="{9AFDE16C-91C9-4E14-8BE9-035EA4B26B6C}" srcOrd="1" destOrd="0" presId="urn:microsoft.com/office/officeart/2018/2/layout/IconLabelList"/>
    <dgm:cxn modelId="{D83A6717-AAA7-469F-9206-4A1539D4B742}" type="presParOf" srcId="{439B6CC1-5172-469F-980F-C04FD250865D}" destId="{CB3C22FC-12AE-4182-B1EE-0D3E3330F0D6}" srcOrd="2" destOrd="0" presId="urn:microsoft.com/office/officeart/2018/2/layout/IconLabelList"/>
    <dgm:cxn modelId="{96F970DB-7049-41B9-89A2-34CD8E0A5C03}" type="presParOf" srcId="{E7AC7BEA-FCE9-4366-8997-6B47C21122B4}" destId="{FB86070C-9A76-4056-B1E9-F2B3532D154E}" srcOrd="1" destOrd="0" presId="urn:microsoft.com/office/officeart/2018/2/layout/IconLabelList"/>
    <dgm:cxn modelId="{4D01C5DE-02A4-48AD-9B0A-E688729DF7AA}" type="presParOf" srcId="{E7AC7BEA-FCE9-4366-8997-6B47C21122B4}" destId="{EA9C30B1-359A-4CE7-9152-D176F1790439}" srcOrd="2" destOrd="0" presId="urn:microsoft.com/office/officeart/2018/2/layout/IconLabelList"/>
    <dgm:cxn modelId="{E3ED6F1B-551A-4B04-B483-3B2205138643}" type="presParOf" srcId="{EA9C30B1-359A-4CE7-9152-D176F1790439}" destId="{4CBD42E0-988C-44C2-A8C9-C0CDF5316EE1}" srcOrd="0" destOrd="0" presId="urn:microsoft.com/office/officeart/2018/2/layout/IconLabelList"/>
    <dgm:cxn modelId="{CCD6D495-FB12-45D3-B279-6D993F97A4EF}" type="presParOf" srcId="{EA9C30B1-359A-4CE7-9152-D176F1790439}" destId="{39E0DD25-0634-4C61-AF6A-C4ACFD96D113}" srcOrd="1" destOrd="0" presId="urn:microsoft.com/office/officeart/2018/2/layout/IconLabelList"/>
    <dgm:cxn modelId="{8D4E5E43-787A-484B-B418-4DEB74277893}" type="presParOf" srcId="{EA9C30B1-359A-4CE7-9152-D176F1790439}" destId="{E5AD50B8-F078-42A5-AE18-819AD4E64FF2}" srcOrd="2" destOrd="0" presId="urn:microsoft.com/office/officeart/2018/2/layout/IconLabelList"/>
    <dgm:cxn modelId="{B4F5CBAC-1308-4149-82CE-E053BED33FA4}" type="presParOf" srcId="{E7AC7BEA-FCE9-4366-8997-6B47C21122B4}" destId="{5B3B6CFA-60E3-4EDB-B99C-E594508A20CF}" srcOrd="3" destOrd="0" presId="urn:microsoft.com/office/officeart/2018/2/layout/IconLabelList"/>
    <dgm:cxn modelId="{8B635492-4F8C-4BC8-A4BE-0ABA0F9D338D}" type="presParOf" srcId="{E7AC7BEA-FCE9-4366-8997-6B47C21122B4}" destId="{992FC6CC-2289-41CD-B972-0EC8BBF131FF}" srcOrd="4" destOrd="0" presId="urn:microsoft.com/office/officeart/2018/2/layout/IconLabelList"/>
    <dgm:cxn modelId="{01CDD6E2-4C69-463E-B7B4-A3C47C33B394}" type="presParOf" srcId="{992FC6CC-2289-41CD-B972-0EC8BBF131FF}" destId="{52071DD0-9EA3-46C6-B2CE-0058336965E6}" srcOrd="0" destOrd="0" presId="urn:microsoft.com/office/officeart/2018/2/layout/IconLabelList"/>
    <dgm:cxn modelId="{EF21E28C-3DB7-41DD-80CF-D9762AB737B6}" type="presParOf" srcId="{992FC6CC-2289-41CD-B972-0EC8BBF131FF}" destId="{AE5E25A9-6767-47B4-9C58-C98F198F3C2D}" srcOrd="1" destOrd="0" presId="urn:microsoft.com/office/officeart/2018/2/layout/IconLabelList"/>
    <dgm:cxn modelId="{24195EF7-E986-485B-A045-3F3A685F2DDD}" type="presParOf" srcId="{992FC6CC-2289-41CD-B972-0EC8BBF131FF}" destId="{4A0B529C-5615-4298-9D4E-F4045FDF08F0}" srcOrd="2" destOrd="0" presId="urn:microsoft.com/office/officeart/2018/2/layout/IconLabelList"/>
    <dgm:cxn modelId="{5152F8E1-14E4-47BC-AAC7-D3A13DC76CCC}" type="presParOf" srcId="{E7AC7BEA-FCE9-4366-8997-6B47C21122B4}" destId="{A8B2834B-E214-4877-857B-377A1F9D6D06}" srcOrd="5" destOrd="0" presId="urn:microsoft.com/office/officeart/2018/2/layout/IconLabelList"/>
    <dgm:cxn modelId="{8A3C5B4B-6163-4507-921D-3000A29C91E7}" type="presParOf" srcId="{E7AC7BEA-FCE9-4366-8997-6B47C21122B4}" destId="{61B1ECCA-1139-4F69-80D2-1979B6755D36}" srcOrd="6" destOrd="0" presId="urn:microsoft.com/office/officeart/2018/2/layout/IconLabelList"/>
    <dgm:cxn modelId="{8048622E-1912-4731-AA26-917FE541390F}" type="presParOf" srcId="{61B1ECCA-1139-4F69-80D2-1979B6755D36}" destId="{B33827BA-95B5-495E-B418-18E073F2B027}" srcOrd="0" destOrd="0" presId="urn:microsoft.com/office/officeart/2018/2/layout/IconLabelList"/>
    <dgm:cxn modelId="{C6784F71-5E1E-4415-A09F-651E7E0C008C}" type="presParOf" srcId="{61B1ECCA-1139-4F69-80D2-1979B6755D36}" destId="{8B3DD1DB-4D3B-4BC1-8AB9-4E459135C8DD}" srcOrd="1" destOrd="0" presId="urn:microsoft.com/office/officeart/2018/2/layout/IconLabelList"/>
    <dgm:cxn modelId="{F4A54A87-A8DA-412A-BE9D-33594AFC03F1}" type="presParOf" srcId="{61B1ECCA-1139-4F69-80D2-1979B6755D36}" destId="{73DA1815-A6E2-4FB9-84E2-6CDA545C4651}" srcOrd="2" destOrd="0" presId="urn:microsoft.com/office/officeart/2018/2/layout/IconLabelList"/>
    <dgm:cxn modelId="{24D6DD09-90AA-45D6-A65A-75EC2275C33C}" type="presParOf" srcId="{E7AC7BEA-FCE9-4366-8997-6B47C21122B4}" destId="{4CD9C7EF-BA8A-4874-A1FA-941F4146C6CE}" srcOrd="7" destOrd="0" presId="urn:microsoft.com/office/officeart/2018/2/layout/IconLabelList"/>
    <dgm:cxn modelId="{8796C14B-F2CF-4F5D-B7F2-5EE5476E5A52}" type="presParOf" srcId="{E7AC7BEA-FCE9-4366-8997-6B47C21122B4}" destId="{9EEC11D4-F9AC-46B3-85AF-AEB698D459AE}" srcOrd="8" destOrd="0" presId="urn:microsoft.com/office/officeart/2018/2/layout/IconLabelList"/>
    <dgm:cxn modelId="{37DA1C18-4F50-41C7-9C60-5E13ABC49A66}" type="presParOf" srcId="{9EEC11D4-F9AC-46B3-85AF-AEB698D459AE}" destId="{68F3ABF0-CFF8-45DD-9677-E082A6C49D06}" srcOrd="0" destOrd="0" presId="urn:microsoft.com/office/officeart/2018/2/layout/IconLabelList"/>
    <dgm:cxn modelId="{5475F27D-1E04-4EDD-8DF3-11A697C376E0}" type="presParOf" srcId="{9EEC11D4-F9AC-46B3-85AF-AEB698D459AE}" destId="{55276494-9993-4744-AC8B-7FF5E82AE38A}" srcOrd="1" destOrd="0" presId="urn:microsoft.com/office/officeart/2018/2/layout/IconLabelList"/>
    <dgm:cxn modelId="{98E3EF39-527F-4F30-BD6F-7208A9ACE0DC}" type="presParOf" srcId="{9EEC11D4-F9AC-46B3-85AF-AEB698D459AE}" destId="{0394444F-F5A7-454E-A4BB-7CE615436C5D}" srcOrd="2" destOrd="0" presId="urn:microsoft.com/office/officeart/2018/2/layout/IconLabelList"/>
    <dgm:cxn modelId="{B621A089-2F2E-4FBB-9C1B-F73A872F3DEA}" type="presParOf" srcId="{E7AC7BEA-FCE9-4366-8997-6B47C21122B4}" destId="{A9750C5B-AE0C-411E-949A-414795D7C390}" srcOrd="9" destOrd="0" presId="urn:microsoft.com/office/officeart/2018/2/layout/IconLabelList"/>
    <dgm:cxn modelId="{2BEFD185-A1B0-4D43-BC22-48A1BA3985B6}" type="presParOf" srcId="{E7AC7BEA-FCE9-4366-8997-6B47C21122B4}" destId="{6BBF7634-4933-4ADD-945D-F2FDA400D194}" srcOrd="10" destOrd="0" presId="urn:microsoft.com/office/officeart/2018/2/layout/IconLabelList"/>
    <dgm:cxn modelId="{F575D072-EEFB-4F4B-AC82-97F2EF87ACA3}" type="presParOf" srcId="{6BBF7634-4933-4ADD-945D-F2FDA400D194}" destId="{24AE0B86-A154-4E09-A5BB-0E5F5AF6E4AB}" srcOrd="0" destOrd="0" presId="urn:microsoft.com/office/officeart/2018/2/layout/IconLabelList"/>
    <dgm:cxn modelId="{B9FBC02A-17E6-4373-B528-01526FE59C27}" type="presParOf" srcId="{6BBF7634-4933-4ADD-945D-F2FDA400D194}" destId="{9C5C4C51-2996-4B3C-8FD3-324A236CE9FA}" srcOrd="1" destOrd="0" presId="urn:microsoft.com/office/officeart/2018/2/layout/IconLabelList"/>
    <dgm:cxn modelId="{94543585-D79A-4F2B-A81D-F7C4AF30C698}" type="presParOf" srcId="{6BBF7634-4933-4ADD-945D-F2FDA400D194}" destId="{9A6D3F22-12A8-4F9A-8561-209D1B8BBACE}" srcOrd="2" destOrd="0" presId="urn:microsoft.com/office/officeart/2018/2/layout/IconLabelList"/>
    <dgm:cxn modelId="{39136ED3-5F73-4BC9-981F-7B255956D8CF}" type="presParOf" srcId="{E7AC7BEA-FCE9-4366-8997-6B47C21122B4}" destId="{AA8367B1-F4A2-4772-A285-0CEDD2340942}" srcOrd="11" destOrd="0" presId="urn:microsoft.com/office/officeart/2018/2/layout/IconLabelList"/>
    <dgm:cxn modelId="{E9F27279-B1EA-43EE-9F40-76CC56B44C08}" type="presParOf" srcId="{E7AC7BEA-FCE9-4366-8997-6B47C21122B4}" destId="{85062DA3-AAFD-4B54-A809-6F114DFF2FF1}" srcOrd="12" destOrd="0" presId="urn:microsoft.com/office/officeart/2018/2/layout/IconLabelList"/>
    <dgm:cxn modelId="{BAA2ED84-B6F7-4B3C-90A0-5B81D3614EAD}" type="presParOf" srcId="{85062DA3-AAFD-4B54-A809-6F114DFF2FF1}" destId="{B79E3503-8A82-4574-AA5F-8718627FC33D}" srcOrd="0" destOrd="0" presId="urn:microsoft.com/office/officeart/2018/2/layout/IconLabelList"/>
    <dgm:cxn modelId="{8C4CAEC4-8FB0-4054-8B23-2B6CAB24F968}" type="presParOf" srcId="{85062DA3-AAFD-4B54-A809-6F114DFF2FF1}" destId="{C926F698-CF16-492A-93EA-72EFE390A1E3}" srcOrd="1" destOrd="0" presId="urn:microsoft.com/office/officeart/2018/2/layout/IconLabelList"/>
    <dgm:cxn modelId="{618FCAA9-5F8E-4604-9E8A-DEAE15473B51}" type="presParOf" srcId="{85062DA3-AAFD-4B54-A809-6F114DFF2FF1}" destId="{C74473AE-9887-4FA1-8078-1C88630E630E}" srcOrd="2" destOrd="0" presId="urn:microsoft.com/office/officeart/2018/2/layout/IconLabelList"/>
    <dgm:cxn modelId="{095EA647-F577-46AD-9C51-BA3DFAE193F0}" type="presParOf" srcId="{E7AC7BEA-FCE9-4366-8997-6B47C21122B4}" destId="{EEE0D427-34B5-47C7-9FF3-3D40B735B0D9}" srcOrd="13" destOrd="0" presId="urn:microsoft.com/office/officeart/2018/2/layout/IconLabelList"/>
    <dgm:cxn modelId="{EDD7CF94-B6BB-402B-9241-87AD0DD5F566}" type="presParOf" srcId="{E7AC7BEA-FCE9-4366-8997-6B47C21122B4}" destId="{5CB2F5D5-9F71-49C7-A99A-F0807A625805}" srcOrd="14" destOrd="0" presId="urn:microsoft.com/office/officeart/2018/2/layout/IconLabelList"/>
    <dgm:cxn modelId="{D04E8EE7-AE72-4DA4-9F7B-A6A62CD0C36D}" type="presParOf" srcId="{5CB2F5D5-9F71-49C7-A99A-F0807A625805}" destId="{9C9313DF-DEF4-4158-9521-A47D723478D0}" srcOrd="0" destOrd="0" presId="urn:microsoft.com/office/officeart/2018/2/layout/IconLabelList"/>
    <dgm:cxn modelId="{2F5421FD-388D-4544-AA6D-EB752FD6FCFD}" type="presParOf" srcId="{5CB2F5D5-9F71-49C7-A99A-F0807A625805}" destId="{8092DEDF-A40B-43E6-B7A2-7E2E8A9AFA21}" srcOrd="1" destOrd="0" presId="urn:microsoft.com/office/officeart/2018/2/layout/IconLabelList"/>
    <dgm:cxn modelId="{495C764A-4429-463C-8B8F-B6319D44A5A5}" type="presParOf" srcId="{5CB2F5D5-9F71-49C7-A99A-F0807A625805}" destId="{BB78BC31-3DFB-42F8-9028-E9B8929477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5A99AF-9EEA-4E44-B166-372FE0EF56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FA6CA0-268C-4C61-92D6-13DC450DC61B}">
      <dgm:prSet/>
      <dgm:spPr/>
      <dgm:t>
        <a:bodyPr/>
        <a:lstStyle/>
        <a:p>
          <a:pPr>
            <a:defRPr cap="all"/>
          </a:pPr>
          <a:r>
            <a:rPr lang="en-US"/>
            <a:t>SSH Key Generate.</a:t>
          </a:r>
        </a:p>
      </dgm:t>
    </dgm:pt>
    <dgm:pt modelId="{17926C96-5826-46EC-8F06-569FBA924CCE}" type="parTrans" cxnId="{3F6089ED-76C2-4CEA-B71E-43B499A84A83}">
      <dgm:prSet/>
      <dgm:spPr/>
      <dgm:t>
        <a:bodyPr/>
        <a:lstStyle/>
        <a:p>
          <a:endParaRPr lang="en-US"/>
        </a:p>
      </dgm:t>
    </dgm:pt>
    <dgm:pt modelId="{89398A24-81DF-46EA-9557-171F78EAAADE}" type="sibTrans" cxnId="{3F6089ED-76C2-4CEA-B71E-43B499A84A83}">
      <dgm:prSet/>
      <dgm:spPr/>
      <dgm:t>
        <a:bodyPr/>
        <a:lstStyle/>
        <a:p>
          <a:endParaRPr lang="en-US"/>
        </a:p>
      </dgm:t>
    </dgm:pt>
    <dgm:pt modelId="{65CBAB05-0A39-4311-B62E-E64182367501}">
      <dgm:prSet/>
      <dgm:spPr/>
      <dgm:t>
        <a:bodyPr/>
        <a:lstStyle/>
        <a:p>
          <a:pPr>
            <a:defRPr cap="all"/>
          </a:pPr>
          <a:r>
            <a:rPr lang="en-US"/>
            <a:t>Branching.</a:t>
          </a:r>
        </a:p>
      </dgm:t>
    </dgm:pt>
    <dgm:pt modelId="{EDE330A5-D76E-45EC-8FFF-E15A9790A36C}" type="parTrans" cxnId="{0DFC56BE-1B17-475E-97D5-75F362A2B2CC}">
      <dgm:prSet/>
      <dgm:spPr/>
      <dgm:t>
        <a:bodyPr/>
        <a:lstStyle/>
        <a:p>
          <a:endParaRPr lang="en-US"/>
        </a:p>
      </dgm:t>
    </dgm:pt>
    <dgm:pt modelId="{690047CC-B4F8-45CC-BCA3-E787FCBBBF36}" type="sibTrans" cxnId="{0DFC56BE-1B17-475E-97D5-75F362A2B2CC}">
      <dgm:prSet/>
      <dgm:spPr/>
      <dgm:t>
        <a:bodyPr/>
        <a:lstStyle/>
        <a:p>
          <a:endParaRPr lang="en-US"/>
        </a:p>
      </dgm:t>
    </dgm:pt>
    <dgm:pt modelId="{A09EF794-1591-4D07-86DB-932222620445}">
      <dgm:prSet/>
      <dgm:spPr/>
      <dgm:t>
        <a:bodyPr/>
        <a:lstStyle/>
        <a:p>
          <a:pPr>
            <a:defRPr cap="all"/>
          </a:pPr>
          <a:r>
            <a:rPr lang="en-US"/>
            <a:t>Stash.</a:t>
          </a:r>
        </a:p>
      </dgm:t>
    </dgm:pt>
    <dgm:pt modelId="{CE2B7C35-3E43-41B3-8593-2379B6EC0600}" type="parTrans" cxnId="{8FA3A047-F213-4F14-A176-CD358D93459D}">
      <dgm:prSet/>
      <dgm:spPr/>
      <dgm:t>
        <a:bodyPr/>
        <a:lstStyle/>
        <a:p>
          <a:endParaRPr lang="en-US"/>
        </a:p>
      </dgm:t>
    </dgm:pt>
    <dgm:pt modelId="{4386B36F-4EC5-4E9F-9428-8EA5955C1D6A}" type="sibTrans" cxnId="{8FA3A047-F213-4F14-A176-CD358D93459D}">
      <dgm:prSet/>
      <dgm:spPr/>
      <dgm:t>
        <a:bodyPr/>
        <a:lstStyle/>
        <a:p>
          <a:endParaRPr lang="en-US"/>
        </a:p>
      </dgm:t>
    </dgm:pt>
    <dgm:pt modelId="{7BC89FAB-7BDB-4E30-AA14-881F395F937D}">
      <dgm:prSet/>
      <dgm:spPr/>
      <dgm:t>
        <a:bodyPr/>
        <a:lstStyle/>
        <a:p>
          <a:pPr>
            <a:defRPr cap="all"/>
          </a:pPr>
          <a:r>
            <a:rPr lang="en-US"/>
            <a:t>Git GUI.</a:t>
          </a:r>
        </a:p>
      </dgm:t>
    </dgm:pt>
    <dgm:pt modelId="{1427753A-E02B-4AFA-9038-0BDCDBA126A6}" type="parTrans" cxnId="{1BDE6D1A-0601-4043-A985-D929B70756DB}">
      <dgm:prSet/>
      <dgm:spPr/>
      <dgm:t>
        <a:bodyPr/>
        <a:lstStyle/>
        <a:p>
          <a:endParaRPr lang="en-US"/>
        </a:p>
      </dgm:t>
    </dgm:pt>
    <dgm:pt modelId="{FC649BA1-B49A-4CF4-8B2B-31981993C339}" type="sibTrans" cxnId="{1BDE6D1A-0601-4043-A985-D929B70756DB}">
      <dgm:prSet/>
      <dgm:spPr/>
      <dgm:t>
        <a:bodyPr/>
        <a:lstStyle/>
        <a:p>
          <a:endParaRPr lang="en-US"/>
        </a:p>
      </dgm:t>
    </dgm:pt>
    <dgm:pt modelId="{F8CBE3CC-90BC-4A11-AED6-CDA0750AE9D9}">
      <dgm:prSet/>
      <dgm:spPr/>
      <dgm:t>
        <a:bodyPr/>
        <a:lstStyle/>
        <a:p>
          <a:pPr>
            <a:defRPr cap="all"/>
          </a:pPr>
          <a:r>
            <a:rPr lang="en-US"/>
            <a:t>Fork.</a:t>
          </a:r>
        </a:p>
      </dgm:t>
    </dgm:pt>
    <dgm:pt modelId="{52681C91-ED97-4262-9CBF-EE3C9EFC80D5}" type="parTrans" cxnId="{D92E1A8C-916B-4E3F-82B7-B391F5BD2A81}">
      <dgm:prSet/>
      <dgm:spPr/>
      <dgm:t>
        <a:bodyPr/>
        <a:lstStyle/>
        <a:p>
          <a:endParaRPr lang="en-US"/>
        </a:p>
      </dgm:t>
    </dgm:pt>
    <dgm:pt modelId="{01DDBBE2-1CCA-46A6-AEF3-3A7E2ADB1985}" type="sibTrans" cxnId="{D92E1A8C-916B-4E3F-82B7-B391F5BD2A81}">
      <dgm:prSet/>
      <dgm:spPr/>
      <dgm:t>
        <a:bodyPr/>
        <a:lstStyle/>
        <a:p>
          <a:endParaRPr lang="en-US"/>
        </a:p>
      </dgm:t>
    </dgm:pt>
    <dgm:pt modelId="{68A08742-B08C-4EDE-BED9-78A4DBC42606}">
      <dgm:prSet/>
      <dgm:spPr/>
      <dgm:t>
        <a:bodyPr/>
        <a:lstStyle/>
        <a:p>
          <a:pPr>
            <a:defRPr cap="all"/>
          </a:pPr>
          <a:r>
            <a:rPr lang="en-US"/>
            <a:t>Pull Request.</a:t>
          </a:r>
        </a:p>
      </dgm:t>
    </dgm:pt>
    <dgm:pt modelId="{F56C84EA-19DB-4FAB-905C-517EF5A32276}" type="parTrans" cxnId="{97969970-6EEA-43C7-87D3-0500F76E754F}">
      <dgm:prSet/>
      <dgm:spPr/>
      <dgm:t>
        <a:bodyPr/>
        <a:lstStyle/>
        <a:p>
          <a:endParaRPr lang="en-US"/>
        </a:p>
      </dgm:t>
    </dgm:pt>
    <dgm:pt modelId="{09689876-C597-43F1-9272-ECAA1FD4763D}" type="sibTrans" cxnId="{97969970-6EEA-43C7-87D3-0500F76E754F}">
      <dgm:prSet/>
      <dgm:spPr/>
      <dgm:t>
        <a:bodyPr/>
        <a:lstStyle/>
        <a:p>
          <a:endParaRPr lang="en-US"/>
        </a:p>
      </dgm:t>
    </dgm:pt>
    <dgm:pt modelId="{BB958A8C-448C-4C6C-A5D9-257F5271321A}">
      <dgm:prSet/>
      <dgm:spPr/>
      <dgm:t>
        <a:bodyPr/>
        <a:lstStyle/>
        <a:p>
          <a:pPr>
            <a:defRPr cap="all"/>
          </a:pPr>
          <a:r>
            <a:rPr lang="en-US"/>
            <a:t>.gitignore.</a:t>
          </a:r>
        </a:p>
      </dgm:t>
    </dgm:pt>
    <dgm:pt modelId="{40391956-A4BA-4EAD-A6E2-A2E82AB3AED1}" type="parTrans" cxnId="{AA428F1D-EF67-41CD-86EF-612E9E6BE4EC}">
      <dgm:prSet/>
      <dgm:spPr/>
      <dgm:t>
        <a:bodyPr/>
        <a:lstStyle/>
        <a:p>
          <a:endParaRPr lang="en-US"/>
        </a:p>
      </dgm:t>
    </dgm:pt>
    <dgm:pt modelId="{E91D44FC-1CB1-4A27-ADA0-2509D5B8E44D}" type="sibTrans" cxnId="{AA428F1D-EF67-41CD-86EF-612E9E6BE4EC}">
      <dgm:prSet/>
      <dgm:spPr/>
      <dgm:t>
        <a:bodyPr/>
        <a:lstStyle/>
        <a:p>
          <a:endParaRPr lang="en-US"/>
        </a:p>
      </dgm:t>
    </dgm:pt>
    <dgm:pt modelId="{185D4281-6757-448D-B1B3-070F4EA56885}" type="pres">
      <dgm:prSet presAssocID="{235A99AF-9EEA-4E44-B166-372FE0EF566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404947-3824-4840-BA03-79CE9A7E22CE}" type="pres">
      <dgm:prSet presAssocID="{57FA6CA0-268C-4C61-92D6-13DC450DC61B}" presName="compNode" presStyleCnt="0"/>
      <dgm:spPr/>
    </dgm:pt>
    <dgm:pt modelId="{5D5B1CEF-8BC5-4C37-84DB-6D1ED03054C4}" type="pres">
      <dgm:prSet presAssocID="{57FA6CA0-268C-4C61-92D6-13DC450DC61B}" presName="iconBgRect" presStyleLbl="bgShp" presStyleIdx="0" presStyleCnt="7"/>
      <dgm:spPr/>
    </dgm:pt>
    <dgm:pt modelId="{66D67A47-CDD7-46C0-A1E0-0F2CB842B608}" type="pres">
      <dgm:prSet presAssocID="{57FA6CA0-268C-4C61-92D6-13DC450DC61B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ey"/>
        </a:ext>
      </dgm:extLst>
    </dgm:pt>
    <dgm:pt modelId="{0DA30E8C-11E9-479A-9651-941B1173C4B5}" type="pres">
      <dgm:prSet presAssocID="{57FA6CA0-268C-4C61-92D6-13DC450DC61B}" presName="spaceRect" presStyleCnt="0"/>
      <dgm:spPr/>
    </dgm:pt>
    <dgm:pt modelId="{86638402-962D-42F3-AFEE-A6A5D4E6CE34}" type="pres">
      <dgm:prSet presAssocID="{57FA6CA0-268C-4C61-92D6-13DC450DC61B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483EBE-5F3F-4B07-BFEC-483D598FCFB5}" type="pres">
      <dgm:prSet presAssocID="{89398A24-81DF-46EA-9557-171F78EAAADE}" presName="sibTrans" presStyleCnt="0"/>
      <dgm:spPr/>
    </dgm:pt>
    <dgm:pt modelId="{2C2D1155-F8DC-4217-9F95-7074E52846CF}" type="pres">
      <dgm:prSet presAssocID="{65CBAB05-0A39-4311-B62E-E64182367501}" presName="compNode" presStyleCnt="0"/>
      <dgm:spPr/>
    </dgm:pt>
    <dgm:pt modelId="{DC120C88-FB6E-43AA-B4F6-607EE74BDB1D}" type="pres">
      <dgm:prSet presAssocID="{65CBAB05-0A39-4311-B62E-E64182367501}" presName="iconBgRect" presStyleLbl="bgShp" presStyleIdx="1" presStyleCnt="7"/>
      <dgm:spPr/>
    </dgm:pt>
    <dgm:pt modelId="{310B876D-F9A4-4AAB-9AD3-453E6A634CA3}" type="pres">
      <dgm:prSet presAssocID="{65CBAB05-0A39-4311-B62E-E64182367501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E392C9B-77BC-4745-BDFC-DD8277B44ED6}" type="pres">
      <dgm:prSet presAssocID="{65CBAB05-0A39-4311-B62E-E64182367501}" presName="spaceRect" presStyleCnt="0"/>
      <dgm:spPr/>
    </dgm:pt>
    <dgm:pt modelId="{9F41D381-2C72-4B74-BC56-5EC4160E05BC}" type="pres">
      <dgm:prSet presAssocID="{65CBAB05-0A39-4311-B62E-E64182367501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B89DCCE-F9B6-4476-BE95-85160523BE69}" type="pres">
      <dgm:prSet presAssocID="{690047CC-B4F8-45CC-BCA3-E787FCBBBF36}" presName="sibTrans" presStyleCnt="0"/>
      <dgm:spPr/>
    </dgm:pt>
    <dgm:pt modelId="{B35F6255-BD3D-43D7-A34B-E75BF872E1A3}" type="pres">
      <dgm:prSet presAssocID="{A09EF794-1591-4D07-86DB-932222620445}" presName="compNode" presStyleCnt="0"/>
      <dgm:spPr/>
    </dgm:pt>
    <dgm:pt modelId="{C3DB290C-EED2-4CA6-BCBA-F296D505DC30}" type="pres">
      <dgm:prSet presAssocID="{A09EF794-1591-4D07-86DB-932222620445}" presName="iconBgRect" presStyleLbl="bgShp" presStyleIdx="2" presStyleCnt="7"/>
      <dgm:spPr/>
    </dgm:pt>
    <dgm:pt modelId="{655E9CC1-B956-41CE-A481-FB25217BA83D}" type="pres">
      <dgm:prSet presAssocID="{A09EF794-1591-4D07-86DB-932222620445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2B2EF940-A9D2-4FF9-AF78-7BDB6709E2F4}" type="pres">
      <dgm:prSet presAssocID="{A09EF794-1591-4D07-86DB-932222620445}" presName="spaceRect" presStyleCnt="0"/>
      <dgm:spPr/>
    </dgm:pt>
    <dgm:pt modelId="{BDEBED72-54D1-42C4-9897-C2373B5D20E1}" type="pres">
      <dgm:prSet presAssocID="{A09EF794-1591-4D07-86DB-932222620445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6D9704-BF7E-41E5-97FF-BE091CCECE10}" type="pres">
      <dgm:prSet presAssocID="{4386B36F-4EC5-4E9F-9428-8EA5955C1D6A}" presName="sibTrans" presStyleCnt="0"/>
      <dgm:spPr/>
    </dgm:pt>
    <dgm:pt modelId="{2FB0171F-A505-498F-A36F-5ABAF8930F31}" type="pres">
      <dgm:prSet presAssocID="{7BC89FAB-7BDB-4E30-AA14-881F395F937D}" presName="compNode" presStyleCnt="0"/>
      <dgm:spPr/>
    </dgm:pt>
    <dgm:pt modelId="{379C5931-74BB-4CDC-AD5F-FE1DB1A4315B}" type="pres">
      <dgm:prSet presAssocID="{7BC89FAB-7BDB-4E30-AA14-881F395F937D}" presName="iconBgRect" presStyleLbl="bgShp" presStyleIdx="3" presStyleCnt="7"/>
      <dgm:spPr/>
    </dgm:pt>
    <dgm:pt modelId="{60E3C3EB-C060-4B38-99AA-B50C9C8AFD7C}" type="pres">
      <dgm:prSet presAssocID="{7BC89FAB-7BDB-4E30-AA14-881F395F937D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E0C476C-09FF-4F9C-BCDB-D59E475C1764}" type="pres">
      <dgm:prSet presAssocID="{7BC89FAB-7BDB-4E30-AA14-881F395F937D}" presName="spaceRect" presStyleCnt="0"/>
      <dgm:spPr/>
    </dgm:pt>
    <dgm:pt modelId="{975176A4-676B-4E92-89D8-A5458473264B}" type="pres">
      <dgm:prSet presAssocID="{7BC89FAB-7BDB-4E30-AA14-881F395F937D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D0C0DF-83AD-4721-987B-C95E84EAE11F}" type="pres">
      <dgm:prSet presAssocID="{FC649BA1-B49A-4CF4-8B2B-31981993C339}" presName="sibTrans" presStyleCnt="0"/>
      <dgm:spPr/>
    </dgm:pt>
    <dgm:pt modelId="{C5AE1F55-81A5-4445-90C9-491DB7F80AF9}" type="pres">
      <dgm:prSet presAssocID="{F8CBE3CC-90BC-4A11-AED6-CDA0750AE9D9}" presName="compNode" presStyleCnt="0"/>
      <dgm:spPr/>
    </dgm:pt>
    <dgm:pt modelId="{FE827A01-537B-4594-928C-92EAE1487E2C}" type="pres">
      <dgm:prSet presAssocID="{F8CBE3CC-90BC-4A11-AED6-CDA0750AE9D9}" presName="iconBgRect" presStyleLbl="bgShp" presStyleIdx="4" presStyleCnt="7"/>
      <dgm:spPr/>
    </dgm:pt>
    <dgm:pt modelId="{6A1B8E7C-EB40-4D25-9738-CFFB6F60EE54}" type="pres">
      <dgm:prSet presAssocID="{F8CBE3CC-90BC-4A11-AED6-CDA0750AE9D9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rk"/>
        </a:ext>
      </dgm:extLst>
    </dgm:pt>
    <dgm:pt modelId="{28D8318E-48B6-4F4D-84D7-127175CBED8F}" type="pres">
      <dgm:prSet presAssocID="{F8CBE3CC-90BC-4A11-AED6-CDA0750AE9D9}" presName="spaceRect" presStyleCnt="0"/>
      <dgm:spPr/>
    </dgm:pt>
    <dgm:pt modelId="{B19BEFC7-089E-40B0-B61F-3658F3024F26}" type="pres">
      <dgm:prSet presAssocID="{F8CBE3CC-90BC-4A11-AED6-CDA0750AE9D9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2A80456-DF44-4036-AF12-676137519F47}" type="pres">
      <dgm:prSet presAssocID="{01DDBBE2-1CCA-46A6-AEF3-3A7E2ADB1985}" presName="sibTrans" presStyleCnt="0"/>
      <dgm:spPr/>
    </dgm:pt>
    <dgm:pt modelId="{6A3EDB4A-C996-4CFF-A033-88632E64C642}" type="pres">
      <dgm:prSet presAssocID="{68A08742-B08C-4EDE-BED9-78A4DBC42606}" presName="compNode" presStyleCnt="0"/>
      <dgm:spPr/>
    </dgm:pt>
    <dgm:pt modelId="{D12AA1FB-EB3A-4CD8-9D7B-A4EB63802613}" type="pres">
      <dgm:prSet presAssocID="{68A08742-B08C-4EDE-BED9-78A4DBC42606}" presName="iconBgRect" presStyleLbl="bgShp" presStyleIdx="5" presStyleCnt="7"/>
      <dgm:spPr/>
    </dgm:pt>
    <dgm:pt modelId="{3619B3FF-8920-490D-B0E4-BBEDF6614AED}" type="pres">
      <dgm:prSet presAssocID="{68A08742-B08C-4EDE-BED9-78A4DBC42606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xcalibur"/>
        </a:ext>
      </dgm:extLst>
    </dgm:pt>
    <dgm:pt modelId="{7919FFC6-969F-4D44-82E1-272502797A16}" type="pres">
      <dgm:prSet presAssocID="{68A08742-B08C-4EDE-BED9-78A4DBC42606}" presName="spaceRect" presStyleCnt="0"/>
      <dgm:spPr/>
    </dgm:pt>
    <dgm:pt modelId="{64B79DDE-0F34-49AC-AB2A-B4EF8339FE92}" type="pres">
      <dgm:prSet presAssocID="{68A08742-B08C-4EDE-BED9-78A4DBC42606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2F63DFE-5FAA-42AD-9D68-C77382CB6328}" type="pres">
      <dgm:prSet presAssocID="{09689876-C597-43F1-9272-ECAA1FD4763D}" presName="sibTrans" presStyleCnt="0"/>
      <dgm:spPr/>
    </dgm:pt>
    <dgm:pt modelId="{5FC8F37A-D340-41D6-BAF6-A2CAA05D7BE6}" type="pres">
      <dgm:prSet presAssocID="{BB958A8C-448C-4C6C-A5D9-257F5271321A}" presName="compNode" presStyleCnt="0"/>
      <dgm:spPr/>
    </dgm:pt>
    <dgm:pt modelId="{F1051353-0E63-4576-8B2C-53D53B5AE3B9}" type="pres">
      <dgm:prSet presAssocID="{BB958A8C-448C-4C6C-A5D9-257F5271321A}" presName="iconBgRect" presStyleLbl="bgShp" presStyleIdx="6" presStyleCnt="7"/>
      <dgm:spPr/>
    </dgm:pt>
    <dgm:pt modelId="{5819DA21-4287-4456-B2F4-73FFC5AD3238}" type="pres">
      <dgm:prSet presAssocID="{BB958A8C-448C-4C6C-A5D9-257F5271321A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8911C50-4442-4B80-854C-C8F30B6A3933}" type="pres">
      <dgm:prSet presAssocID="{BB958A8C-448C-4C6C-A5D9-257F5271321A}" presName="spaceRect" presStyleCnt="0"/>
      <dgm:spPr/>
    </dgm:pt>
    <dgm:pt modelId="{BCBABBED-4218-432C-9177-B01C2CBC1298}" type="pres">
      <dgm:prSet presAssocID="{BB958A8C-448C-4C6C-A5D9-257F5271321A}" presName="textRect" presStyleLbl="revTx" presStyleIdx="6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C56BE-1B17-475E-97D5-75F362A2B2CC}" srcId="{235A99AF-9EEA-4E44-B166-372FE0EF5665}" destId="{65CBAB05-0A39-4311-B62E-E64182367501}" srcOrd="1" destOrd="0" parTransId="{EDE330A5-D76E-45EC-8FFF-E15A9790A36C}" sibTransId="{690047CC-B4F8-45CC-BCA3-E787FCBBBF36}"/>
    <dgm:cxn modelId="{2A6CB9E8-AD0C-4467-9F72-445C1BB2F8A8}" type="presOf" srcId="{68A08742-B08C-4EDE-BED9-78A4DBC42606}" destId="{64B79DDE-0F34-49AC-AB2A-B4EF8339FE92}" srcOrd="0" destOrd="0" presId="urn:microsoft.com/office/officeart/2018/5/layout/IconCircleLabelList"/>
    <dgm:cxn modelId="{A35D4DFD-7570-4175-9AFC-1CAFFB352950}" type="presOf" srcId="{65CBAB05-0A39-4311-B62E-E64182367501}" destId="{9F41D381-2C72-4B74-BC56-5EC4160E05BC}" srcOrd="0" destOrd="0" presId="urn:microsoft.com/office/officeart/2018/5/layout/IconCircleLabelList"/>
    <dgm:cxn modelId="{2754B74E-D8BE-4047-92BB-EA7BA4C99907}" type="presOf" srcId="{BB958A8C-448C-4C6C-A5D9-257F5271321A}" destId="{BCBABBED-4218-432C-9177-B01C2CBC1298}" srcOrd="0" destOrd="0" presId="urn:microsoft.com/office/officeart/2018/5/layout/IconCircleLabelList"/>
    <dgm:cxn modelId="{09ECF1DF-F763-413F-A325-9FA7D830FAD1}" type="presOf" srcId="{235A99AF-9EEA-4E44-B166-372FE0EF5665}" destId="{185D4281-6757-448D-B1B3-070F4EA56885}" srcOrd="0" destOrd="0" presId="urn:microsoft.com/office/officeart/2018/5/layout/IconCircleLabelList"/>
    <dgm:cxn modelId="{01EB581C-A2C3-415E-98E5-7313AFBB4494}" type="presOf" srcId="{57FA6CA0-268C-4C61-92D6-13DC450DC61B}" destId="{86638402-962D-42F3-AFEE-A6A5D4E6CE34}" srcOrd="0" destOrd="0" presId="urn:microsoft.com/office/officeart/2018/5/layout/IconCircleLabelList"/>
    <dgm:cxn modelId="{9AB5EAEB-1E85-4A61-8FDE-5B50286B5612}" type="presOf" srcId="{F8CBE3CC-90BC-4A11-AED6-CDA0750AE9D9}" destId="{B19BEFC7-089E-40B0-B61F-3658F3024F26}" srcOrd="0" destOrd="0" presId="urn:microsoft.com/office/officeart/2018/5/layout/IconCircleLabelList"/>
    <dgm:cxn modelId="{99B74C82-ECCB-45FF-BBE2-11E076296FC8}" type="presOf" srcId="{A09EF794-1591-4D07-86DB-932222620445}" destId="{BDEBED72-54D1-42C4-9897-C2373B5D20E1}" srcOrd="0" destOrd="0" presId="urn:microsoft.com/office/officeart/2018/5/layout/IconCircleLabelList"/>
    <dgm:cxn modelId="{8FA3A047-F213-4F14-A176-CD358D93459D}" srcId="{235A99AF-9EEA-4E44-B166-372FE0EF5665}" destId="{A09EF794-1591-4D07-86DB-932222620445}" srcOrd="2" destOrd="0" parTransId="{CE2B7C35-3E43-41B3-8593-2379B6EC0600}" sibTransId="{4386B36F-4EC5-4E9F-9428-8EA5955C1D6A}"/>
    <dgm:cxn modelId="{AA428F1D-EF67-41CD-86EF-612E9E6BE4EC}" srcId="{235A99AF-9EEA-4E44-B166-372FE0EF5665}" destId="{BB958A8C-448C-4C6C-A5D9-257F5271321A}" srcOrd="6" destOrd="0" parTransId="{40391956-A4BA-4EAD-A6E2-A2E82AB3AED1}" sibTransId="{E91D44FC-1CB1-4A27-ADA0-2509D5B8E44D}"/>
    <dgm:cxn modelId="{1BDE6D1A-0601-4043-A985-D929B70756DB}" srcId="{235A99AF-9EEA-4E44-B166-372FE0EF5665}" destId="{7BC89FAB-7BDB-4E30-AA14-881F395F937D}" srcOrd="3" destOrd="0" parTransId="{1427753A-E02B-4AFA-9038-0BDCDBA126A6}" sibTransId="{FC649BA1-B49A-4CF4-8B2B-31981993C339}"/>
    <dgm:cxn modelId="{3F6089ED-76C2-4CEA-B71E-43B499A84A83}" srcId="{235A99AF-9EEA-4E44-B166-372FE0EF5665}" destId="{57FA6CA0-268C-4C61-92D6-13DC450DC61B}" srcOrd="0" destOrd="0" parTransId="{17926C96-5826-46EC-8F06-569FBA924CCE}" sibTransId="{89398A24-81DF-46EA-9557-171F78EAAADE}"/>
    <dgm:cxn modelId="{05AB5C86-879F-405B-A4EC-565ED2734DCB}" type="presOf" srcId="{7BC89FAB-7BDB-4E30-AA14-881F395F937D}" destId="{975176A4-676B-4E92-89D8-A5458473264B}" srcOrd="0" destOrd="0" presId="urn:microsoft.com/office/officeart/2018/5/layout/IconCircleLabelList"/>
    <dgm:cxn modelId="{97969970-6EEA-43C7-87D3-0500F76E754F}" srcId="{235A99AF-9EEA-4E44-B166-372FE0EF5665}" destId="{68A08742-B08C-4EDE-BED9-78A4DBC42606}" srcOrd="5" destOrd="0" parTransId="{F56C84EA-19DB-4FAB-905C-517EF5A32276}" sibTransId="{09689876-C597-43F1-9272-ECAA1FD4763D}"/>
    <dgm:cxn modelId="{D92E1A8C-916B-4E3F-82B7-B391F5BD2A81}" srcId="{235A99AF-9EEA-4E44-B166-372FE0EF5665}" destId="{F8CBE3CC-90BC-4A11-AED6-CDA0750AE9D9}" srcOrd="4" destOrd="0" parTransId="{52681C91-ED97-4262-9CBF-EE3C9EFC80D5}" sibTransId="{01DDBBE2-1CCA-46A6-AEF3-3A7E2ADB1985}"/>
    <dgm:cxn modelId="{088F1B76-119F-4326-A35D-EC16C953B182}" type="presParOf" srcId="{185D4281-6757-448D-B1B3-070F4EA56885}" destId="{F7404947-3824-4840-BA03-79CE9A7E22CE}" srcOrd="0" destOrd="0" presId="urn:microsoft.com/office/officeart/2018/5/layout/IconCircleLabelList"/>
    <dgm:cxn modelId="{08E3C053-94D4-4160-886F-9FFBB659C981}" type="presParOf" srcId="{F7404947-3824-4840-BA03-79CE9A7E22CE}" destId="{5D5B1CEF-8BC5-4C37-84DB-6D1ED03054C4}" srcOrd="0" destOrd="0" presId="urn:microsoft.com/office/officeart/2018/5/layout/IconCircleLabelList"/>
    <dgm:cxn modelId="{90523386-B9FE-451E-98FC-28A628BD88FF}" type="presParOf" srcId="{F7404947-3824-4840-BA03-79CE9A7E22CE}" destId="{66D67A47-CDD7-46C0-A1E0-0F2CB842B608}" srcOrd="1" destOrd="0" presId="urn:microsoft.com/office/officeart/2018/5/layout/IconCircleLabelList"/>
    <dgm:cxn modelId="{5DEF72EE-E631-437E-8C92-058EC9411601}" type="presParOf" srcId="{F7404947-3824-4840-BA03-79CE9A7E22CE}" destId="{0DA30E8C-11E9-479A-9651-941B1173C4B5}" srcOrd="2" destOrd="0" presId="urn:microsoft.com/office/officeart/2018/5/layout/IconCircleLabelList"/>
    <dgm:cxn modelId="{D24F967F-51A0-47DB-BAEA-DEFC98D18DE8}" type="presParOf" srcId="{F7404947-3824-4840-BA03-79CE9A7E22CE}" destId="{86638402-962D-42F3-AFEE-A6A5D4E6CE34}" srcOrd="3" destOrd="0" presId="urn:microsoft.com/office/officeart/2018/5/layout/IconCircleLabelList"/>
    <dgm:cxn modelId="{4B5B8086-0E6F-49A7-9BAF-089CF7D13FB4}" type="presParOf" srcId="{185D4281-6757-448D-B1B3-070F4EA56885}" destId="{BA483EBE-5F3F-4B07-BFEC-483D598FCFB5}" srcOrd="1" destOrd="0" presId="urn:microsoft.com/office/officeart/2018/5/layout/IconCircleLabelList"/>
    <dgm:cxn modelId="{99CB15E2-0B4E-463D-BEA6-4139557BA3F9}" type="presParOf" srcId="{185D4281-6757-448D-B1B3-070F4EA56885}" destId="{2C2D1155-F8DC-4217-9F95-7074E52846CF}" srcOrd="2" destOrd="0" presId="urn:microsoft.com/office/officeart/2018/5/layout/IconCircleLabelList"/>
    <dgm:cxn modelId="{5B42A818-FB43-4756-BC72-6B20A0364FC3}" type="presParOf" srcId="{2C2D1155-F8DC-4217-9F95-7074E52846CF}" destId="{DC120C88-FB6E-43AA-B4F6-607EE74BDB1D}" srcOrd="0" destOrd="0" presId="urn:microsoft.com/office/officeart/2018/5/layout/IconCircleLabelList"/>
    <dgm:cxn modelId="{54A6C165-0975-4259-A805-A7C8E793796D}" type="presParOf" srcId="{2C2D1155-F8DC-4217-9F95-7074E52846CF}" destId="{310B876D-F9A4-4AAB-9AD3-453E6A634CA3}" srcOrd="1" destOrd="0" presId="urn:microsoft.com/office/officeart/2018/5/layout/IconCircleLabelList"/>
    <dgm:cxn modelId="{A9396D2E-A8BF-4C30-A706-25DB8E91DD3A}" type="presParOf" srcId="{2C2D1155-F8DC-4217-9F95-7074E52846CF}" destId="{3E392C9B-77BC-4745-BDFC-DD8277B44ED6}" srcOrd="2" destOrd="0" presId="urn:microsoft.com/office/officeart/2018/5/layout/IconCircleLabelList"/>
    <dgm:cxn modelId="{98C40360-3716-49FE-B620-51AF51D212BE}" type="presParOf" srcId="{2C2D1155-F8DC-4217-9F95-7074E52846CF}" destId="{9F41D381-2C72-4B74-BC56-5EC4160E05BC}" srcOrd="3" destOrd="0" presId="urn:microsoft.com/office/officeart/2018/5/layout/IconCircleLabelList"/>
    <dgm:cxn modelId="{A478B28B-5E3D-45E9-97DB-433B0839136A}" type="presParOf" srcId="{185D4281-6757-448D-B1B3-070F4EA56885}" destId="{7B89DCCE-F9B6-4476-BE95-85160523BE69}" srcOrd="3" destOrd="0" presId="urn:microsoft.com/office/officeart/2018/5/layout/IconCircleLabelList"/>
    <dgm:cxn modelId="{DC07A3B0-67C2-4EFC-85F0-E758C3FB4C16}" type="presParOf" srcId="{185D4281-6757-448D-B1B3-070F4EA56885}" destId="{B35F6255-BD3D-43D7-A34B-E75BF872E1A3}" srcOrd="4" destOrd="0" presId="urn:microsoft.com/office/officeart/2018/5/layout/IconCircleLabelList"/>
    <dgm:cxn modelId="{DCD907A1-E10A-4244-986C-8526201C890D}" type="presParOf" srcId="{B35F6255-BD3D-43D7-A34B-E75BF872E1A3}" destId="{C3DB290C-EED2-4CA6-BCBA-F296D505DC30}" srcOrd="0" destOrd="0" presId="urn:microsoft.com/office/officeart/2018/5/layout/IconCircleLabelList"/>
    <dgm:cxn modelId="{31FAAB11-D141-43E0-B46F-7E75B0F7A11B}" type="presParOf" srcId="{B35F6255-BD3D-43D7-A34B-E75BF872E1A3}" destId="{655E9CC1-B956-41CE-A481-FB25217BA83D}" srcOrd="1" destOrd="0" presId="urn:microsoft.com/office/officeart/2018/5/layout/IconCircleLabelList"/>
    <dgm:cxn modelId="{B5855A6B-6FB3-4428-8F01-19D56DE2F862}" type="presParOf" srcId="{B35F6255-BD3D-43D7-A34B-E75BF872E1A3}" destId="{2B2EF940-A9D2-4FF9-AF78-7BDB6709E2F4}" srcOrd="2" destOrd="0" presId="urn:microsoft.com/office/officeart/2018/5/layout/IconCircleLabelList"/>
    <dgm:cxn modelId="{56A2F320-6048-499D-899C-4F6925F20556}" type="presParOf" srcId="{B35F6255-BD3D-43D7-A34B-E75BF872E1A3}" destId="{BDEBED72-54D1-42C4-9897-C2373B5D20E1}" srcOrd="3" destOrd="0" presId="urn:microsoft.com/office/officeart/2018/5/layout/IconCircleLabelList"/>
    <dgm:cxn modelId="{45340753-9DEE-4358-8C7D-4C06F6DA13F0}" type="presParOf" srcId="{185D4281-6757-448D-B1B3-070F4EA56885}" destId="{246D9704-BF7E-41E5-97FF-BE091CCECE10}" srcOrd="5" destOrd="0" presId="urn:microsoft.com/office/officeart/2018/5/layout/IconCircleLabelList"/>
    <dgm:cxn modelId="{33DFB76F-3EFD-46B7-8E65-AE6049F5AA6A}" type="presParOf" srcId="{185D4281-6757-448D-B1B3-070F4EA56885}" destId="{2FB0171F-A505-498F-A36F-5ABAF8930F31}" srcOrd="6" destOrd="0" presId="urn:microsoft.com/office/officeart/2018/5/layout/IconCircleLabelList"/>
    <dgm:cxn modelId="{EB77F54B-1F36-459C-B1F6-17B5FD5C5BAC}" type="presParOf" srcId="{2FB0171F-A505-498F-A36F-5ABAF8930F31}" destId="{379C5931-74BB-4CDC-AD5F-FE1DB1A4315B}" srcOrd="0" destOrd="0" presId="urn:microsoft.com/office/officeart/2018/5/layout/IconCircleLabelList"/>
    <dgm:cxn modelId="{D8205A44-D5FC-407E-A397-6F90530525E3}" type="presParOf" srcId="{2FB0171F-A505-498F-A36F-5ABAF8930F31}" destId="{60E3C3EB-C060-4B38-99AA-B50C9C8AFD7C}" srcOrd="1" destOrd="0" presId="urn:microsoft.com/office/officeart/2018/5/layout/IconCircleLabelList"/>
    <dgm:cxn modelId="{1E33E8E0-800A-4F8C-A199-159123FB79CA}" type="presParOf" srcId="{2FB0171F-A505-498F-A36F-5ABAF8930F31}" destId="{8E0C476C-09FF-4F9C-BCDB-D59E475C1764}" srcOrd="2" destOrd="0" presId="urn:microsoft.com/office/officeart/2018/5/layout/IconCircleLabelList"/>
    <dgm:cxn modelId="{9D215AA0-3D8A-4CB0-886C-D922D882A8BB}" type="presParOf" srcId="{2FB0171F-A505-498F-A36F-5ABAF8930F31}" destId="{975176A4-676B-4E92-89D8-A5458473264B}" srcOrd="3" destOrd="0" presId="urn:microsoft.com/office/officeart/2018/5/layout/IconCircleLabelList"/>
    <dgm:cxn modelId="{A885FA96-5B4B-4953-BAE3-08BEA826B863}" type="presParOf" srcId="{185D4281-6757-448D-B1B3-070F4EA56885}" destId="{BAD0C0DF-83AD-4721-987B-C95E84EAE11F}" srcOrd="7" destOrd="0" presId="urn:microsoft.com/office/officeart/2018/5/layout/IconCircleLabelList"/>
    <dgm:cxn modelId="{74930CA3-0B64-4C6D-9CEF-C5B5BF14AC32}" type="presParOf" srcId="{185D4281-6757-448D-B1B3-070F4EA56885}" destId="{C5AE1F55-81A5-4445-90C9-491DB7F80AF9}" srcOrd="8" destOrd="0" presId="urn:microsoft.com/office/officeart/2018/5/layout/IconCircleLabelList"/>
    <dgm:cxn modelId="{73386DA1-14B7-42DA-B508-1B727000F3CA}" type="presParOf" srcId="{C5AE1F55-81A5-4445-90C9-491DB7F80AF9}" destId="{FE827A01-537B-4594-928C-92EAE1487E2C}" srcOrd="0" destOrd="0" presId="urn:microsoft.com/office/officeart/2018/5/layout/IconCircleLabelList"/>
    <dgm:cxn modelId="{F06FF78E-B326-4611-A310-5B14BECE194E}" type="presParOf" srcId="{C5AE1F55-81A5-4445-90C9-491DB7F80AF9}" destId="{6A1B8E7C-EB40-4D25-9738-CFFB6F60EE54}" srcOrd="1" destOrd="0" presId="urn:microsoft.com/office/officeart/2018/5/layout/IconCircleLabelList"/>
    <dgm:cxn modelId="{A15C8856-FAE9-4426-B9D4-A7DF8749AD34}" type="presParOf" srcId="{C5AE1F55-81A5-4445-90C9-491DB7F80AF9}" destId="{28D8318E-48B6-4F4D-84D7-127175CBED8F}" srcOrd="2" destOrd="0" presId="urn:microsoft.com/office/officeart/2018/5/layout/IconCircleLabelList"/>
    <dgm:cxn modelId="{8C9DD3DB-E4E9-4EBB-B1D8-C778ABCB6BD3}" type="presParOf" srcId="{C5AE1F55-81A5-4445-90C9-491DB7F80AF9}" destId="{B19BEFC7-089E-40B0-B61F-3658F3024F26}" srcOrd="3" destOrd="0" presId="urn:microsoft.com/office/officeart/2018/5/layout/IconCircleLabelList"/>
    <dgm:cxn modelId="{0FD8E3EA-5A47-4328-993E-052825948D8F}" type="presParOf" srcId="{185D4281-6757-448D-B1B3-070F4EA56885}" destId="{C2A80456-DF44-4036-AF12-676137519F47}" srcOrd="9" destOrd="0" presId="urn:microsoft.com/office/officeart/2018/5/layout/IconCircleLabelList"/>
    <dgm:cxn modelId="{AC6BD879-BE30-4AAB-9F17-5D86364BA047}" type="presParOf" srcId="{185D4281-6757-448D-B1B3-070F4EA56885}" destId="{6A3EDB4A-C996-4CFF-A033-88632E64C642}" srcOrd="10" destOrd="0" presId="urn:microsoft.com/office/officeart/2018/5/layout/IconCircleLabelList"/>
    <dgm:cxn modelId="{162C182A-3316-4DF5-82F9-E084FCCC7E5F}" type="presParOf" srcId="{6A3EDB4A-C996-4CFF-A033-88632E64C642}" destId="{D12AA1FB-EB3A-4CD8-9D7B-A4EB63802613}" srcOrd="0" destOrd="0" presId="urn:microsoft.com/office/officeart/2018/5/layout/IconCircleLabelList"/>
    <dgm:cxn modelId="{796D618C-BFF2-437B-B461-4BC4CCB30278}" type="presParOf" srcId="{6A3EDB4A-C996-4CFF-A033-88632E64C642}" destId="{3619B3FF-8920-490D-B0E4-BBEDF6614AED}" srcOrd="1" destOrd="0" presId="urn:microsoft.com/office/officeart/2018/5/layout/IconCircleLabelList"/>
    <dgm:cxn modelId="{93CA4CF5-A1A8-4576-8332-6651C71777E0}" type="presParOf" srcId="{6A3EDB4A-C996-4CFF-A033-88632E64C642}" destId="{7919FFC6-969F-4D44-82E1-272502797A16}" srcOrd="2" destOrd="0" presId="urn:microsoft.com/office/officeart/2018/5/layout/IconCircleLabelList"/>
    <dgm:cxn modelId="{DCB638D0-16C3-4E4B-8709-C9BD66F3CFE7}" type="presParOf" srcId="{6A3EDB4A-C996-4CFF-A033-88632E64C642}" destId="{64B79DDE-0F34-49AC-AB2A-B4EF8339FE92}" srcOrd="3" destOrd="0" presId="urn:microsoft.com/office/officeart/2018/5/layout/IconCircleLabelList"/>
    <dgm:cxn modelId="{D68B4CA3-8B72-44FF-AEF4-A108FCFCD91C}" type="presParOf" srcId="{185D4281-6757-448D-B1B3-070F4EA56885}" destId="{32F63DFE-5FAA-42AD-9D68-C77382CB6328}" srcOrd="11" destOrd="0" presId="urn:microsoft.com/office/officeart/2018/5/layout/IconCircleLabelList"/>
    <dgm:cxn modelId="{AFD2260A-2582-48F3-8628-4D909C8A2B5D}" type="presParOf" srcId="{185D4281-6757-448D-B1B3-070F4EA56885}" destId="{5FC8F37A-D340-41D6-BAF6-A2CAA05D7BE6}" srcOrd="12" destOrd="0" presId="urn:microsoft.com/office/officeart/2018/5/layout/IconCircleLabelList"/>
    <dgm:cxn modelId="{BFAC8EBC-17A4-4016-9097-69C62924EF19}" type="presParOf" srcId="{5FC8F37A-D340-41D6-BAF6-A2CAA05D7BE6}" destId="{F1051353-0E63-4576-8B2C-53D53B5AE3B9}" srcOrd="0" destOrd="0" presId="urn:microsoft.com/office/officeart/2018/5/layout/IconCircleLabelList"/>
    <dgm:cxn modelId="{D789180C-C332-47EA-9956-A900C06CBBF3}" type="presParOf" srcId="{5FC8F37A-D340-41D6-BAF6-A2CAA05D7BE6}" destId="{5819DA21-4287-4456-B2F4-73FFC5AD3238}" srcOrd="1" destOrd="0" presId="urn:microsoft.com/office/officeart/2018/5/layout/IconCircleLabelList"/>
    <dgm:cxn modelId="{0ED0A21B-4BC2-4543-ABE4-43906658F9D0}" type="presParOf" srcId="{5FC8F37A-D340-41D6-BAF6-A2CAA05D7BE6}" destId="{68911C50-4442-4B80-854C-C8F30B6A3933}" srcOrd="2" destOrd="0" presId="urn:microsoft.com/office/officeart/2018/5/layout/IconCircleLabelList"/>
    <dgm:cxn modelId="{C9E6E869-BE5C-44D9-AD36-781DF9186A3E}" type="presParOf" srcId="{5FC8F37A-D340-41D6-BAF6-A2CAA05D7BE6}" destId="{BCBABBED-4218-432C-9177-B01C2CBC12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F90156-96DB-4336-9033-376AE12529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445EC4-227B-45D0-B981-43EA8EDB6D7D}">
      <dgm:prSet/>
      <dgm:spPr/>
      <dgm:t>
        <a:bodyPr/>
        <a:lstStyle/>
        <a:p>
          <a:pPr>
            <a:defRPr cap="all"/>
          </a:pPr>
          <a:r>
            <a:rPr lang="en-US"/>
            <a:t>Staged Area.</a:t>
          </a:r>
        </a:p>
      </dgm:t>
    </dgm:pt>
    <dgm:pt modelId="{63CD0483-4B72-46E5-A6CA-C77C72E1A223}" type="parTrans" cxnId="{BA46C626-B38C-4120-9D4B-50AAFECFB6D7}">
      <dgm:prSet/>
      <dgm:spPr/>
      <dgm:t>
        <a:bodyPr/>
        <a:lstStyle/>
        <a:p>
          <a:endParaRPr lang="en-US"/>
        </a:p>
      </dgm:t>
    </dgm:pt>
    <dgm:pt modelId="{111C401F-D55A-4ED9-8FA1-7F40E534769A}" type="sibTrans" cxnId="{BA46C626-B38C-4120-9D4B-50AAFECFB6D7}">
      <dgm:prSet/>
      <dgm:spPr/>
      <dgm:t>
        <a:bodyPr/>
        <a:lstStyle/>
        <a:p>
          <a:endParaRPr lang="en-US"/>
        </a:p>
      </dgm:t>
    </dgm:pt>
    <dgm:pt modelId="{F2F27700-5ED7-4FB6-B816-61D797DBC4D0}">
      <dgm:prSet/>
      <dgm:spPr/>
      <dgm:t>
        <a:bodyPr/>
        <a:lstStyle/>
        <a:p>
          <a:pPr>
            <a:defRPr cap="all"/>
          </a:pPr>
          <a:r>
            <a:rPr lang="en-US"/>
            <a:t>Unstaged Area.</a:t>
          </a:r>
        </a:p>
      </dgm:t>
    </dgm:pt>
    <dgm:pt modelId="{1C3DEAF1-E0E0-407C-889F-6761F881BF43}" type="parTrans" cxnId="{13C1DF68-2F42-4D46-8AE0-72D8A4313B07}">
      <dgm:prSet/>
      <dgm:spPr/>
      <dgm:t>
        <a:bodyPr/>
        <a:lstStyle/>
        <a:p>
          <a:endParaRPr lang="en-US"/>
        </a:p>
      </dgm:t>
    </dgm:pt>
    <dgm:pt modelId="{10114CCC-8CDD-41F7-B1E6-81D8BE1FED5A}" type="sibTrans" cxnId="{13C1DF68-2F42-4D46-8AE0-72D8A4313B07}">
      <dgm:prSet/>
      <dgm:spPr/>
      <dgm:t>
        <a:bodyPr/>
        <a:lstStyle/>
        <a:p>
          <a:endParaRPr lang="en-US"/>
        </a:p>
      </dgm:t>
    </dgm:pt>
    <dgm:pt modelId="{D5D4561D-9979-4D42-8FEB-5CA6991B6745}">
      <dgm:prSet/>
      <dgm:spPr/>
      <dgm:t>
        <a:bodyPr/>
        <a:lstStyle/>
        <a:p>
          <a:pPr>
            <a:defRPr cap="all"/>
          </a:pPr>
          <a:r>
            <a:rPr lang="en-US"/>
            <a:t>Tracked.</a:t>
          </a:r>
        </a:p>
      </dgm:t>
    </dgm:pt>
    <dgm:pt modelId="{26553C68-909D-4B35-9F39-1CCDF9103E9D}" type="parTrans" cxnId="{5562C049-363E-45A7-A9A8-FEF3018A376F}">
      <dgm:prSet/>
      <dgm:spPr/>
      <dgm:t>
        <a:bodyPr/>
        <a:lstStyle/>
        <a:p>
          <a:endParaRPr lang="en-US"/>
        </a:p>
      </dgm:t>
    </dgm:pt>
    <dgm:pt modelId="{6D97FB64-6FF6-4010-B821-DD044466DE40}" type="sibTrans" cxnId="{5562C049-363E-45A7-A9A8-FEF3018A376F}">
      <dgm:prSet/>
      <dgm:spPr/>
      <dgm:t>
        <a:bodyPr/>
        <a:lstStyle/>
        <a:p>
          <a:endParaRPr lang="en-US"/>
        </a:p>
      </dgm:t>
    </dgm:pt>
    <dgm:pt modelId="{E40D8E94-C8E2-4FCD-8D00-6A1A344702B3}">
      <dgm:prSet/>
      <dgm:spPr/>
      <dgm:t>
        <a:bodyPr/>
        <a:lstStyle/>
        <a:p>
          <a:pPr>
            <a:defRPr cap="all"/>
          </a:pPr>
          <a:r>
            <a:rPr lang="en-US"/>
            <a:t>Untracked.</a:t>
          </a:r>
        </a:p>
      </dgm:t>
    </dgm:pt>
    <dgm:pt modelId="{1F423AE9-24B0-4857-9D24-16E9EA574E40}" type="parTrans" cxnId="{5BF0288A-4F71-4032-8CC6-AAAD3BE4C5CD}">
      <dgm:prSet/>
      <dgm:spPr/>
      <dgm:t>
        <a:bodyPr/>
        <a:lstStyle/>
        <a:p>
          <a:endParaRPr lang="en-US"/>
        </a:p>
      </dgm:t>
    </dgm:pt>
    <dgm:pt modelId="{C495EDE6-C2A7-47ED-B837-7735C4A6BDB2}" type="sibTrans" cxnId="{5BF0288A-4F71-4032-8CC6-AAAD3BE4C5CD}">
      <dgm:prSet/>
      <dgm:spPr/>
      <dgm:t>
        <a:bodyPr/>
        <a:lstStyle/>
        <a:p>
          <a:endParaRPr lang="en-US"/>
        </a:p>
      </dgm:t>
    </dgm:pt>
    <dgm:pt modelId="{CE66ACC3-3AAC-4A7F-B0DB-5681B538B2FA}">
      <dgm:prSet/>
      <dgm:spPr/>
      <dgm:t>
        <a:bodyPr/>
        <a:lstStyle/>
        <a:p>
          <a:pPr>
            <a:defRPr cap="all"/>
          </a:pPr>
          <a:r>
            <a:rPr lang="en-US"/>
            <a:t>Pull request.</a:t>
          </a:r>
        </a:p>
      </dgm:t>
    </dgm:pt>
    <dgm:pt modelId="{77282F05-C922-483C-9A27-06F6F6C2E9AD}" type="parTrans" cxnId="{6318D4F1-8678-46ED-9B69-61A3D8611213}">
      <dgm:prSet/>
      <dgm:spPr/>
      <dgm:t>
        <a:bodyPr/>
        <a:lstStyle/>
        <a:p>
          <a:endParaRPr lang="en-US"/>
        </a:p>
      </dgm:t>
    </dgm:pt>
    <dgm:pt modelId="{80F68DE4-BDAD-44AC-B5BA-08675B96BC60}" type="sibTrans" cxnId="{6318D4F1-8678-46ED-9B69-61A3D8611213}">
      <dgm:prSet/>
      <dgm:spPr/>
      <dgm:t>
        <a:bodyPr/>
        <a:lstStyle/>
        <a:p>
          <a:endParaRPr lang="en-US"/>
        </a:p>
      </dgm:t>
    </dgm:pt>
    <dgm:pt modelId="{BFA26A24-7E02-4834-BD9A-6DC9A89266D6}">
      <dgm:prSet/>
      <dgm:spPr/>
      <dgm:t>
        <a:bodyPr/>
        <a:lstStyle/>
        <a:p>
          <a:pPr>
            <a:defRPr cap="all"/>
          </a:pPr>
          <a:r>
            <a:rPr lang="en-US"/>
            <a:t>Stashed.</a:t>
          </a:r>
        </a:p>
      </dgm:t>
    </dgm:pt>
    <dgm:pt modelId="{E563B476-A754-4CD9-A3D3-1DF2D5C1F9A7}" type="parTrans" cxnId="{F187B1A1-18B9-4AEF-B108-BAFB185094DF}">
      <dgm:prSet/>
      <dgm:spPr/>
      <dgm:t>
        <a:bodyPr/>
        <a:lstStyle/>
        <a:p>
          <a:endParaRPr lang="en-US"/>
        </a:p>
      </dgm:t>
    </dgm:pt>
    <dgm:pt modelId="{FABBD67E-6B52-4B03-A967-63089C06F27C}" type="sibTrans" cxnId="{F187B1A1-18B9-4AEF-B108-BAFB185094DF}">
      <dgm:prSet/>
      <dgm:spPr/>
      <dgm:t>
        <a:bodyPr/>
        <a:lstStyle/>
        <a:p>
          <a:endParaRPr lang="en-US"/>
        </a:p>
      </dgm:t>
    </dgm:pt>
    <dgm:pt modelId="{A88F5F3D-FDAD-4436-B25F-1B7DA28453C0}" type="pres">
      <dgm:prSet presAssocID="{5EF90156-96DB-4336-9033-376AE125297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23027A-8C28-4C82-8AFC-3C518323E0B7}" type="pres">
      <dgm:prSet presAssocID="{8C445EC4-227B-45D0-B981-43EA8EDB6D7D}" presName="compNode" presStyleCnt="0"/>
      <dgm:spPr/>
    </dgm:pt>
    <dgm:pt modelId="{443EBDE3-AF7A-4E9B-ABF5-CFB45764E5CD}" type="pres">
      <dgm:prSet presAssocID="{8C445EC4-227B-45D0-B981-43EA8EDB6D7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27257A-0C08-498E-824D-1EB2F0505D8B}" type="pres">
      <dgm:prSet presAssocID="{8C445EC4-227B-45D0-B981-43EA8EDB6D7D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221C40F1-22C2-4C4F-BE07-D25BFE0DEF9F}" type="pres">
      <dgm:prSet presAssocID="{8C445EC4-227B-45D0-B981-43EA8EDB6D7D}" presName="spaceRect" presStyleCnt="0"/>
      <dgm:spPr/>
    </dgm:pt>
    <dgm:pt modelId="{5EBE0376-FF90-480D-A771-D21ACD23F9B2}" type="pres">
      <dgm:prSet presAssocID="{8C445EC4-227B-45D0-B981-43EA8EDB6D7D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8211E09-09CA-473D-B17D-145992B50DF5}" type="pres">
      <dgm:prSet presAssocID="{111C401F-D55A-4ED9-8FA1-7F40E534769A}" presName="sibTrans" presStyleCnt="0"/>
      <dgm:spPr/>
    </dgm:pt>
    <dgm:pt modelId="{49F24564-40DC-4F4D-82BE-2F2210FFC4B4}" type="pres">
      <dgm:prSet presAssocID="{F2F27700-5ED7-4FB6-B816-61D797DBC4D0}" presName="compNode" presStyleCnt="0"/>
      <dgm:spPr/>
    </dgm:pt>
    <dgm:pt modelId="{2020282F-24FE-4929-9278-E285E8B675B8}" type="pres">
      <dgm:prSet presAssocID="{F2F27700-5ED7-4FB6-B816-61D797DBC4D0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E8183D1-1A6A-4B16-8B4F-3846151909E4}" type="pres">
      <dgm:prSet presAssocID="{F2F27700-5ED7-4FB6-B816-61D797DBC4D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CA3FE9C-0CBE-4BC1-B184-810C02E75B6A}" type="pres">
      <dgm:prSet presAssocID="{F2F27700-5ED7-4FB6-B816-61D797DBC4D0}" presName="spaceRect" presStyleCnt="0"/>
      <dgm:spPr/>
    </dgm:pt>
    <dgm:pt modelId="{47706BD9-1BC4-42BA-A0D2-EE6DA37FA112}" type="pres">
      <dgm:prSet presAssocID="{F2F27700-5ED7-4FB6-B816-61D797DBC4D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4F2A2E-D1C3-4FF0-9C5D-8D5886049666}" type="pres">
      <dgm:prSet presAssocID="{10114CCC-8CDD-41F7-B1E6-81D8BE1FED5A}" presName="sibTrans" presStyleCnt="0"/>
      <dgm:spPr/>
    </dgm:pt>
    <dgm:pt modelId="{C5441D48-F7F4-4C39-9E2D-43BB2C4EE1FD}" type="pres">
      <dgm:prSet presAssocID="{D5D4561D-9979-4D42-8FEB-5CA6991B6745}" presName="compNode" presStyleCnt="0"/>
      <dgm:spPr/>
    </dgm:pt>
    <dgm:pt modelId="{250FF2E8-2DC2-4C9F-A3C5-CBAE034ABE1D}" type="pres">
      <dgm:prSet presAssocID="{D5D4561D-9979-4D42-8FEB-5CA6991B674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F167BA-434A-4947-8AC0-F1128E3FE4F0}" type="pres">
      <dgm:prSet presAssocID="{D5D4561D-9979-4D42-8FEB-5CA6991B6745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E6A5E4B-FF72-4A31-A9CD-6858B0286349}" type="pres">
      <dgm:prSet presAssocID="{D5D4561D-9979-4D42-8FEB-5CA6991B6745}" presName="spaceRect" presStyleCnt="0"/>
      <dgm:spPr/>
    </dgm:pt>
    <dgm:pt modelId="{7E980D79-BBA0-4E75-9C66-A62239BD4FD1}" type="pres">
      <dgm:prSet presAssocID="{D5D4561D-9979-4D42-8FEB-5CA6991B6745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78D3279-A273-4C53-BEA3-F2F66D66AFAE}" type="pres">
      <dgm:prSet presAssocID="{6D97FB64-6FF6-4010-B821-DD044466DE40}" presName="sibTrans" presStyleCnt="0"/>
      <dgm:spPr/>
    </dgm:pt>
    <dgm:pt modelId="{B94C4059-DAF3-452A-970B-C6B97822FE97}" type="pres">
      <dgm:prSet presAssocID="{E40D8E94-C8E2-4FCD-8D00-6A1A344702B3}" presName="compNode" presStyleCnt="0"/>
      <dgm:spPr/>
    </dgm:pt>
    <dgm:pt modelId="{C87D4FBC-0CFE-4303-BFFC-E6D26E1AFC11}" type="pres">
      <dgm:prSet presAssocID="{E40D8E94-C8E2-4FCD-8D00-6A1A344702B3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38219BC-1F05-4C25-9A8C-3C25C2334A49}" type="pres">
      <dgm:prSet presAssocID="{E40D8E94-C8E2-4FCD-8D00-6A1A344702B3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DDCB952-760E-4BC4-89E7-FA3E2568606C}" type="pres">
      <dgm:prSet presAssocID="{E40D8E94-C8E2-4FCD-8D00-6A1A344702B3}" presName="spaceRect" presStyleCnt="0"/>
      <dgm:spPr/>
    </dgm:pt>
    <dgm:pt modelId="{37BBB66E-657C-46B6-8A50-0E45959C91C3}" type="pres">
      <dgm:prSet presAssocID="{E40D8E94-C8E2-4FCD-8D00-6A1A344702B3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107F6ED-09CE-4C63-92BC-235E00C9947B}" type="pres">
      <dgm:prSet presAssocID="{C495EDE6-C2A7-47ED-B837-7735C4A6BDB2}" presName="sibTrans" presStyleCnt="0"/>
      <dgm:spPr/>
    </dgm:pt>
    <dgm:pt modelId="{B681DFFC-C472-4C20-8FED-341D56E7680D}" type="pres">
      <dgm:prSet presAssocID="{CE66ACC3-3AAC-4A7F-B0DB-5681B538B2FA}" presName="compNode" presStyleCnt="0"/>
      <dgm:spPr/>
    </dgm:pt>
    <dgm:pt modelId="{F1F5074B-3982-4A1F-8AF2-EF8A33B31041}" type="pres">
      <dgm:prSet presAssocID="{CE66ACC3-3AAC-4A7F-B0DB-5681B538B2F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952FBFF-F622-40A3-98F7-23D9461AFC69}" type="pres">
      <dgm:prSet presAssocID="{CE66ACC3-3AAC-4A7F-B0DB-5681B538B2FA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xcalibur"/>
        </a:ext>
      </dgm:extLst>
    </dgm:pt>
    <dgm:pt modelId="{84F8E015-6FD8-442E-9CE8-CB9E1788585B}" type="pres">
      <dgm:prSet presAssocID="{CE66ACC3-3AAC-4A7F-B0DB-5681B538B2FA}" presName="spaceRect" presStyleCnt="0"/>
      <dgm:spPr/>
    </dgm:pt>
    <dgm:pt modelId="{85BD2BB0-FDC7-468E-B424-D1DE67B35332}" type="pres">
      <dgm:prSet presAssocID="{CE66ACC3-3AAC-4A7F-B0DB-5681B538B2FA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B30D2A3-7FDB-4C24-AADE-4B3B76F57673}" type="pres">
      <dgm:prSet presAssocID="{80F68DE4-BDAD-44AC-B5BA-08675B96BC60}" presName="sibTrans" presStyleCnt="0"/>
      <dgm:spPr/>
    </dgm:pt>
    <dgm:pt modelId="{F91C7A6C-AB31-4F37-B568-D0CF3651FB26}" type="pres">
      <dgm:prSet presAssocID="{BFA26A24-7E02-4834-BD9A-6DC9A89266D6}" presName="compNode" presStyleCnt="0"/>
      <dgm:spPr/>
    </dgm:pt>
    <dgm:pt modelId="{902C4FD4-6F48-4416-8BBA-03FFCFD1E96F}" type="pres">
      <dgm:prSet presAssocID="{BFA26A24-7E02-4834-BD9A-6DC9A89266D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487D413-F168-459B-9874-D7E2C719C79D}" type="pres">
      <dgm:prSet presAssocID="{BFA26A24-7E02-4834-BD9A-6DC9A89266D6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ABDD125-E328-4B94-B068-179CC50D31E4}" type="pres">
      <dgm:prSet presAssocID="{BFA26A24-7E02-4834-BD9A-6DC9A89266D6}" presName="spaceRect" presStyleCnt="0"/>
      <dgm:spPr/>
    </dgm:pt>
    <dgm:pt modelId="{7B15052D-F8CF-41EB-8E4E-8D63EDFC1DB6}" type="pres">
      <dgm:prSet presAssocID="{BFA26A24-7E02-4834-BD9A-6DC9A89266D6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F0A19-2E75-4D3D-9B75-56758421564A}" type="presOf" srcId="{D5D4561D-9979-4D42-8FEB-5CA6991B6745}" destId="{7E980D79-BBA0-4E75-9C66-A62239BD4FD1}" srcOrd="0" destOrd="0" presId="urn:microsoft.com/office/officeart/2018/5/layout/IconLeafLabelList"/>
    <dgm:cxn modelId="{F187B1A1-18B9-4AEF-B108-BAFB185094DF}" srcId="{5EF90156-96DB-4336-9033-376AE1252978}" destId="{BFA26A24-7E02-4834-BD9A-6DC9A89266D6}" srcOrd="5" destOrd="0" parTransId="{E563B476-A754-4CD9-A3D3-1DF2D5C1F9A7}" sibTransId="{FABBD67E-6B52-4B03-A967-63089C06F27C}"/>
    <dgm:cxn modelId="{F0752224-245A-408F-82AE-51DB932EF8C2}" type="presOf" srcId="{5EF90156-96DB-4336-9033-376AE1252978}" destId="{A88F5F3D-FDAD-4436-B25F-1B7DA28453C0}" srcOrd="0" destOrd="0" presId="urn:microsoft.com/office/officeart/2018/5/layout/IconLeafLabelList"/>
    <dgm:cxn modelId="{13C1DF68-2F42-4D46-8AE0-72D8A4313B07}" srcId="{5EF90156-96DB-4336-9033-376AE1252978}" destId="{F2F27700-5ED7-4FB6-B816-61D797DBC4D0}" srcOrd="1" destOrd="0" parTransId="{1C3DEAF1-E0E0-407C-889F-6761F881BF43}" sibTransId="{10114CCC-8CDD-41F7-B1E6-81D8BE1FED5A}"/>
    <dgm:cxn modelId="{0D6D8B3E-AC9E-4B38-851B-4D4AFD44A73C}" type="presOf" srcId="{8C445EC4-227B-45D0-B981-43EA8EDB6D7D}" destId="{5EBE0376-FF90-480D-A771-D21ACD23F9B2}" srcOrd="0" destOrd="0" presId="urn:microsoft.com/office/officeart/2018/5/layout/IconLeafLabelList"/>
    <dgm:cxn modelId="{97321C88-E0AC-4763-BF99-86D1A758A277}" type="presOf" srcId="{F2F27700-5ED7-4FB6-B816-61D797DBC4D0}" destId="{47706BD9-1BC4-42BA-A0D2-EE6DA37FA112}" srcOrd="0" destOrd="0" presId="urn:microsoft.com/office/officeart/2018/5/layout/IconLeafLabelList"/>
    <dgm:cxn modelId="{BA46C626-B38C-4120-9D4B-50AAFECFB6D7}" srcId="{5EF90156-96DB-4336-9033-376AE1252978}" destId="{8C445EC4-227B-45D0-B981-43EA8EDB6D7D}" srcOrd="0" destOrd="0" parTransId="{63CD0483-4B72-46E5-A6CA-C77C72E1A223}" sibTransId="{111C401F-D55A-4ED9-8FA1-7F40E534769A}"/>
    <dgm:cxn modelId="{9AD00DCF-D438-4A55-8EC0-F91FFF327A87}" type="presOf" srcId="{CE66ACC3-3AAC-4A7F-B0DB-5681B538B2FA}" destId="{85BD2BB0-FDC7-468E-B424-D1DE67B35332}" srcOrd="0" destOrd="0" presId="urn:microsoft.com/office/officeart/2018/5/layout/IconLeafLabelList"/>
    <dgm:cxn modelId="{75D81665-BFAE-4EE2-A112-4CF93E2DF32E}" type="presOf" srcId="{E40D8E94-C8E2-4FCD-8D00-6A1A344702B3}" destId="{37BBB66E-657C-46B6-8A50-0E45959C91C3}" srcOrd="0" destOrd="0" presId="urn:microsoft.com/office/officeart/2018/5/layout/IconLeafLabelList"/>
    <dgm:cxn modelId="{5BF0288A-4F71-4032-8CC6-AAAD3BE4C5CD}" srcId="{5EF90156-96DB-4336-9033-376AE1252978}" destId="{E40D8E94-C8E2-4FCD-8D00-6A1A344702B3}" srcOrd="3" destOrd="0" parTransId="{1F423AE9-24B0-4857-9D24-16E9EA574E40}" sibTransId="{C495EDE6-C2A7-47ED-B837-7735C4A6BDB2}"/>
    <dgm:cxn modelId="{2D571A22-24D5-4206-9765-DB6715F8C0F7}" type="presOf" srcId="{BFA26A24-7E02-4834-BD9A-6DC9A89266D6}" destId="{7B15052D-F8CF-41EB-8E4E-8D63EDFC1DB6}" srcOrd="0" destOrd="0" presId="urn:microsoft.com/office/officeart/2018/5/layout/IconLeafLabelList"/>
    <dgm:cxn modelId="{6318D4F1-8678-46ED-9B69-61A3D8611213}" srcId="{5EF90156-96DB-4336-9033-376AE1252978}" destId="{CE66ACC3-3AAC-4A7F-B0DB-5681B538B2FA}" srcOrd="4" destOrd="0" parTransId="{77282F05-C922-483C-9A27-06F6F6C2E9AD}" sibTransId="{80F68DE4-BDAD-44AC-B5BA-08675B96BC60}"/>
    <dgm:cxn modelId="{5562C049-363E-45A7-A9A8-FEF3018A376F}" srcId="{5EF90156-96DB-4336-9033-376AE1252978}" destId="{D5D4561D-9979-4D42-8FEB-5CA6991B6745}" srcOrd="2" destOrd="0" parTransId="{26553C68-909D-4B35-9F39-1CCDF9103E9D}" sibTransId="{6D97FB64-6FF6-4010-B821-DD044466DE40}"/>
    <dgm:cxn modelId="{425473E0-A585-4B8C-AC34-3A45D656C764}" type="presParOf" srcId="{A88F5F3D-FDAD-4436-B25F-1B7DA28453C0}" destId="{8823027A-8C28-4C82-8AFC-3C518323E0B7}" srcOrd="0" destOrd="0" presId="urn:microsoft.com/office/officeart/2018/5/layout/IconLeafLabelList"/>
    <dgm:cxn modelId="{892DACB8-29B9-4784-B5F0-CDAAEBE9751D}" type="presParOf" srcId="{8823027A-8C28-4C82-8AFC-3C518323E0B7}" destId="{443EBDE3-AF7A-4E9B-ABF5-CFB45764E5CD}" srcOrd="0" destOrd="0" presId="urn:microsoft.com/office/officeart/2018/5/layout/IconLeafLabelList"/>
    <dgm:cxn modelId="{7368838C-93A5-4E0C-8092-A7F6551339E6}" type="presParOf" srcId="{8823027A-8C28-4C82-8AFC-3C518323E0B7}" destId="{F727257A-0C08-498E-824D-1EB2F0505D8B}" srcOrd="1" destOrd="0" presId="urn:microsoft.com/office/officeart/2018/5/layout/IconLeafLabelList"/>
    <dgm:cxn modelId="{95F6B160-6CDB-4845-9AF3-5E8B7D5DB93C}" type="presParOf" srcId="{8823027A-8C28-4C82-8AFC-3C518323E0B7}" destId="{221C40F1-22C2-4C4F-BE07-D25BFE0DEF9F}" srcOrd="2" destOrd="0" presId="urn:microsoft.com/office/officeart/2018/5/layout/IconLeafLabelList"/>
    <dgm:cxn modelId="{7F2253BC-0C51-48D2-BBA5-72BB69AA0BF5}" type="presParOf" srcId="{8823027A-8C28-4C82-8AFC-3C518323E0B7}" destId="{5EBE0376-FF90-480D-A771-D21ACD23F9B2}" srcOrd="3" destOrd="0" presId="urn:microsoft.com/office/officeart/2018/5/layout/IconLeafLabelList"/>
    <dgm:cxn modelId="{7DA9FAFB-B9AD-42C3-B03F-8FA6F13F1CF4}" type="presParOf" srcId="{A88F5F3D-FDAD-4436-B25F-1B7DA28453C0}" destId="{B8211E09-09CA-473D-B17D-145992B50DF5}" srcOrd="1" destOrd="0" presId="urn:microsoft.com/office/officeart/2018/5/layout/IconLeafLabelList"/>
    <dgm:cxn modelId="{B1C10914-3320-485C-BED7-15253AD929E0}" type="presParOf" srcId="{A88F5F3D-FDAD-4436-B25F-1B7DA28453C0}" destId="{49F24564-40DC-4F4D-82BE-2F2210FFC4B4}" srcOrd="2" destOrd="0" presId="urn:microsoft.com/office/officeart/2018/5/layout/IconLeafLabelList"/>
    <dgm:cxn modelId="{E52EBDB6-E6AC-40BD-A3B4-3AAF0D340BF9}" type="presParOf" srcId="{49F24564-40DC-4F4D-82BE-2F2210FFC4B4}" destId="{2020282F-24FE-4929-9278-E285E8B675B8}" srcOrd="0" destOrd="0" presId="urn:microsoft.com/office/officeart/2018/5/layout/IconLeafLabelList"/>
    <dgm:cxn modelId="{D7DF4E09-0814-4DA2-9DC0-185AA1B06064}" type="presParOf" srcId="{49F24564-40DC-4F4D-82BE-2F2210FFC4B4}" destId="{9E8183D1-1A6A-4B16-8B4F-3846151909E4}" srcOrd="1" destOrd="0" presId="urn:microsoft.com/office/officeart/2018/5/layout/IconLeafLabelList"/>
    <dgm:cxn modelId="{F378C547-DF49-4709-8E74-3FB3B8A5BB64}" type="presParOf" srcId="{49F24564-40DC-4F4D-82BE-2F2210FFC4B4}" destId="{2CA3FE9C-0CBE-4BC1-B184-810C02E75B6A}" srcOrd="2" destOrd="0" presId="urn:microsoft.com/office/officeart/2018/5/layout/IconLeafLabelList"/>
    <dgm:cxn modelId="{25BAA5AB-DA55-4CD7-90B7-1A60E9483CD9}" type="presParOf" srcId="{49F24564-40DC-4F4D-82BE-2F2210FFC4B4}" destId="{47706BD9-1BC4-42BA-A0D2-EE6DA37FA112}" srcOrd="3" destOrd="0" presId="urn:microsoft.com/office/officeart/2018/5/layout/IconLeafLabelList"/>
    <dgm:cxn modelId="{620A1D4E-9ACF-4177-A733-DB0907312A56}" type="presParOf" srcId="{A88F5F3D-FDAD-4436-B25F-1B7DA28453C0}" destId="{E34F2A2E-D1C3-4FF0-9C5D-8D5886049666}" srcOrd="3" destOrd="0" presId="urn:microsoft.com/office/officeart/2018/5/layout/IconLeafLabelList"/>
    <dgm:cxn modelId="{C47A659D-902F-4B5B-A45A-657150D5D5ED}" type="presParOf" srcId="{A88F5F3D-FDAD-4436-B25F-1B7DA28453C0}" destId="{C5441D48-F7F4-4C39-9E2D-43BB2C4EE1FD}" srcOrd="4" destOrd="0" presId="urn:microsoft.com/office/officeart/2018/5/layout/IconLeafLabelList"/>
    <dgm:cxn modelId="{8BD81CC3-7E99-4D6A-96FE-FF5403A43AF5}" type="presParOf" srcId="{C5441D48-F7F4-4C39-9E2D-43BB2C4EE1FD}" destId="{250FF2E8-2DC2-4C9F-A3C5-CBAE034ABE1D}" srcOrd="0" destOrd="0" presId="urn:microsoft.com/office/officeart/2018/5/layout/IconLeafLabelList"/>
    <dgm:cxn modelId="{DF5283C1-B423-47BB-8791-8DE5CF21E5C6}" type="presParOf" srcId="{C5441D48-F7F4-4C39-9E2D-43BB2C4EE1FD}" destId="{45F167BA-434A-4947-8AC0-F1128E3FE4F0}" srcOrd="1" destOrd="0" presId="urn:microsoft.com/office/officeart/2018/5/layout/IconLeafLabelList"/>
    <dgm:cxn modelId="{7FD3B228-793E-4948-BD48-A4257120BFFA}" type="presParOf" srcId="{C5441D48-F7F4-4C39-9E2D-43BB2C4EE1FD}" destId="{EE6A5E4B-FF72-4A31-A9CD-6858B0286349}" srcOrd="2" destOrd="0" presId="urn:microsoft.com/office/officeart/2018/5/layout/IconLeafLabelList"/>
    <dgm:cxn modelId="{8E707E86-4ACD-4710-B7ED-87F66595C7E4}" type="presParOf" srcId="{C5441D48-F7F4-4C39-9E2D-43BB2C4EE1FD}" destId="{7E980D79-BBA0-4E75-9C66-A62239BD4FD1}" srcOrd="3" destOrd="0" presId="urn:microsoft.com/office/officeart/2018/5/layout/IconLeafLabelList"/>
    <dgm:cxn modelId="{3B98A88F-64AA-4310-8A6D-EFDCAE77B5F9}" type="presParOf" srcId="{A88F5F3D-FDAD-4436-B25F-1B7DA28453C0}" destId="{578D3279-A273-4C53-BEA3-F2F66D66AFAE}" srcOrd="5" destOrd="0" presId="urn:microsoft.com/office/officeart/2018/5/layout/IconLeafLabelList"/>
    <dgm:cxn modelId="{AF9AF76E-0F3D-4C51-AEC7-C94A238ABB9D}" type="presParOf" srcId="{A88F5F3D-FDAD-4436-B25F-1B7DA28453C0}" destId="{B94C4059-DAF3-452A-970B-C6B97822FE97}" srcOrd="6" destOrd="0" presId="urn:microsoft.com/office/officeart/2018/5/layout/IconLeafLabelList"/>
    <dgm:cxn modelId="{C5C6D615-59B2-4F2E-9DD7-C4559CF7E0CC}" type="presParOf" srcId="{B94C4059-DAF3-452A-970B-C6B97822FE97}" destId="{C87D4FBC-0CFE-4303-BFFC-E6D26E1AFC11}" srcOrd="0" destOrd="0" presId="urn:microsoft.com/office/officeart/2018/5/layout/IconLeafLabelList"/>
    <dgm:cxn modelId="{48BA8A0A-F88C-4BF2-9F04-03ABA6CC0EB0}" type="presParOf" srcId="{B94C4059-DAF3-452A-970B-C6B97822FE97}" destId="{338219BC-1F05-4C25-9A8C-3C25C2334A49}" srcOrd="1" destOrd="0" presId="urn:microsoft.com/office/officeart/2018/5/layout/IconLeafLabelList"/>
    <dgm:cxn modelId="{96F0ACF7-0F3B-4E0D-9BCD-266E823CF55C}" type="presParOf" srcId="{B94C4059-DAF3-452A-970B-C6B97822FE97}" destId="{CDDCB952-760E-4BC4-89E7-FA3E2568606C}" srcOrd="2" destOrd="0" presId="urn:microsoft.com/office/officeart/2018/5/layout/IconLeafLabelList"/>
    <dgm:cxn modelId="{D78ADFC8-0D6E-4E4C-B0AB-62AD58C9CEA2}" type="presParOf" srcId="{B94C4059-DAF3-452A-970B-C6B97822FE97}" destId="{37BBB66E-657C-46B6-8A50-0E45959C91C3}" srcOrd="3" destOrd="0" presId="urn:microsoft.com/office/officeart/2018/5/layout/IconLeafLabelList"/>
    <dgm:cxn modelId="{F593659E-8575-4454-8862-F1CE093BF5A8}" type="presParOf" srcId="{A88F5F3D-FDAD-4436-B25F-1B7DA28453C0}" destId="{0107F6ED-09CE-4C63-92BC-235E00C9947B}" srcOrd="7" destOrd="0" presId="urn:microsoft.com/office/officeart/2018/5/layout/IconLeafLabelList"/>
    <dgm:cxn modelId="{30F3D6B4-035E-406C-BC20-E3D6F301F0AD}" type="presParOf" srcId="{A88F5F3D-FDAD-4436-B25F-1B7DA28453C0}" destId="{B681DFFC-C472-4C20-8FED-341D56E7680D}" srcOrd="8" destOrd="0" presId="urn:microsoft.com/office/officeart/2018/5/layout/IconLeafLabelList"/>
    <dgm:cxn modelId="{806596B0-266D-4AC1-B50E-3F9556F20777}" type="presParOf" srcId="{B681DFFC-C472-4C20-8FED-341D56E7680D}" destId="{F1F5074B-3982-4A1F-8AF2-EF8A33B31041}" srcOrd="0" destOrd="0" presId="urn:microsoft.com/office/officeart/2018/5/layout/IconLeafLabelList"/>
    <dgm:cxn modelId="{C43630A6-8D91-497B-91D7-DC78B307E8AB}" type="presParOf" srcId="{B681DFFC-C472-4C20-8FED-341D56E7680D}" destId="{7952FBFF-F622-40A3-98F7-23D9461AFC69}" srcOrd="1" destOrd="0" presId="urn:microsoft.com/office/officeart/2018/5/layout/IconLeafLabelList"/>
    <dgm:cxn modelId="{7ED25576-C32C-46CE-B2DF-F16CFCAE1F85}" type="presParOf" srcId="{B681DFFC-C472-4C20-8FED-341D56E7680D}" destId="{84F8E015-6FD8-442E-9CE8-CB9E1788585B}" srcOrd="2" destOrd="0" presId="urn:microsoft.com/office/officeart/2018/5/layout/IconLeafLabelList"/>
    <dgm:cxn modelId="{2C826000-E089-4C78-85BE-5B5D3E171D41}" type="presParOf" srcId="{B681DFFC-C472-4C20-8FED-341D56E7680D}" destId="{85BD2BB0-FDC7-468E-B424-D1DE67B35332}" srcOrd="3" destOrd="0" presId="urn:microsoft.com/office/officeart/2018/5/layout/IconLeafLabelList"/>
    <dgm:cxn modelId="{72577C9A-9433-4456-AA11-D7FADA4B0282}" type="presParOf" srcId="{A88F5F3D-FDAD-4436-B25F-1B7DA28453C0}" destId="{AB30D2A3-7FDB-4C24-AADE-4B3B76F57673}" srcOrd="9" destOrd="0" presId="urn:microsoft.com/office/officeart/2018/5/layout/IconLeafLabelList"/>
    <dgm:cxn modelId="{45DFF8B7-1183-4759-9AE1-479433271DEC}" type="presParOf" srcId="{A88F5F3D-FDAD-4436-B25F-1B7DA28453C0}" destId="{F91C7A6C-AB31-4F37-B568-D0CF3651FB26}" srcOrd="10" destOrd="0" presId="urn:microsoft.com/office/officeart/2018/5/layout/IconLeafLabelList"/>
    <dgm:cxn modelId="{00B854D9-64DF-4915-B6F2-24E2FDC3B159}" type="presParOf" srcId="{F91C7A6C-AB31-4F37-B568-D0CF3651FB26}" destId="{902C4FD4-6F48-4416-8BBA-03FFCFD1E96F}" srcOrd="0" destOrd="0" presId="urn:microsoft.com/office/officeart/2018/5/layout/IconLeafLabelList"/>
    <dgm:cxn modelId="{23B811F0-85CF-49A1-A95C-3CDD2AD7D5D2}" type="presParOf" srcId="{F91C7A6C-AB31-4F37-B568-D0CF3651FB26}" destId="{B487D413-F168-459B-9874-D7E2C719C79D}" srcOrd="1" destOrd="0" presId="urn:microsoft.com/office/officeart/2018/5/layout/IconLeafLabelList"/>
    <dgm:cxn modelId="{62717E46-DC29-4F71-A3AA-D7753662E0B2}" type="presParOf" srcId="{F91C7A6C-AB31-4F37-B568-D0CF3651FB26}" destId="{BABDD125-E328-4B94-B068-179CC50D31E4}" srcOrd="2" destOrd="0" presId="urn:microsoft.com/office/officeart/2018/5/layout/IconLeafLabelList"/>
    <dgm:cxn modelId="{426FEA74-B05E-4DC8-8157-48B63CB698B1}" type="presParOf" srcId="{F91C7A6C-AB31-4F37-B568-D0CF3651FB26}" destId="{7B15052D-F8CF-41EB-8E4E-8D63EDFC1DB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9D168-19DD-495B-87FF-8DC02045854D}">
      <dsp:nvSpPr>
        <dsp:cNvPr id="0" name=""/>
        <dsp:cNvSpPr/>
      </dsp:nvSpPr>
      <dsp:spPr>
        <a:xfrm>
          <a:off x="131354" y="733758"/>
          <a:ext cx="837190" cy="8371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FCE61-E7E6-4CBC-BC3A-8690997B4222}">
      <dsp:nvSpPr>
        <dsp:cNvPr id="0" name=""/>
        <dsp:cNvSpPr/>
      </dsp:nvSpPr>
      <dsp:spPr>
        <a:xfrm>
          <a:off x="307164" y="909568"/>
          <a:ext cx="485570" cy="4855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3FEE3-D155-468E-BEF3-3E608490228D}">
      <dsp:nvSpPr>
        <dsp:cNvPr id="0" name=""/>
        <dsp:cNvSpPr/>
      </dsp:nvSpPr>
      <dsp:spPr>
        <a:xfrm>
          <a:off x="1147943" y="733758"/>
          <a:ext cx="1973378" cy="83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Nasir Uddin Ahmed</a:t>
          </a:r>
        </a:p>
      </dsp:txBody>
      <dsp:txXfrm>
        <a:off x="1147943" y="733758"/>
        <a:ext cx="1973378" cy="837190"/>
      </dsp:txXfrm>
    </dsp:sp>
    <dsp:sp modelId="{61955DE5-63E4-4503-BC9A-002F3023569F}">
      <dsp:nvSpPr>
        <dsp:cNvPr id="0" name=""/>
        <dsp:cNvSpPr/>
      </dsp:nvSpPr>
      <dsp:spPr>
        <a:xfrm>
          <a:off x="3465167" y="733758"/>
          <a:ext cx="837190" cy="8371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3CD5-A297-42B7-8447-AC56D8A469BF}">
      <dsp:nvSpPr>
        <dsp:cNvPr id="0" name=""/>
        <dsp:cNvSpPr/>
      </dsp:nvSpPr>
      <dsp:spPr>
        <a:xfrm>
          <a:off x="3640977" y="909568"/>
          <a:ext cx="485570" cy="4855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342C-401F-4BCA-8EE4-E701309449E2}">
      <dsp:nvSpPr>
        <dsp:cNvPr id="0" name=""/>
        <dsp:cNvSpPr/>
      </dsp:nvSpPr>
      <dsp:spPr>
        <a:xfrm>
          <a:off x="4481756" y="733758"/>
          <a:ext cx="1973378" cy="83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Software Engineer</a:t>
          </a:r>
        </a:p>
      </dsp:txBody>
      <dsp:txXfrm>
        <a:off x="4481756" y="733758"/>
        <a:ext cx="1973378" cy="837190"/>
      </dsp:txXfrm>
    </dsp:sp>
    <dsp:sp modelId="{94B6F077-E21F-433B-96DC-D9020D1A656B}">
      <dsp:nvSpPr>
        <dsp:cNvPr id="0" name=""/>
        <dsp:cNvSpPr/>
      </dsp:nvSpPr>
      <dsp:spPr>
        <a:xfrm>
          <a:off x="131354" y="2214470"/>
          <a:ext cx="837190" cy="8371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0E52E-5948-41DB-A76A-81D713D19A86}">
      <dsp:nvSpPr>
        <dsp:cNvPr id="0" name=""/>
        <dsp:cNvSpPr/>
      </dsp:nvSpPr>
      <dsp:spPr>
        <a:xfrm>
          <a:off x="307164" y="2390280"/>
          <a:ext cx="485570" cy="4855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8E1F3-2259-458B-AC8C-72CE92546F65}">
      <dsp:nvSpPr>
        <dsp:cNvPr id="0" name=""/>
        <dsp:cNvSpPr/>
      </dsp:nvSpPr>
      <dsp:spPr>
        <a:xfrm>
          <a:off x="1147943" y="2214470"/>
          <a:ext cx="1973378" cy="83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Woadec</a:t>
          </a:r>
        </a:p>
      </dsp:txBody>
      <dsp:txXfrm>
        <a:off x="1147943" y="2214470"/>
        <a:ext cx="1973378" cy="837190"/>
      </dsp:txXfrm>
    </dsp:sp>
    <dsp:sp modelId="{61FAFF7B-FC42-4581-BB8E-50F09E43A1CF}">
      <dsp:nvSpPr>
        <dsp:cNvPr id="0" name=""/>
        <dsp:cNvSpPr/>
      </dsp:nvSpPr>
      <dsp:spPr>
        <a:xfrm>
          <a:off x="3465167" y="2214470"/>
          <a:ext cx="837190" cy="8371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8AB4F-E39A-4B26-955E-FFF1CDFAB0AC}">
      <dsp:nvSpPr>
        <dsp:cNvPr id="0" name=""/>
        <dsp:cNvSpPr/>
      </dsp:nvSpPr>
      <dsp:spPr>
        <a:xfrm>
          <a:off x="3640977" y="2390280"/>
          <a:ext cx="485570" cy="48557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1A7F-AD07-43FE-8861-9119623FDD97}">
      <dsp:nvSpPr>
        <dsp:cNvPr id="0" name=""/>
        <dsp:cNvSpPr/>
      </dsp:nvSpPr>
      <dsp:spPr>
        <a:xfrm>
          <a:off x="4481756" y="2214470"/>
          <a:ext cx="1973378" cy="83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CSE Graduate, United International University</a:t>
          </a:r>
        </a:p>
      </dsp:txBody>
      <dsp:txXfrm>
        <a:off x="4481756" y="2214470"/>
        <a:ext cx="1973378" cy="8371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12C6-DA36-4478-9AC3-1F8174CE17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63B4A-636E-46BA-90BE-EC96693237A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360E1-8009-4182-8919-A8BE24C359A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hlinkClick xmlns:r="http://schemas.openxmlformats.org/officeDocument/2006/relationships" r:id="rId6"/>
            </a:rPr>
            <a:t>https://github.com/joshnh/Git-Commands</a:t>
          </a:r>
          <a:endParaRPr lang="en-US" sz="1400" kern="1200" dirty="0"/>
        </a:p>
      </dsp:txBody>
      <dsp:txXfrm>
        <a:off x="1941716" y="718"/>
        <a:ext cx="4571887" cy="1681139"/>
      </dsp:txXfrm>
    </dsp:sp>
    <dsp:sp modelId="{86CC0CA8-DE08-4F23-B27F-D2843EE7541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83D92-A064-45B4-B4B3-A0A94363EB7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416D5-C286-44D4-B0A3-98491E83B00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hlinkClick xmlns:r="http://schemas.openxmlformats.org/officeDocument/2006/relationships" r:id="rId9"/>
            </a:rPr>
            <a:t>https://dzone.com/articles/top-20-git-commands-with-examples</a:t>
          </a:r>
          <a:endParaRPr lang="en-US" sz="1400" kern="1200" dirty="0"/>
        </a:p>
      </dsp:txBody>
      <dsp:txXfrm>
        <a:off x="1941716" y="2102143"/>
        <a:ext cx="4571887" cy="1681139"/>
      </dsp:txXfrm>
    </dsp:sp>
    <dsp:sp modelId="{0DD60CAD-AF98-415C-A392-6093184A098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33B8F-436A-4B93-A794-AA2279313FD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57BC5-B897-4A1C-8672-19FB5536502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hlinkClick xmlns:r="http://schemas.openxmlformats.org/officeDocument/2006/relationships" r:id="rId10"/>
            </a:rPr>
            <a:t>https://confluence.atlassian.com/bitbucketserver/basic-git-commands-776639767.html</a:t>
          </a:r>
          <a:endParaRPr lang="en-US" sz="1400" kern="1200" dirty="0">
            <a:latin typeface="Calibri Light" panose="020F0302020204030204"/>
          </a:endParaRP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4689-B474-4A74-9E42-48978F7DDD38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A7631-CBB4-463C-8AE1-4114FEF6A05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5CE9E-D6C9-460C-984F-CB14890ABD47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Version Control</a:t>
          </a:r>
        </a:p>
      </dsp:txBody>
      <dsp:txXfrm>
        <a:off x="578678" y="1313725"/>
        <a:ext cx="1641796" cy="656718"/>
      </dsp:txXfrm>
    </dsp:sp>
    <dsp:sp modelId="{7BF119CE-05D2-4576-8BE7-ECEE871D3809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1AAFE-56EE-4FC5-95AE-7F45F7B03A1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B573-6DB4-4047-A2DA-10E84DD5E5FB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Git</a:t>
          </a:r>
        </a:p>
      </dsp:txBody>
      <dsp:txXfrm>
        <a:off x="2507790" y="1313725"/>
        <a:ext cx="1641796" cy="656718"/>
      </dsp:txXfrm>
    </dsp:sp>
    <dsp:sp modelId="{6BBEBBD2-5FD8-4DAF-8DA0-16F0A0356A35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5CA9E-DBE9-482B-B4AB-987A9AED19BD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CE797-8417-48FE-BE15-567ECFA6ACA1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GitHub</a:t>
          </a:r>
        </a:p>
      </dsp:txBody>
      <dsp:txXfrm>
        <a:off x="4436901" y="1313725"/>
        <a:ext cx="1641796" cy="656718"/>
      </dsp:txXfrm>
    </dsp:sp>
    <dsp:sp modelId="{AF38490E-7208-4522-ACC7-AEDB574A9FF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C7A52-8F55-4DA9-AD12-214DE42B4C3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6867B-3BE6-40CE-AD2A-F13FE958482F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Local &amp; Remote Repository Concept</a:t>
          </a:r>
        </a:p>
      </dsp:txBody>
      <dsp:txXfrm>
        <a:off x="6366012" y="1313725"/>
        <a:ext cx="1641796" cy="656718"/>
      </dsp:txXfrm>
    </dsp:sp>
    <dsp:sp modelId="{C4F1F87A-3A34-48E7-A5F8-78A6BD6D0730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78040-626B-42ED-ABB5-D90B93E02D1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72FE-37C1-4E6D-B959-1EDF34FF71AA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Basic Operations</a:t>
          </a:r>
        </a:p>
      </dsp:txBody>
      <dsp:txXfrm>
        <a:off x="8295124" y="1313725"/>
        <a:ext cx="1641796" cy="656718"/>
      </dsp:txXfrm>
    </dsp:sp>
    <dsp:sp modelId="{D1A57675-2968-441F-9C03-E0E270136617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D18F-3A5A-4EE2-B52D-D4F578C35424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D1399-49AC-4DD8-B084-8CE2D096AB05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Getting Started 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DEE6-51E8-411D-B03C-AE8C981797C6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32443-128A-4A08-8230-CE893A828B55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45EB-BB75-4421-B7C5-3E653645094A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Records changes to a file or set of files over time.</a:t>
          </a:r>
        </a:p>
      </dsp:txBody>
      <dsp:txXfrm>
        <a:off x="1374223" y="2347"/>
        <a:ext cx="4874176" cy="1189803"/>
      </dsp:txXfrm>
    </dsp:sp>
    <dsp:sp modelId="{505F05D0-CA94-49AD-960F-AFDFDE4D6C20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51BC6-B1C0-48AD-A3F3-3D6EA18556D0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7A27B-B047-4B1A-B785-62A2F510E2B6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Enables multiple people to simultaneously work on a single project.</a:t>
          </a:r>
        </a:p>
      </dsp:txBody>
      <dsp:txXfrm>
        <a:off x="1374223" y="1489602"/>
        <a:ext cx="4874176" cy="1189803"/>
      </dsp:txXfrm>
    </dsp:sp>
    <dsp:sp modelId="{9D339A98-A1D0-4841-BC52-6A8FBC5BAF10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280B1-F187-4662-80C0-20468B7DEA22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AC910-7268-4E67-947E-FECA40BF2120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Integrates work done simultaneously by different team members.</a:t>
          </a:r>
        </a:p>
      </dsp:txBody>
      <dsp:txXfrm>
        <a:off x="1374223" y="2976856"/>
        <a:ext cx="4874176" cy="1189803"/>
      </dsp:txXfrm>
    </dsp:sp>
    <dsp:sp modelId="{8F3A7518-0F82-4099-94F5-69BD3C2DB9A7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21024-D35F-4969-9D85-898D5C3FE062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5913E-3273-4CC1-A1D6-9F1A3CCF81DB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Gives access to historical versions of your project.</a:t>
          </a:r>
        </a:p>
      </dsp:txBody>
      <dsp:txXfrm>
        <a:off x="1374223" y="4464111"/>
        <a:ext cx="4874176" cy="1189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FE4D9-272C-4313-9C98-6FCD2A0E7037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6B091-80B9-4517-897A-1BBC7965C1ED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373BF-9500-4F14-B46E-C8C99F49A34D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Free and open source distributed version control system.</a:t>
          </a:r>
        </a:p>
      </dsp:txBody>
      <dsp:txXfrm>
        <a:off x="1866111" y="690"/>
        <a:ext cx="4382288" cy="1615680"/>
      </dsp:txXfrm>
    </dsp:sp>
    <dsp:sp modelId="{29186C7A-EB14-406C-9A99-9EC850038F71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61B6-89E0-436E-A7D9-F628D32B950A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75C-1A40-491B-ADC0-5A3083CC6EBF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Created by </a:t>
          </a:r>
          <a:r>
            <a:rPr lang="en-US" sz="2500" kern="1200">
              <a:hlinkClick xmlns:r="http://schemas.openxmlformats.org/officeDocument/2006/relationships" r:id="rId7"/>
            </a:rPr>
            <a:t>Linus Torvalds</a:t>
          </a:r>
          <a:r>
            <a:rPr lang="en-US" sz="2500" kern="1200"/>
            <a:t> in 2005 for development of the </a:t>
          </a:r>
          <a:r>
            <a:rPr lang="en-US" sz="2500" kern="1200">
              <a:hlinkClick xmlns:r="http://schemas.openxmlformats.org/officeDocument/2006/relationships" r:id="rId8"/>
            </a:rPr>
            <a:t>Linux kernel</a:t>
          </a:r>
          <a:r>
            <a:rPr lang="en-US" sz="2500" kern="1200"/>
            <a:t>.</a:t>
          </a:r>
        </a:p>
      </dsp:txBody>
      <dsp:txXfrm>
        <a:off x="1866111" y="2020291"/>
        <a:ext cx="4382288" cy="1615680"/>
      </dsp:txXfrm>
    </dsp:sp>
    <dsp:sp modelId="{F748FEB9-06CF-4D6F-A149-E5698ED56F9B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2DB31-DE54-443C-BA39-5B6E6CFB0E27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A87D-4C8F-4EFD-9EE4-D3FDB97276E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Purpose of Git</a:t>
          </a:r>
          <a:r>
            <a:rPr lang="en-US" sz="2500" kern="1200"/>
            <a:t> is to manage a project, or a set of files, as they change over time.</a:t>
          </a:r>
        </a:p>
      </dsp:txBody>
      <dsp:txXfrm>
        <a:off x="1866111" y="4039891"/>
        <a:ext cx="4382288" cy="1615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17D23-C678-43A4-95E5-7F6D30EE8AB9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D970-6100-462C-9C61-26810C23DDA9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Strong support for non-linear development.</a:t>
          </a:r>
          <a:endParaRPr lang="en-US" sz="1200" kern="1200"/>
        </a:p>
      </dsp:txBody>
      <dsp:txXfrm>
        <a:off x="3574" y="2187820"/>
        <a:ext cx="1437890" cy="575156"/>
      </dsp:txXfrm>
    </dsp:sp>
    <dsp:sp modelId="{DEF32D90-3A30-49E7-AF4A-AE1917436928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4908F-2A79-4F31-A2E0-F19F6A421A31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Distributed development.</a:t>
          </a:r>
          <a:endParaRPr lang="en-US" sz="1200" kern="1200"/>
        </a:p>
      </dsp:txBody>
      <dsp:txXfrm>
        <a:off x="1693095" y="2187820"/>
        <a:ext cx="1437890" cy="575156"/>
      </dsp:txXfrm>
    </dsp:sp>
    <dsp:sp modelId="{ADD71C4A-0EFE-4369-BC05-2F97ABE12901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AA31D-8BEE-4220-8038-C6E6A0857118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Compatibility with existent systems and protocols.</a:t>
          </a:r>
          <a:endParaRPr lang="en-US" sz="1200" kern="1200"/>
        </a:p>
      </dsp:txBody>
      <dsp:txXfrm>
        <a:off x="3382617" y="2187820"/>
        <a:ext cx="1437890" cy="575156"/>
      </dsp:txXfrm>
    </dsp:sp>
    <dsp:sp modelId="{664F83F9-B282-4BA5-A897-941F92ADF71F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BAEDC-DAF7-4AE4-9074-2BBCFE64A7EC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Efficient handling of large projects.</a:t>
          </a:r>
          <a:endParaRPr lang="en-US" sz="1200" kern="1200"/>
        </a:p>
      </dsp:txBody>
      <dsp:txXfrm>
        <a:off x="5072138" y="2187820"/>
        <a:ext cx="1437890" cy="575156"/>
      </dsp:txXfrm>
    </dsp:sp>
    <dsp:sp modelId="{C8301A76-AFCA-4073-9948-E2865431D982}">
      <dsp:nvSpPr>
        <dsp:cNvPr id="0" name=""/>
        <dsp:cNvSpPr/>
      </dsp:nvSpPr>
      <dsp:spPr>
        <a:xfrm>
          <a:off x="398994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1D4DD-BDB7-4B2E-AFE7-73648038A342}">
      <dsp:nvSpPr>
        <dsp:cNvPr id="0" name=""/>
        <dsp:cNvSpPr/>
      </dsp:nvSpPr>
      <dsp:spPr>
        <a:xfrm>
          <a:off x="3574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Cryptographic authentication of history.</a:t>
          </a:r>
          <a:endParaRPr lang="en-US" sz="1200" kern="1200"/>
        </a:p>
      </dsp:txBody>
      <dsp:txXfrm>
        <a:off x="3574" y="4030060"/>
        <a:ext cx="1437890" cy="575156"/>
      </dsp:txXfrm>
    </dsp:sp>
    <dsp:sp modelId="{BAEE5371-D137-4226-B76D-8CCF3625F35E}">
      <dsp:nvSpPr>
        <dsp:cNvPr id="0" name=""/>
        <dsp:cNvSpPr/>
      </dsp:nvSpPr>
      <dsp:spPr>
        <a:xfrm>
          <a:off x="208851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60BB-8E52-49B7-B2B6-398D94980A6B}">
      <dsp:nvSpPr>
        <dsp:cNvPr id="0" name=""/>
        <dsp:cNvSpPr/>
      </dsp:nvSpPr>
      <dsp:spPr>
        <a:xfrm>
          <a:off x="169309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Toolkit-based design.</a:t>
          </a:r>
          <a:endParaRPr lang="en-US" sz="1200" kern="1200"/>
        </a:p>
      </dsp:txBody>
      <dsp:txXfrm>
        <a:off x="1693095" y="4030060"/>
        <a:ext cx="1437890" cy="575156"/>
      </dsp:txXfrm>
    </dsp:sp>
    <dsp:sp modelId="{27327242-4F37-4A15-BFC2-B84F688CFF59}">
      <dsp:nvSpPr>
        <dsp:cNvPr id="0" name=""/>
        <dsp:cNvSpPr/>
      </dsp:nvSpPr>
      <dsp:spPr>
        <a:xfrm>
          <a:off x="3778037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FA0C-B088-4B91-AA1C-BC4212BCAB11}">
      <dsp:nvSpPr>
        <dsp:cNvPr id="0" name=""/>
        <dsp:cNvSpPr/>
      </dsp:nvSpPr>
      <dsp:spPr>
        <a:xfrm>
          <a:off x="3382617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Pluggable merge strategies.</a:t>
          </a:r>
          <a:endParaRPr lang="en-US" sz="1200" kern="1200"/>
        </a:p>
      </dsp:txBody>
      <dsp:txXfrm>
        <a:off x="3382617" y="4030060"/>
        <a:ext cx="1437890" cy="575156"/>
      </dsp:txXfrm>
    </dsp:sp>
    <dsp:sp modelId="{76355547-E5EC-4B8D-A87D-E93D935FFF11}">
      <dsp:nvSpPr>
        <dsp:cNvPr id="0" name=""/>
        <dsp:cNvSpPr/>
      </dsp:nvSpPr>
      <dsp:spPr>
        <a:xfrm>
          <a:off x="546755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A6F84-902C-4660-B784-F9A3AE4E40C0}">
      <dsp:nvSpPr>
        <dsp:cNvPr id="0" name=""/>
        <dsp:cNvSpPr/>
      </dsp:nvSpPr>
      <dsp:spPr>
        <a:xfrm>
          <a:off x="507213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>
              <a:hlinkClick xmlns:r="http://schemas.openxmlformats.org/officeDocument/2006/relationships" r:id="rId18"/>
            </a:rPr>
            <a:t>Garbage</a:t>
          </a:r>
          <a:r>
            <a:rPr lang="en-US" sz="1200" b="1" kern="1200"/>
            <a:t> accumulates until collected.</a:t>
          </a:r>
          <a:endParaRPr lang="en-US" sz="1200" kern="1200"/>
        </a:p>
      </dsp:txBody>
      <dsp:txXfrm>
        <a:off x="5072138" y="4030060"/>
        <a:ext cx="1437890" cy="575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13C2E-643C-48B8-B16B-6AA7CB09F26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126B2-19AE-4185-A765-B2945A8B5149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82941-F76B-470D-A6BA-24CE10447AA3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Git repository hosting service.</a:t>
          </a:r>
        </a:p>
      </dsp:txBody>
      <dsp:txXfrm>
        <a:off x="658546" y="1924062"/>
        <a:ext cx="2389200" cy="720000"/>
      </dsp:txXfrm>
    </dsp:sp>
    <dsp:sp modelId="{4C9DA160-1E5E-4022-A0ED-ADED9E814F97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8DEE2-7CA9-4EC6-A657-60F98D39544E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547FA-AE85-4088-BD04-09B10171031F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Provides a Web-based graphical interface.</a:t>
          </a:r>
        </a:p>
      </dsp:txBody>
      <dsp:txXfrm>
        <a:off x="3465857" y="1924062"/>
        <a:ext cx="2389200" cy="720000"/>
      </dsp:txXfrm>
    </dsp:sp>
    <dsp:sp modelId="{1485E513-425D-4F03-B1D2-B843034D824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91341-0EE1-49D2-B07A-A1AC152B39D2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2C06-6F3A-4FEC-A524-37A1BE15D5FE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Provides access control and several collaboration features.</a:t>
          </a:r>
        </a:p>
      </dsp:txBody>
      <dsp:txXfrm>
        <a:off x="658546" y="5152723"/>
        <a:ext cx="2389200" cy="720000"/>
      </dsp:txXfrm>
    </dsp:sp>
    <dsp:sp modelId="{D4AB8908-94DE-4992-BDE0-E8B45097B534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81162-4247-4E01-8C56-702812120AB1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15E1-B947-4A99-A565-85867C4B3FE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/>
            <a:t>Fork, pull request and merge – are what make GitHub so powerful.</a:t>
          </a:r>
        </a:p>
      </dsp:txBody>
      <dsp:txXfrm>
        <a:off x="3465857" y="5152723"/>
        <a:ext cx="23892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9723-D544-45CF-93C1-D121785FA6FF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22FC-12AE-4182-B1EE-0D3E3330F0D6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Add.</a:t>
          </a:r>
        </a:p>
      </dsp:txBody>
      <dsp:txXfrm>
        <a:off x="3574" y="2187820"/>
        <a:ext cx="1437890" cy="575156"/>
      </dsp:txXfrm>
    </dsp:sp>
    <dsp:sp modelId="{4CBD42E0-988C-44C2-A8C9-C0CDF5316EE1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D50B8-F078-42A5-AE18-819AD4E64FF2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Commit.</a:t>
          </a:r>
        </a:p>
      </dsp:txBody>
      <dsp:txXfrm>
        <a:off x="1693095" y="2187820"/>
        <a:ext cx="1437890" cy="575156"/>
      </dsp:txXfrm>
    </dsp:sp>
    <dsp:sp modelId="{52071DD0-9EA3-46C6-B2CE-0058336965E6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529C-5615-4298-9D4E-F4045FDF08F0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Push.</a:t>
          </a:r>
        </a:p>
      </dsp:txBody>
      <dsp:txXfrm>
        <a:off x="3382617" y="2187820"/>
        <a:ext cx="1437890" cy="575156"/>
      </dsp:txXfrm>
    </dsp:sp>
    <dsp:sp modelId="{B33827BA-95B5-495E-B418-18E073F2B027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A1815-A6E2-4FB9-84E2-6CDA545C4651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Pull.</a:t>
          </a:r>
        </a:p>
      </dsp:txBody>
      <dsp:txXfrm>
        <a:off x="5072138" y="2187820"/>
        <a:ext cx="1437890" cy="575156"/>
      </dsp:txXfrm>
    </dsp:sp>
    <dsp:sp modelId="{68F3ABF0-CFF8-45DD-9677-E082A6C49D06}">
      <dsp:nvSpPr>
        <dsp:cNvPr id="0" name=""/>
        <dsp:cNvSpPr/>
      </dsp:nvSpPr>
      <dsp:spPr>
        <a:xfrm>
          <a:off x="398994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4444F-F5A7-454E-A4BB-7CE615436C5D}">
      <dsp:nvSpPr>
        <dsp:cNvPr id="0" name=""/>
        <dsp:cNvSpPr/>
      </dsp:nvSpPr>
      <dsp:spPr>
        <a:xfrm>
          <a:off x="3574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Clone.</a:t>
          </a:r>
        </a:p>
      </dsp:txBody>
      <dsp:txXfrm>
        <a:off x="3574" y="4030060"/>
        <a:ext cx="1437890" cy="575156"/>
      </dsp:txXfrm>
    </dsp:sp>
    <dsp:sp modelId="{24AE0B86-A154-4E09-A5BB-0E5F5AF6E4AB}">
      <dsp:nvSpPr>
        <dsp:cNvPr id="0" name=""/>
        <dsp:cNvSpPr/>
      </dsp:nvSpPr>
      <dsp:spPr>
        <a:xfrm>
          <a:off x="208851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D3F22-12A8-4F9A-8561-209D1B8BBACE}">
      <dsp:nvSpPr>
        <dsp:cNvPr id="0" name=""/>
        <dsp:cNvSpPr/>
      </dsp:nvSpPr>
      <dsp:spPr>
        <a:xfrm>
          <a:off x="169309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Fetch.</a:t>
          </a:r>
        </a:p>
      </dsp:txBody>
      <dsp:txXfrm>
        <a:off x="1693095" y="4030060"/>
        <a:ext cx="1437890" cy="575156"/>
      </dsp:txXfrm>
    </dsp:sp>
    <dsp:sp modelId="{B79E3503-8A82-4574-AA5F-8718627FC33D}">
      <dsp:nvSpPr>
        <dsp:cNvPr id="0" name=""/>
        <dsp:cNvSpPr/>
      </dsp:nvSpPr>
      <dsp:spPr>
        <a:xfrm>
          <a:off x="3778037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473AE-9887-4FA1-8078-1C88630E630E}">
      <dsp:nvSpPr>
        <dsp:cNvPr id="0" name=""/>
        <dsp:cNvSpPr/>
      </dsp:nvSpPr>
      <dsp:spPr>
        <a:xfrm>
          <a:off x="3382617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Merge</a:t>
          </a:r>
        </a:p>
      </dsp:txBody>
      <dsp:txXfrm>
        <a:off x="3382617" y="4030060"/>
        <a:ext cx="1437890" cy="575156"/>
      </dsp:txXfrm>
    </dsp:sp>
    <dsp:sp modelId="{9C9313DF-DEF4-4158-9521-A47D723478D0}">
      <dsp:nvSpPr>
        <dsp:cNvPr id="0" name=""/>
        <dsp:cNvSpPr/>
      </dsp:nvSpPr>
      <dsp:spPr>
        <a:xfrm>
          <a:off x="546755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8BC31-3DFB-42F8-9028-E9B8929477E9}">
      <dsp:nvSpPr>
        <dsp:cNvPr id="0" name=""/>
        <dsp:cNvSpPr/>
      </dsp:nvSpPr>
      <dsp:spPr>
        <a:xfrm>
          <a:off x="507213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Diff</a:t>
          </a:r>
        </a:p>
      </dsp:txBody>
      <dsp:txXfrm>
        <a:off x="5072138" y="4030060"/>
        <a:ext cx="1437890" cy="5751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B1CEF-8BC5-4C37-84DB-6D1ED03054C4}">
      <dsp:nvSpPr>
        <dsp:cNvPr id="0" name=""/>
        <dsp:cNvSpPr/>
      </dsp:nvSpPr>
      <dsp:spPr>
        <a:xfrm>
          <a:off x="283963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67A47-CDD7-46C0-A1E0-0F2CB842B608}">
      <dsp:nvSpPr>
        <dsp:cNvPr id="0" name=""/>
        <dsp:cNvSpPr/>
      </dsp:nvSpPr>
      <dsp:spPr>
        <a:xfrm>
          <a:off x="470888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8402-962D-42F3-AFEE-A6A5D4E6CE34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SSH Key Generate.</a:t>
          </a:r>
        </a:p>
      </dsp:txBody>
      <dsp:txXfrm>
        <a:off x="3574" y="2187820"/>
        <a:ext cx="1437890" cy="575156"/>
      </dsp:txXfrm>
    </dsp:sp>
    <dsp:sp modelId="{DC120C88-FB6E-43AA-B4F6-607EE74BDB1D}">
      <dsp:nvSpPr>
        <dsp:cNvPr id="0" name=""/>
        <dsp:cNvSpPr/>
      </dsp:nvSpPr>
      <dsp:spPr>
        <a:xfrm>
          <a:off x="1973484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B876D-F9A4-4AAB-9AD3-453E6A634CA3}">
      <dsp:nvSpPr>
        <dsp:cNvPr id="0" name=""/>
        <dsp:cNvSpPr/>
      </dsp:nvSpPr>
      <dsp:spPr>
        <a:xfrm>
          <a:off x="2160410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1D381-2C72-4B74-BC56-5EC4160E05BC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Branching.</a:t>
          </a:r>
        </a:p>
      </dsp:txBody>
      <dsp:txXfrm>
        <a:off x="1693095" y="2187820"/>
        <a:ext cx="1437890" cy="575156"/>
      </dsp:txXfrm>
    </dsp:sp>
    <dsp:sp modelId="{C3DB290C-EED2-4CA6-BCBA-F296D505DC30}">
      <dsp:nvSpPr>
        <dsp:cNvPr id="0" name=""/>
        <dsp:cNvSpPr/>
      </dsp:nvSpPr>
      <dsp:spPr>
        <a:xfrm>
          <a:off x="3663006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9CC1-B956-41CE-A481-FB25217BA83D}">
      <dsp:nvSpPr>
        <dsp:cNvPr id="0" name=""/>
        <dsp:cNvSpPr/>
      </dsp:nvSpPr>
      <dsp:spPr>
        <a:xfrm>
          <a:off x="3849931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ED72-54D1-42C4-9897-C2373B5D20E1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Stash.</a:t>
          </a:r>
        </a:p>
      </dsp:txBody>
      <dsp:txXfrm>
        <a:off x="3382617" y="2187820"/>
        <a:ext cx="1437890" cy="575156"/>
      </dsp:txXfrm>
    </dsp:sp>
    <dsp:sp modelId="{379C5931-74BB-4CDC-AD5F-FE1DB1A4315B}">
      <dsp:nvSpPr>
        <dsp:cNvPr id="0" name=""/>
        <dsp:cNvSpPr/>
      </dsp:nvSpPr>
      <dsp:spPr>
        <a:xfrm>
          <a:off x="5352527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3C3EB-C060-4B38-99AA-B50C9C8AFD7C}">
      <dsp:nvSpPr>
        <dsp:cNvPr id="0" name=""/>
        <dsp:cNvSpPr/>
      </dsp:nvSpPr>
      <dsp:spPr>
        <a:xfrm>
          <a:off x="5539453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176A4-676B-4E92-89D8-A5458473264B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Git GUI.</a:t>
          </a:r>
        </a:p>
      </dsp:txBody>
      <dsp:txXfrm>
        <a:off x="5072138" y="2187820"/>
        <a:ext cx="1437890" cy="575156"/>
      </dsp:txXfrm>
    </dsp:sp>
    <dsp:sp modelId="{FE827A01-537B-4594-928C-92EAE1487E2C}">
      <dsp:nvSpPr>
        <dsp:cNvPr id="0" name=""/>
        <dsp:cNvSpPr/>
      </dsp:nvSpPr>
      <dsp:spPr>
        <a:xfrm>
          <a:off x="1128723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8E7C-EB40-4D25-9738-CFFB6F60EE54}">
      <dsp:nvSpPr>
        <dsp:cNvPr id="0" name=""/>
        <dsp:cNvSpPr/>
      </dsp:nvSpPr>
      <dsp:spPr>
        <a:xfrm>
          <a:off x="1315649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BEFC7-089E-40B0-B61F-3658F3024F26}">
      <dsp:nvSpPr>
        <dsp:cNvPr id="0" name=""/>
        <dsp:cNvSpPr/>
      </dsp:nvSpPr>
      <dsp:spPr>
        <a:xfrm>
          <a:off x="848335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Fork.</a:t>
          </a:r>
        </a:p>
      </dsp:txBody>
      <dsp:txXfrm>
        <a:off x="848335" y="4272761"/>
        <a:ext cx="1437890" cy="575156"/>
      </dsp:txXfrm>
    </dsp:sp>
    <dsp:sp modelId="{D12AA1FB-EB3A-4CD8-9D7B-A4EB63802613}">
      <dsp:nvSpPr>
        <dsp:cNvPr id="0" name=""/>
        <dsp:cNvSpPr/>
      </dsp:nvSpPr>
      <dsp:spPr>
        <a:xfrm>
          <a:off x="2818245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9B3FF-8920-490D-B0E4-BBEDF6614AED}">
      <dsp:nvSpPr>
        <dsp:cNvPr id="0" name=""/>
        <dsp:cNvSpPr/>
      </dsp:nvSpPr>
      <dsp:spPr>
        <a:xfrm>
          <a:off x="3005171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9DDE-0F34-49AC-AB2A-B4EF8339FE92}">
      <dsp:nvSpPr>
        <dsp:cNvPr id="0" name=""/>
        <dsp:cNvSpPr/>
      </dsp:nvSpPr>
      <dsp:spPr>
        <a:xfrm>
          <a:off x="2537856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Pull Request.</a:t>
          </a:r>
        </a:p>
      </dsp:txBody>
      <dsp:txXfrm>
        <a:off x="2537856" y="4272761"/>
        <a:ext cx="1437890" cy="575156"/>
      </dsp:txXfrm>
    </dsp:sp>
    <dsp:sp modelId="{F1051353-0E63-4576-8B2C-53D53B5AE3B9}">
      <dsp:nvSpPr>
        <dsp:cNvPr id="0" name=""/>
        <dsp:cNvSpPr/>
      </dsp:nvSpPr>
      <dsp:spPr>
        <a:xfrm>
          <a:off x="4507766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9DA21-4287-4456-B2F4-73FFC5AD3238}">
      <dsp:nvSpPr>
        <dsp:cNvPr id="0" name=""/>
        <dsp:cNvSpPr/>
      </dsp:nvSpPr>
      <dsp:spPr>
        <a:xfrm>
          <a:off x="4694692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ABBED-4218-432C-9177-B01C2CBC1298}">
      <dsp:nvSpPr>
        <dsp:cNvPr id="0" name=""/>
        <dsp:cNvSpPr/>
      </dsp:nvSpPr>
      <dsp:spPr>
        <a:xfrm>
          <a:off x="4227378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/>
            <a:t>.gitignore.</a:t>
          </a:r>
        </a:p>
      </dsp:txBody>
      <dsp:txXfrm>
        <a:off x="4227378" y="4272761"/>
        <a:ext cx="1437890" cy="575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EBDE3-AF7A-4E9B-ABF5-CFB45764E5CD}">
      <dsp:nvSpPr>
        <dsp:cNvPr id="0" name=""/>
        <dsp:cNvSpPr/>
      </dsp:nvSpPr>
      <dsp:spPr>
        <a:xfrm>
          <a:off x="592801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7257A-0C08-498E-824D-1EB2F0505D8B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0376-FF90-480D-A771-D21ACD23F9B2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Staged Area.</a:t>
          </a:r>
        </a:p>
      </dsp:txBody>
      <dsp:txXfrm>
        <a:off x="241801" y="1997713"/>
        <a:ext cx="1800000" cy="720000"/>
      </dsp:txXfrm>
    </dsp:sp>
    <dsp:sp modelId="{2020282F-24FE-4929-9278-E285E8B675B8}">
      <dsp:nvSpPr>
        <dsp:cNvPr id="0" name=""/>
        <dsp:cNvSpPr/>
      </dsp:nvSpPr>
      <dsp:spPr>
        <a:xfrm>
          <a:off x="2707801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183D1-1A6A-4B16-8B4F-3846151909E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06BD9-1BC4-42BA-A0D2-EE6DA37FA112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Unstaged Area.</a:t>
          </a:r>
        </a:p>
      </dsp:txBody>
      <dsp:txXfrm>
        <a:off x="2356801" y="1997713"/>
        <a:ext cx="1800000" cy="720000"/>
      </dsp:txXfrm>
    </dsp:sp>
    <dsp:sp modelId="{250FF2E8-2DC2-4C9F-A3C5-CBAE034ABE1D}">
      <dsp:nvSpPr>
        <dsp:cNvPr id="0" name=""/>
        <dsp:cNvSpPr/>
      </dsp:nvSpPr>
      <dsp:spPr>
        <a:xfrm>
          <a:off x="4822802" y="55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167BA-434A-4947-8AC0-F1128E3FE4F0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80D79-BBA0-4E75-9C66-A62239BD4FD1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Tracked.</a:t>
          </a:r>
        </a:p>
      </dsp:txBody>
      <dsp:txXfrm>
        <a:off x="4471802" y="1997713"/>
        <a:ext cx="1800000" cy="720000"/>
      </dsp:txXfrm>
    </dsp:sp>
    <dsp:sp modelId="{C87D4FBC-0CFE-4303-BFFC-E6D26E1AFC11}">
      <dsp:nvSpPr>
        <dsp:cNvPr id="0" name=""/>
        <dsp:cNvSpPr/>
      </dsp:nvSpPr>
      <dsp:spPr>
        <a:xfrm>
          <a:off x="592801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19BC-1F05-4C25-9A8C-3C25C2334A49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BB66E-657C-46B6-8A50-0E45959C91C3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Untracked.</a:t>
          </a:r>
        </a:p>
      </dsp:txBody>
      <dsp:txXfrm>
        <a:off x="241801" y="4607713"/>
        <a:ext cx="1800000" cy="720000"/>
      </dsp:txXfrm>
    </dsp:sp>
    <dsp:sp modelId="{F1F5074B-3982-4A1F-8AF2-EF8A33B31041}">
      <dsp:nvSpPr>
        <dsp:cNvPr id="0" name=""/>
        <dsp:cNvSpPr/>
      </dsp:nvSpPr>
      <dsp:spPr>
        <a:xfrm>
          <a:off x="2707801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2FBFF-F622-40A3-98F7-23D9461AFC69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D2BB0-FDC7-468E-B424-D1DE67B35332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Pull request.</a:t>
          </a:r>
        </a:p>
      </dsp:txBody>
      <dsp:txXfrm>
        <a:off x="2356801" y="4607713"/>
        <a:ext cx="1800000" cy="720000"/>
      </dsp:txXfrm>
    </dsp:sp>
    <dsp:sp modelId="{902C4FD4-6F48-4416-8BBA-03FFCFD1E96F}">
      <dsp:nvSpPr>
        <dsp:cNvPr id="0" name=""/>
        <dsp:cNvSpPr/>
      </dsp:nvSpPr>
      <dsp:spPr>
        <a:xfrm>
          <a:off x="4822802" y="31677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D413-F168-459B-9874-D7E2C719C79D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5052D-F8CF-41EB-8E4E-8D63EDFC1DB6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/>
            <a:t>Stashed.</a:t>
          </a:r>
        </a:p>
      </dsp:txBody>
      <dsp:txXfrm>
        <a:off x="44718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A0B3B-F128-4BDB-85A0-A99AFE6003B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5977-8439-4E33-9B81-0435ED49C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5977-8439-4E33-9B81-0435ED49C5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902-2B74-4EEA-A184-5453BE404A5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8880-75A3-4B00-916A-003FF013F3A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7D63-2251-4F20-B3CE-38F75FF4140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77E6-F2D3-4FDE-B371-E39D6A13F59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8357-9C48-4E7F-B6DB-93396115F16B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7FE2-8BDB-452D-B944-25906C55546A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E63-D9A4-45DB-BEB3-9EE45AB840CA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39A6-D940-448A-AF18-3C5773D3C463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04D-3452-461A-8694-5DD0F46084EC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6D81-201F-4268-91FF-FE8035C7D42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7E5-FA5B-455D-96D9-35D566F63BE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70D8-018F-4F8B-A4BB-7B6D3BCCD57A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5E889-68A9-439B-8670-3FCF6C82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44681-F541-45FC-A3B3-A8386599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kern="1200" dirty="0">
              <a:latin typeface="+mn-lt"/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219E1-60AB-49E1-9FB9-93F0D6B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Version Control Visual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E0E32-07F7-4E86-A066-4C66C5AE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A16A5AD-6EE8-4F03-9DEA-4547292B5FAC}"/>
              </a:ext>
            </a:extLst>
          </p:cNvPr>
          <p:cNvSpPr/>
          <p:nvPr/>
        </p:nvSpPr>
        <p:spPr>
          <a:xfrm>
            <a:off x="1066800" y="2195423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</a:p>
          <a:p>
            <a:pPr algn="ctr"/>
            <a:r>
              <a:rPr lang="en-US" dirty="0">
                <a:cs typeface="Calibri"/>
              </a:rPr>
              <a:t>(0.1)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045A72-B1B0-4612-9884-7DCC5765BD9D}"/>
              </a:ext>
            </a:extLst>
          </p:cNvPr>
          <p:cNvSpPr/>
          <p:nvPr/>
        </p:nvSpPr>
        <p:spPr>
          <a:xfrm>
            <a:off x="9491932" y="2195422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1A91D6-EED7-4C46-AEA2-1DAEB5F48497}"/>
              </a:ext>
            </a:extLst>
          </p:cNvPr>
          <p:cNvCxnSpPr/>
          <p:nvPr/>
        </p:nvCxnSpPr>
        <p:spPr>
          <a:xfrm>
            <a:off x="2791185" y="2640223"/>
            <a:ext cx="6613583" cy="431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219E1-60AB-49E1-9FB9-93F0D6B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Version Control Visual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E0E32-07F7-4E86-A066-4C66C5AE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A16A5AD-6EE8-4F03-9DEA-4547292B5FAC}"/>
              </a:ext>
            </a:extLst>
          </p:cNvPr>
          <p:cNvSpPr/>
          <p:nvPr/>
        </p:nvSpPr>
        <p:spPr>
          <a:xfrm>
            <a:off x="1066800" y="2195423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</a:p>
          <a:p>
            <a:pPr algn="ctr"/>
            <a:r>
              <a:rPr lang="en-US" dirty="0">
                <a:cs typeface="Calibri"/>
              </a:rPr>
              <a:t>(0.1)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045A72-B1B0-4612-9884-7DCC5765BD9D}"/>
              </a:ext>
            </a:extLst>
          </p:cNvPr>
          <p:cNvSpPr/>
          <p:nvPr/>
        </p:nvSpPr>
        <p:spPr>
          <a:xfrm>
            <a:off x="9491932" y="2195422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1A91D6-EED7-4C46-AEA2-1DAEB5F48497}"/>
              </a:ext>
            </a:extLst>
          </p:cNvPr>
          <p:cNvCxnSpPr/>
          <p:nvPr/>
        </p:nvCxnSpPr>
        <p:spPr>
          <a:xfrm>
            <a:off x="2791185" y="2640223"/>
            <a:ext cx="6613583" cy="431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3800B3-1916-4197-B3AF-F5FFD02954D9}"/>
              </a:ext>
            </a:extLst>
          </p:cNvPr>
          <p:cNvSpPr/>
          <p:nvPr/>
        </p:nvSpPr>
        <p:spPr>
          <a:xfrm>
            <a:off x="1066800" y="3431875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Branch-1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BF8144C-47F6-4AE3-9738-E05764CBA791}"/>
              </a:ext>
            </a:extLst>
          </p:cNvPr>
          <p:cNvCxnSpPr/>
          <p:nvPr/>
        </p:nvCxnSpPr>
        <p:spPr>
          <a:xfrm>
            <a:off x="2863072" y="4020448"/>
            <a:ext cx="186905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E3F60DA-73AD-46F6-A925-C0ED047179E2}"/>
              </a:ext>
            </a:extLst>
          </p:cNvPr>
          <p:cNvCxnSpPr/>
          <p:nvPr/>
        </p:nvCxnSpPr>
        <p:spPr>
          <a:xfrm flipV="1">
            <a:off x="4716853" y="2935497"/>
            <a:ext cx="8626" cy="10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3E2EA-6683-44F9-8E7B-075B4C9D3A42}"/>
              </a:ext>
            </a:extLst>
          </p:cNvPr>
          <p:cNvSpPr txBox="1"/>
          <p:nvPr/>
        </p:nvSpPr>
        <p:spPr>
          <a:xfrm>
            <a:off x="4549176" y="2277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 0.1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219E1-60AB-49E1-9FB9-93F0D6B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Version Control Visual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E0E32-07F7-4E86-A066-4C66C5AE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A16A5AD-6EE8-4F03-9DEA-4547292B5FAC}"/>
              </a:ext>
            </a:extLst>
          </p:cNvPr>
          <p:cNvSpPr/>
          <p:nvPr/>
        </p:nvSpPr>
        <p:spPr>
          <a:xfrm>
            <a:off x="1066800" y="2195423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</a:p>
          <a:p>
            <a:pPr algn="ctr"/>
            <a:r>
              <a:rPr lang="en-US" dirty="0">
                <a:cs typeface="Calibri"/>
              </a:rPr>
              <a:t>(0.1)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045A72-B1B0-4612-9884-7DCC5765BD9D}"/>
              </a:ext>
            </a:extLst>
          </p:cNvPr>
          <p:cNvSpPr/>
          <p:nvPr/>
        </p:nvSpPr>
        <p:spPr>
          <a:xfrm>
            <a:off x="9491932" y="2195422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1A91D6-EED7-4C46-AEA2-1DAEB5F48497}"/>
              </a:ext>
            </a:extLst>
          </p:cNvPr>
          <p:cNvCxnSpPr/>
          <p:nvPr/>
        </p:nvCxnSpPr>
        <p:spPr>
          <a:xfrm>
            <a:off x="2791185" y="2640223"/>
            <a:ext cx="6613583" cy="431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3800B3-1916-4197-B3AF-F5FFD02954D9}"/>
              </a:ext>
            </a:extLst>
          </p:cNvPr>
          <p:cNvSpPr/>
          <p:nvPr/>
        </p:nvSpPr>
        <p:spPr>
          <a:xfrm>
            <a:off x="1066800" y="3431875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Branch-1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BF8144C-47F6-4AE3-9738-E05764CBA791}"/>
              </a:ext>
            </a:extLst>
          </p:cNvPr>
          <p:cNvCxnSpPr/>
          <p:nvPr/>
        </p:nvCxnSpPr>
        <p:spPr>
          <a:xfrm>
            <a:off x="2863072" y="4020448"/>
            <a:ext cx="186905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E3F60DA-73AD-46F6-A925-C0ED047179E2}"/>
              </a:ext>
            </a:extLst>
          </p:cNvPr>
          <p:cNvCxnSpPr/>
          <p:nvPr/>
        </p:nvCxnSpPr>
        <p:spPr>
          <a:xfrm flipV="1">
            <a:off x="4716853" y="2935497"/>
            <a:ext cx="8626" cy="10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3E2EA-6683-44F9-8E7B-075B4C9D3A42}"/>
              </a:ext>
            </a:extLst>
          </p:cNvPr>
          <p:cNvSpPr txBox="1"/>
          <p:nvPr/>
        </p:nvSpPr>
        <p:spPr>
          <a:xfrm>
            <a:off x="4549176" y="2277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 0.1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3875F98-2822-4C1D-BC3C-CE453281E09C}"/>
              </a:ext>
            </a:extLst>
          </p:cNvPr>
          <p:cNvSpPr/>
          <p:nvPr/>
        </p:nvSpPr>
        <p:spPr>
          <a:xfrm>
            <a:off x="1066800" y="4797725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Branch-2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915DF3B-5233-49AA-965A-710AFAB6BAE9}"/>
              </a:ext>
            </a:extLst>
          </p:cNvPr>
          <p:cNvCxnSpPr/>
          <p:nvPr/>
        </p:nvCxnSpPr>
        <p:spPr>
          <a:xfrm flipV="1">
            <a:off x="2863072" y="5185014"/>
            <a:ext cx="375248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16FDD9F-6E90-4C3E-99F7-8F8D3AC7246C}"/>
              </a:ext>
            </a:extLst>
          </p:cNvPr>
          <p:cNvCxnSpPr/>
          <p:nvPr/>
        </p:nvCxnSpPr>
        <p:spPr>
          <a:xfrm flipV="1">
            <a:off x="6686550" y="2906743"/>
            <a:ext cx="37382" cy="230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758354-E631-4E8A-A098-C276A341E33A}"/>
              </a:ext>
            </a:extLst>
          </p:cNvPr>
          <p:cNvSpPr txBox="1"/>
          <p:nvPr/>
        </p:nvSpPr>
        <p:spPr>
          <a:xfrm>
            <a:off x="6260082" y="2277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 0.2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6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219E1-60AB-49E1-9FB9-93F0D6B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Version Control Visual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E0E32-07F7-4E86-A066-4C66C5AE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A16A5AD-6EE8-4F03-9DEA-4547292B5FAC}"/>
              </a:ext>
            </a:extLst>
          </p:cNvPr>
          <p:cNvSpPr/>
          <p:nvPr/>
        </p:nvSpPr>
        <p:spPr>
          <a:xfrm>
            <a:off x="1066800" y="2195423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Master</a:t>
            </a:r>
          </a:p>
          <a:p>
            <a:pPr algn="ctr"/>
            <a:r>
              <a:rPr lang="en-US" dirty="0">
                <a:cs typeface="Calibri"/>
              </a:rPr>
              <a:t>(0.1)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045A72-B1B0-4612-9884-7DCC5765BD9D}"/>
              </a:ext>
            </a:extLst>
          </p:cNvPr>
          <p:cNvSpPr/>
          <p:nvPr/>
        </p:nvSpPr>
        <p:spPr>
          <a:xfrm>
            <a:off x="9491932" y="2195422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Official Version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1A91D6-EED7-4C46-AEA2-1DAEB5F48497}"/>
              </a:ext>
            </a:extLst>
          </p:cNvPr>
          <p:cNvCxnSpPr/>
          <p:nvPr/>
        </p:nvCxnSpPr>
        <p:spPr>
          <a:xfrm>
            <a:off x="2791185" y="2640223"/>
            <a:ext cx="6613583" cy="431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3800B3-1916-4197-B3AF-F5FFD02954D9}"/>
              </a:ext>
            </a:extLst>
          </p:cNvPr>
          <p:cNvSpPr/>
          <p:nvPr/>
        </p:nvSpPr>
        <p:spPr>
          <a:xfrm>
            <a:off x="1066800" y="3431875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Branch-1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BF8144C-47F6-4AE3-9738-E05764CBA791}"/>
              </a:ext>
            </a:extLst>
          </p:cNvPr>
          <p:cNvCxnSpPr/>
          <p:nvPr/>
        </p:nvCxnSpPr>
        <p:spPr>
          <a:xfrm>
            <a:off x="2863072" y="4020448"/>
            <a:ext cx="186905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E3F60DA-73AD-46F6-A925-C0ED047179E2}"/>
              </a:ext>
            </a:extLst>
          </p:cNvPr>
          <p:cNvCxnSpPr/>
          <p:nvPr/>
        </p:nvCxnSpPr>
        <p:spPr>
          <a:xfrm flipV="1">
            <a:off x="4716853" y="2935497"/>
            <a:ext cx="8626" cy="10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3E2EA-6683-44F9-8E7B-075B4C9D3A42}"/>
              </a:ext>
            </a:extLst>
          </p:cNvPr>
          <p:cNvSpPr txBox="1"/>
          <p:nvPr/>
        </p:nvSpPr>
        <p:spPr>
          <a:xfrm>
            <a:off x="4549176" y="2277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 0.1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3875F98-2822-4C1D-BC3C-CE453281E09C}"/>
              </a:ext>
            </a:extLst>
          </p:cNvPr>
          <p:cNvSpPr/>
          <p:nvPr/>
        </p:nvSpPr>
        <p:spPr>
          <a:xfrm>
            <a:off x="1066800" y="4797725"/>
            <a:ext cx="1639017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Branch-2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915DF3B-5233-49AA-965A-710AFAB6BAE9}"/>
              </a:ext>
            </a:extLst>
          </p:cNvPr>
          <p:cNvCxnSpPr/>
          <p:nvPr/>
        </p:nvCxnSpPr>
        <p:spPr>
          <a:xfrm flipV="1">
            <a:off x="2863072" y="5185014"/>
            <a:ext cx="375248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16FDD9F-6E90-4C3E-99F7-8F8D3AC7246C}"/>
              </a:ext>
            </a:extLst>
          </p:cNvPr>
          <p:cNvCxnSpPr/>
          <p:nvPr/>
        </p:nvCxnSpPr>
        <p:spPr>
          <a:xfrm flipV="1">
            <a:off x="6686550" y="2906743"/>
            <a:ext cx="37382" cy="230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758354-E631-4E8A-A098-C276A341E33A}"/>
              </a:ext>
            </a:extLst>
          </p:cNvPr>
          <p:cNvSpPr txBox="1"/>
          <p:nvPr/>
        </p:nvSpPr>
        <p:spPr>
          <a:xfrm>
            <a:off x="6260082" y="2277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 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B42BFD-730F-4F1B-961D-BA466A4BF20C}"/>
              </a:ext>
            </a:extLst>
          </p:cNvPr>
          <p:cNvSpPr txBox="1"/>
          <p:nvPr/>
        </p:nvSpPr>
        <p:spPr>
          <a:xfrm>
            <a:off x="9770852" y="1820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 1.0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1539BBEF-22BF-45B5-AB81-9599DB3AA432}"/>
              </a:ext>
            </a:extLst>
          </p:cNvPr>
          <p:cNvSpPr/>
          <p:nvPr/>
        </p:nvSpPr>
        <p:spPr>
          <a:xfrm>
            <a:off x="2150838" y="3425708"/>
            <a:ext cx="1984075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add [stage files]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1539BBEF-22BF-45B5-AB81-9599DB3AA432}"/>
              </a:ext>
            </a:extLst>
          </p:cNvPr>
          <p:cNvSpPr/>
          <p:nvPr/>
        </p:nvSpPr>
        <p:spPr>
          <a:xfrm>
            <a:off x="2150838" y="3425708"/>
            <a:ext cx="1984075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add [stage files]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92459113-F7FC-4712-B998-63FBD4D1FB2E}"/>
              </a:ext>
            </a:extLst>
          </p:cNvPr>
          <p:cNvSpPr/>
          <p:nvPr/>
        </p:nvSpPr>
        <p:spPr>
          <a:xfrm>
            <a:off x="4307441" y="4144575"/>
            <a:ext cx="2429773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commit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1539BBEF-22BF-45B5-AB81-9599DB3AA432}"/>
              </a:ext>
            </a:extLst>
          </p:cNvPr>
          <p:cNvSpPr/>
          <p:nvPr/>
        </p:nvSpPr>
        <p:spPr>
          <a:xfrm>
            <a:off x="2150838" y="3425708"/>
            <a:ext cx="1984075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add [stage files]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92459113-F7FC-4712-B998-63FBD4D1FB2E}"/>
              </a:ext>
            </a:extLst>
          </p:cNvPr>
          <p:cNvSpPr/>
          <p:nvPr/>
        </p:nvSpPr>
        <p:spPr>
          <a:xfrm>
            <a:off x="4307441" y="4144575"/>
            <a:ext cx="2429773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commit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56E75F84-A14C-409A-B80E-1C78E2EB3350}"/>
              </a:ext>
            </a:extLst>
          </p:cNvPr>
          <p:cNvSpPr/>
          <p:nvPr/>
        </p:nvSpPr>
        <p:spPr>
          <a:xfrm>
            <a:off x="7039140" y="5352274"/>
            <a:ext cx="2242866" cy="9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push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4E1851E7-3D2B-4278-AF88-8B697112DFCC}"/>
              </a:ext>
            </a:extLst>
          </p:cNvPr>
          <p:cNvSpPr/>
          <p:nvPr/>
        </p:nvSpPr>
        <p:spPr>
          <a:xfrm>
            <a:off x="7087664" y="3761778"/>
            <a:ext cx="2199735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fetch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4E1851E7-3D2B-4278-AF88-8B697112DFCC}"/>
              </a:ext>
            </a:extLst>
          </p:cNvPr>
          <p:cNvSpPr/>
          <p:nvPr/>
        </p:nvSpPr>
        <p:spPr>
          <a:xfrm>
            <a:off x="7087664" y="3761778"/>
            <a:ext cx="2199735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fetch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B316EAF3-D8C5-44FD-A096-F49018E60220}"/>
              </a:ext>
            </a:extLst>
          </p:cNvPr>
          <p:cNvSpPr/>
          <p:nvPr/>
        </p:nvSpPr>
        <p:spPr>
          <a:xfrm>
            <a:off x="2212841" y="4508503"/>
            <a:ext cx="6958641" cy="5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clone | git pull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4E1851E7-3D2B-4278-AF88-8B697112DFCC}"/>
              </a:ext>
            </a:extLst>
          </p:cNvPr>
          <p:cNvSpPr/>
          <p:nvPr/>
        </p:nvSpPr>
        <p:spPr>
          <a:xfrm>
            <a:off x="7087664" y="3761778"/>
            <a:ext cx="2199735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fetch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B316EAF3-D8C5-44FD-A096-F49018E60220}"/>
              </a:ext>
            </a:extLst>
          </p:cNvPr>
          <p:cNvSpPr/>
          <p:nvPr/>
        </p:nvSpPr>
        <p:spPr>
          <a:xfrm>
            <a:off x="2212841" y="4508503"/>
            <a:ext cx="6958641" cy="5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clone | git pull</a:t>
            </a:r>
            <a:endParaRPr lang="en-US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xmlns="" id="{23640F91-4647-4854-98A3-4624477966E0}"/>
              </a:ext>
            </a:extLst>
          </p:cNvPr>
          <p:cNvSpPr/>
          <p:nvPr/>
        </p:nvSpPr>
        <p:spPr>
          <a:xfrm>
            <a:off x="2107447" y="5715302"/>
            <a:ext cx="1969697" cy="474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diff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Basics Of Git &amp; GitHub</a:t>
            </a:r>
          </a:p>
        </p:txBody>
      </p:sp>
      <p:pic>
        <p:nvPicPr>
          <p:cNvPr id="4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FC430A2-5DCD-4660-B005-C62D2817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884" y="1089324"/>
            <a:ext cx="7748915" cy="43596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9F43C-63F1-49F6-8DCC-7C3F608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And Remote Repository</a:t>
            </a:r>
            <a:endParaRPr lang="en-U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7B178864-9196-4966-B3B7-D4DDEA7A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188" y="2918305"/>
            <a:ext cx="1070830" cy="6563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83633085-9C4C-4D50-A348-D24A48EC4019}"/>
              </a:ext>
            </a:extLst>
          </p:cNvPr>
          <p:cNvCxnSpPr/>
          <p:nvPr/>
        </p:nvCxnSpPr>
        <p:spPr>
          <a:xfrm flipV="1">
            <a:off x="994914" y="2252932"/>
            <a:ext cx="10193545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F51D210-87C8-46A9-AEEB-E6A7303057B6}"/>
              </a:ext>
            </a:extLst>
          </p:cNvPr>
          <p:cNvCxnSpPr/>
          <p:nvPr/>
        </p:nvCxnSpPr>
        <p:spPr>
          <a:xfrm flipH="1">
            <a:off x="8024542" y="1820714"/>
            <a:ext cx="28755" cy="5032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7A1820-2AE7-44B1-8613-9B95394EFA1B}"/>
              </a:ext>
            </a:extLst>
          </p:cNvPr>
          <p:cNvSpPr txBox="1"/>
          <p:nvPr/>
        </p:nvSpPr>
        <p:spPr>
          <a:xfrm>
            <a:off x="3054829" y="18902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21823-3271-4871-AB78-61F33B9020C9}"/>
              </a:ext>
            </a:extLst>
          </p:cNvPr>
          <p:cNvSpPr txBox="1"/>
          <p:nvPr/>
        </p:nvSpPr>
        <p:spPr>
          <a:xfrm>
            <a:off x="8617968" y="18893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Remote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2D9687A-6F71-4813-8EC5-79E53ADBA5CA}"/>
              </a:ext>
            </a:extLst>
          </p:cNvPr>
          <p:cNvSpPr/>
          <p:nvPr/>
        </p:nvSpPr>
        <p:spPr>
          <a:xfrm>
            <a:off x="1264489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Work Directory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80FC3A1-3916-4E16-BE4C-A58ABC79917E}"/>
              </a:ext>
            </a:extLst>
          </p:cNvPr>
          <p:cNvSpPr/>
          <p:nvPr/>
        </p:nvSpPr>
        <p:spPr>
          <a:xfrm>
            <a:off x="3651130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Staging Area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AC0EC7-E952-42CC-A23B-6C74C6D94584}"/>
              </a:ext>
            </a:extLst>
          </p:cNvPr>
          <p:cNvSpPr/>
          <p:nvPr/>
        </p:nvSpPr>
        <p:spPr>
          <a:xfrm>
            <a:off x="6224678" y="2335602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Local Repository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E7BDB0E-FB41-464B-8A0C-BE689B83CDE1}"/>
              </a:ext>
            </a:extLst>
          </p:cNvPr>
          <p:cNvSpPr/>
          <p:nvPr/>
        </p:nvSpPr>
        <p:spPr>
          <a:xfrm>
            <a:off x="9057017" y="2335601"/>
            <a:ext cx="1308339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Remote Repository</a:t>
            </a:r>
            <a:endParaRPr lang="en-US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19CFFA3D-6B4C-4668-857A-99AA4AA4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8" y="3006305"/>
            <a:ext cx="514711" cy="572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556580-BCFE-4923-AC44-215FE8FF9F4F}"/>
              </a:ext>
            </a:extLst>
          </p:cNvPr>
          <p:cNvCxnSpPr/>
          <p:nvPr/>
        </p:nvCxnSpPr>
        <p:spPr>
          <a:xfrm flipH="1">
            <a:off x="6928269" y="2823534"/>
            <a:ext cx="43131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8CBFAF5-09C6-438F-8DA8-B2F477EF738F}"/>
              </a:ext>
            </a:extLst>
          </p:cNvPr>
          <p:cNvCxnSpPr>
            <a:cxnSpLocks/>
          </p:cNvCxnSpPr>
          <p:nvPr/>
        </p:nvCxnSpPr>
        <p:spPr>
          <a:xfrm flipH="1">
            <a:off x="4210948" y="2823533"/>
            <a:ext cx="28754" cy="40400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2571854-8BD5-4B1B-B81B-4E40BD1EC104}"/>
              </a:ext>
            </a:extLst>
          </p:cNvPr>
          <p:cNvCxnSpPr>
            <a:cxnSpLocks/>
          </p:cNvCxnSpPr>
          <p:nvPr/>
        </p:nvCxnSpPr>
        <p:spPr>
          <a:xfrm flipH="1">
            <a:off x="1996835" y="2823534"/>
            <a:ext cx="43131" cy="40831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DFDF5C-CD09-4E53-AEA7-28805AD89FE9}"/>
              </a:ext>
            </a:extLst>
          </p:cNvPr>
          <p:cNvCxnSpPr>
            <a:cxnSpLocks/>
          </p:cNvCxnSpPr>
          <p:nvPr/>
        </p:nvCxnSpPr>
        <p:spPr>
          <a:xfrm flipH="1">
            <a:off x="9358042" y="2766024"/>
            <a:ext cx="43131" cy="41406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4E1851E7-3D2B-4278-AF88-8B697112DFCC}"/>
              </a:ext>
            </a:extLst>
          </p:cNvPr>
          <p:cNvSpPr/>
          <p:nvPr/>
        </p:nvSpPr>
        <p:spPr>
          <a:xfrm>
            <a:off x="7087664" y="3761778"/>
            <a:ext cx="2199735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fetch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B316EAF3-D8C5-44FD-A096-F49018E60220}"/>
              </a:ext>
            </a:extLst>
          </p:cNvPr>
          <p:cNvSpPr/>
          <p:nvPr/>
        </p:nvSpPr>
        <p:spPr>
          <a:xfrm>
            <a:off x="2212841" y="4508503"/>
            <a:ext cx="6958641" cy="5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clone | git pull</a:t>
            </a:r>
            <a:endParaRPr lang="en-US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xmlns="" id="{23640F91-4647-4854-98A3-4624477966E0}"/>
              </a:ext>
            </a:extLst>
          </p:cNvPr>
          <p:cNvSpPr/>
          <p:nvPr/>
        </p:nvSpPr>
        <p:spPr>
          <a:xfrm>
            <a:off x="2107447" y="5715302"/>
            <a:ext cx="1969697" cy="4744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diff</a:t>
            </a:r>
            <a:endParaRPr lang="en-US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xmlns="" id="{FBBFD976-E697-4196-8EC6-98AE78F0C5B5}"/>
              </a:ext>
            </a:extLst>
          </p:cNvPr>
          <p:cNvSpPr/>
          <p:nvPr/>
        </p:nvSpPr>
        <p:spPr>
          <a:xfrm>
            <a:off x="2106548" y="6246366"/>
            <a:ext cx="4701395" cy="6038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git diff HEAD | git merge | git checkout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BC517-AB53-4E74-8C92-6F742D36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Basic Operations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D8B261F-DD69-474E-9036-5D9CC4106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1500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56A27-0502-480A-B5E2-C09356A6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Basic Operations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7D7F894-A86F-4980-AA5A-E079270BA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91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F6FDC-9FD7-427A-B49B-01BF4D83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Technical Issues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0B01682-2A5F-417B-8D23-FF2910FEC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322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DBC03-0D4E-4CA8-90AA-0697BFC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9FBDF42-F491-45AF-84CF-E6D1533DC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3948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00950-141B-4498-9052-B5B8A334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98EBA13-C937-430B-9523-439FE2109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xmlns="" id="{0845A10D-61D4-4104-951A-1125D044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68D89-A474-45CB-BF3C-BD3A89D7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98EBA13-C937-430B-9523-439FE2109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80248D45-F622-46C6-B51D-8755EEE6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0279D-E4CF-4746-8EDD-C2314109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Presented By</a:t>
            </a:r>
          </a:p>
        </p:txBody>
      </p:sp>
      <p:pic>
        <p:nvPicPr>
          <p:cNvPr id="19" name="Picture 19" descr="A person sitting on a table&#10;&#10;Description generated with high confidence">
            <a:extLst>
              <a:ext uri="{FF2B5EF4-FFF2-40B4-BE49-F238E27FC236}">
                <a16:creationId xmlns:a16="http://schemas.microsoft.com/office/drawing/2014/main" xmlns="" id="{8E28C1A6-F45F-4284-B307-3B58F2BA7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0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C31B711-EB4C-4464-904E-4DEB00C9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57828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3C02-B41E-4767-95BA-70F4368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Index</a:t>
            </a:r>
            <a:endParaRPr lang="en-US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F5E1694-4304-4369-AA21-B53894A1E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07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BE2E5C80-FEC0-400A-A981-F0E10182D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117" y="1942381"/>
            <a:ext cx="816635" cy="8022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9A3325E6-6747-4367-8484-878164E38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5796" y="1827363"/>
            <a:ext cx="960408" cy="989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575C10-8187-4AC4-AD72-C754EAFD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0C133-AF2C-4F37-AFE2-C0523EA8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Version Control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4E776C9-ED67-41B7-B3A3-4DF76EF3A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8E882FC-E295-46AC-8C97-16D6EA7F6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2883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575C10-8187-4AC4-AD72-C754EAFD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C5FC4-8046-4439-AAF2-3D6750DC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Git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4E776C9-ED67-41B7-B3A3-4DF76EF3A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38FE514-0A47-4DF9-B345-BF149680F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4702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EBDE7-7FE8-4415-BF2D-15465C04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Git Characteristics</a:t>
            </a: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5876D55-E43A-44CC-B73A-9E029CDCD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94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C5DD1-7F04-43EC-97C1-0F034C07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GitHub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48464BE-784A-468C-9FA1-447C7AD70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20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FEF22-308B-41AA-8EBB-4A51E70F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Git &amp; GitHub Are Not Same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D0811DA-69B5-4800-B083-D9E1211B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36878"/>
            <a:ext cx="7188199" cy="24439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FA85862-1715-4674-BF57-E9B71B19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473</Words>
  <Application>Microsoft Office PowerPoint</Application>
  <PresentationFormat>Widescreen</PresentationFormat>
  <Paragraphs>187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Welcome</vt:lpstr>
      <vt:lpstr>The Basics Of Git &amp; GitHub</vt:lpstr>
      <vt:lpstr>Presented By</vt:lpstr>
      <vt:lpstr>Index</vt:lpstr>
      <vt:lpstr>Version Control</vt:lpstr>
      <vt:lpstr>Git</vt:lpstr>
      <vt:lpstr>Git Characteristics</vt:lpstr>
      <vt:lpstr>GitHub</vt:lpstr>
      <vt:lpstr>Git &amp; GitHub Are Not Same</vt:lpstr>
      <vt:lpstr>Version Control Visual </vt:lpstr>
      <vt:lpstr>Version Control Visual </vt:lpstr>
      <vt:lpstr>Version Control Visual </vt:lpstr>
      <vt:lpstr>Version Control Visual </vt:lpstr>
      <vt:lpstr>Local And Remote Repository</vt:lpstr>
      <vt:lpstr>Local And Remote Repository</vt:lpstr>
      <vt:lpstr>Local And Remote Repository</vt:lpstr>
      <vt:lpstr>Local And Remote Repository</vt:lpstr>
      <vt:lpstr>Local And Remote Repository</vt:lpstr>
      <vt:lpstr>Local And Remote Repository</vt:lpstr>
      <vt:lpstr>Local And Remote Repository</vt:lpstr>
      <vt:lpstr>Basic Operations</vt:lpstr>
      <vt:lpstr>Basic Operations</vt:lpstr>
      <vt:lpstr>Technical Issues</vt:lpstr>
      <vt:lpstr>References</vt:lpstr>
      <vt:lpstr>Any 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TURJO-T86</cp:lastModifiedBy>
  <cp:revision>482</cp:revision>
  <dcterms:created xsi:type="dcterms:W3CDTF">2013-07-15T20:26:40Z</dcterms:created>
  <dcterms:modified xsi:type="dcterms:W3CDTF">2019-09-30T16:04:04Z</dcterms:modified>
</cp:coreProperties>
</file>