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embeddedFontLst>
    <p:embeddedFont>
      <p:font typeface="Arial Black"/>
      <p:regular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iplUdDdCFOhAtX6yX+Pf1LUihx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85F4C1B-6418-4822-8460-4996513FD98D}">
  <a:tblStyle styleId="{685F4C1B-6418-4822-8460-4996513FD98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2C4C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54776" y="11084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{685F4C1B-6418-4822-8460-4996513FD98D}</a:tableStyleId>
              </a:tblPr>
              <a:tblGrid>
                <a:gridCol w="1394500"/>
                <a:gridCol w="582975"/>
                <a:gridCol w="582975"/>
                <a:gridCol w="582975"/>
                <a:gridCol w="582975"/>
                <a:gridCol w="582975"/>
                <a:gridCol w="582975"/>
                <a:gridCol w="582975"/>
                <a:gridCol w="582975"/>
                <a:gridCol w="582975"/>
                <a:gridCol w="582975"/>
                <a:gridCol w="582975"/>
                <a:gridCol w="582975"/>
              </a:tblGrid>
              <a:tr h="4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BULAN PERTAMA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JUN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 anchor="ctr"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BULAN KEDUA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JULAI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 anchor="ctr"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BULAN KETIGA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OGOS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 anchor="ctr"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  <a:tc hMerge="1"/>
                <a:tc hMerge="1"/>
                <a:tc hMerge="1"/>
              </a:tr>
              <a:tr h="4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1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3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4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Market Research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868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Specifications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868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Planning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868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Design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868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Development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868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Training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868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Assessment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868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Documentation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6868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5" name="Google Shape;85;p1"/>
          <p:cNvSpPr/>
          <p:nvPr/>
        </p:nvSpPr>
        <p:spPr>
          <a:xfrm>
            <a:off x="2451652" y="2199860"/>
            <a:ext cx="1298714" cy="331305"/>
          </a:xfrm>
          <a:prstGeom prst="homePlate">
            <a:avLst>
              <a:gd fmla="val 50000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Enter Date Here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6486939" y="2199859"/>
            <a:ext cx="1298714" cy="331305"/>
          </a:xfrm>
          <a:prstGeom prst="homePlate">
            <a:avLst>
              <a:gd fmla="val 50000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Enter Date Here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3531705" y="2643808"/>
            <a:ext cx="1298714" cy="331305"/>
          </a:xfrm>
          <a:prstGeom prst="homePlate">
            <a:avLst>
              <a:gd fmla="val 50000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Enter Date Here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4969566" y="3097695"/>
            <a:ext cx="1298714" cy="331305"/>
          </a:xfrm>
          <a:prstGeom prst="homePlate">
            <a:avLst>
              <a:gd fmla="val 50000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Enter Date Here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5996608" y="3496567"/>
            <a:ext cx="1649895" cy="331305"/>
          </a:xfrm>
          <a:prstGeom prst="homePlate">
            <a:avLst>
              <a:gd fmla="val 50000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Enter Date Here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6486939" y="3945485"/>
            <a:ext cx="1958009" cy="331305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Enter Date Here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7465943" y="4418727"/>
            <a:ext cx="2857500" cy="331305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Enter Date Here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7465943" y="4818298"/>
            <a:ext cx="1298714" cy="331305"/>
          </a:xfrm>
          <a:prstGeom prst="homePlate">
            <a:avLst>
              <a:gd fmla="val 50000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Enter Date Here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9024729" y="4818298"/>
            <a:ext cx="1298714" cy="331305"/>
          </a:xfrm>
          <a:prstGeom prst="homePlate">
            <a:avLst>
              <a:gd fmla="val 50000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Enter Date Here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10561982" y="5320051"/>
            <a:ext cx="1470989" cy="331305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Enter Date Here</a:t>
            </a:r>
            <a:endParaRPr/>
          </a:p>
        </p:txBody>
      </p:sp>
      <p:pic>
        <p:nvPicPr>
          <p:cNvPr descr="Flag" id="95" name="Google Shape;9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0419" y="2614341"/>
            <a:ext cx="415787" cy="415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"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3070" y="3477647"/>
            <a:ext cx="415787" cy="415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"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1788" y="4376485"/>
            <a:ext cx="415787" cy="415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"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7406" y="6223936"/>
            <a:ext cx="415787" cy="41578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/>
          <p:nvPr/>
        </p:nvSpPr>
        <p:spPr>
          <a:xfrm>
            <a:off x="2243758" y="6282359"/>
            <a:ext cx="415787" cy="331305"/>
          </a:xfrm>
          <a:prstGeom prst="homePlate">
            <a:avLst>
              <a:gd fmla="val 50000" name="adj"/>
            </a:avLst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4145446" y="6282358"/>
            <a:ext cx="415787" cy="331305"/>
          </a:xfrm>
          <a:prstGeom prst="homePlate">
            <a:avLst>
              <a:gd fmla="val 50000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6047134" y="6282357"/>
            <a:ext cx="415787" cy="331305"/>
          </a:xfrm>
          <a:prstGeom prst="homePlate">
            <a:avLst>
              <a:gd fmla="val 50000" name="adj"/>
            </a:avLst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2659546" y="6312428"/>
            <a:ext cx="132273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Team A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4561233" y="6312428"/>
            <a:ext cx="132273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Team B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6462920" y="6312428"/>
            <a:ext cx="132273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Team C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8364607" y="6312428"/>
            <a:ext cx="132273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Milestones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0" y="275070"/>
            <a:ext cx="1219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E4E79"/>
                </a:solidFill>
                <a:latin typeface="Verdana"/>
                <a:ea typeface="Verdana"/>
                <a:cs typeface="Verdana"/>
                <a:sym typeface="Verdana"/>
              </a:rPr>
              <a:t>GA</a:t>
            </a: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PROSES PENJUALAN TIKET DAN PEMASARAN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E4E79"/>
                </a:solidFill>
                <a:latin typeface="Verdana"/>
                <a:ea typeface="Verdana"/>
                <a:cs typeface="Verdana"/>
                <a:sym typeface="Verdana"/>
              </a:rPr>
              <a:t>NTT CHART</a:t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6236288" y="750850"/>
            <a:ext cx="177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BULAN AKTIVITI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2F2F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2"/>
          <p:cNvGraphicFramePr/>
          <p:nvPr/>
        </p:nvGraphicFramePr>
        <p:xfrm>
          <a:off x="184404" y="14157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{685F4C1B-6418-4822-8460-4996513FD98D}</a:tableStyleId>
              </a:tblPr>
              <a:tblGrid>
                <a:gridCol w="1947675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January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February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March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0C0"/>
                    </a:solidFill>
                  </a:tcPr>
                </a:tc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Week 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Week 02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Week 03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Week 04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Week 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Week 02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Week 03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Week 04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Week 01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Week 02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Week 03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Week 04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Market Research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Specifications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Planning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Design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Development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Training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Assessment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Documentation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3" name="Google Shape;113;p2"/>
          <p:cNvSpPr/>
          <p:nvPr/>
        </p:nvSpPr>
        <p:spPr>
          <a:xfrm>
            <a:off x="2489982" y="2391508"/>
            <a:ext cx="1167618" cy="323557"/>
          </a:xfrm>
          <a:prstGeom prst="homePlate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3345767" y="2853398"/>
            <a:ext cx="1167618" cy="323557"/>
          </a:xfrm>
          <a:prstGeom prst="homePlate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4928382" y="3293737"/>
            <a:ext cx="1922584" cy="363863"/>
          </a:xfrm>
          <a:prstGeom prst="homePlate">
            <a:avLst>
              <a:gd fmla="val 50000" name="adj"/>
            </a:avLst>
          </a:prstGeom>
          <a:solidFill>
            <a:srgbClr val="8686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5681002" y="3776280"/>
            <a:ext cx="1929619" cy="363863"/>
          </a:xfrm>
          <a:prstGeom prst="homePlate">
            <a:avLst>
              <a:gd fmla="val 50000" name="adj"/>
            </a:avLst>
          </a:prstGeom>
          <a:solidFill>
            <a:srgbClr val="8686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7390226" y="4241069"/>
            <a:ext cx="1929619" cy="363863"/>
          </a:xfrm>
          <a:prstGeom prst="homePlate">
            <a:avLst>
              <a:gd fmla="val 50000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9319845" y="4717475"/>
            <a:ext cx="1929619" cy="363863"/>
          </a:xfrm>
          <a:prstGeom prst="homePlate">
            <a:avLst>
              <a:gd fmla="val 50000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10516421" y="5141573"/>
            <a:ext cx="1171487" cy="363863"/>
          </a:xfrm>
          <a:prstGeom prst="homePlate">
            <a:avLst>
              <a:gd fmla="val 50000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10836109" y="5564637"/>
            <a:ext cx="1171487" cy="363863"/>
          </a:xfrm>
          <a:prstGeom prst="homePlate">
            <a:avLst>
              <a:gd fmla="val 50000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pic>
        <p:nvPicPr>
          <p:cNvPr descr="Flag" id="121" name="Google Shape;1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9782" y="2836537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" id="122" name="Google Shape;1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2096" y="369522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" id="123" name="Google Shape;1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9464" y="4632006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"/>
          <p:cNvSpPr/>
          <p:nvPr/>
        </p:nvSpPr>
        <p:spPr>
          <a:xfrm>
            <a:off x="2616591" y="6274191"/>
            <a:ext cx="883920" cy="293077"/>
          </a:xfrm>
          <a:prstGeom prst="homePlate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A</a:t>
            </a: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3929576" y="6259677"/>
            <a:ext cx="883920" cy="293078"/>
          </a:xfrm>
          <a:prstGeom prst="homePlate">
            <a:avLst>
              <a:gd fmla="val 50000" name="adj"/>
            </a:avLst>
          </a:prstGeom>
          <a:solidFill>
            <a:srgbClr val="8686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B</a:t>
            </a:r>
            <a:endParaRPr/>
          </a:p>
        </p:txBody>
      </p:sp>
      <p:sp>
        <p:nvSpPr>
          <p:cNvPr id="126" name="Google Shape;126;p2"/>
          <p:cNvSpPr/>
          <p:nvPr/>
        </p:nvSpPr>
        <p:spPr>
          <a:xfrm>
            <a:off x="5268351" y="6226127"/>
            <a:ext cx="883920" cy="326628"/>
          </a:xfrm>
          <a:prstGeom prst="homePlate">
            <a:avLst>
              <a:gd fmla="val 50000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C</a:t>
            </a:r>
            <a:endParaRPr/>
          </a:p>
        </p:txBody>
      </p:sp>
      <p:pic>
        <p:nvPicPr>
          <p:cNvPr descr="Flag" id="127" name="Google Shape;1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5811" y="6177616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"/>
          <p:cNvSpPr txBox="1"/>
          <p:nvPr/>
        </p:nvSpPr>
        <p:spPr>
          <a:xfrm>
            <a:off x="7103011" y="6259677"/>
            <a:ext cx="221683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2C4C9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3"/>
          <p:cNvGraphicFramePr/>
          <p:nvPr/>
        </p:nvGraphicFramePr>
        <p:xfrm>
          <a:off x="68001" y="12854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{685F4C1B-6418-4822-8460-4996513FD98D}</a:tableStyleId>
              </a:tblPr>
              <a:tblGrid>
                <a:gridCol w="1090400"/>
                <a:gridCol w="455850"/>
                <a:gridCol w="455850"/>
                <a:gridCol w="455850"/>
                <a:gridCol w="455850"/>
                <a:gridCol w="455850"/>
                <a:gridCol w="455850"/>
                <a:gridCol w="455850"/>
                <a:gridCol w="455850"/>
                <a:gridCol w="455850"/>
                <a:gridCol w="455850"/>
                <a:gridCol w="455850"/>
                <a:gridCol w="455850"/>
              </a:tblGrid>
              <a:tr h="4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AD2</a:t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BULAN PERTAMA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JUN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BULAN KEDUA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JULAI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BULAN KETIGA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OGOS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  <a:tc hMerge="1"/>
                <a:tc hMerge="1"/>
                <a:tc hMerge="1"/>
              </a:tr>
              <a:tr h="4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TUGASAN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JAWATAN</a:t>
                      </a:r>
                      <a:endParaRPr b="1"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1</a:t>
                      </a:r>
                      <a:endParaRPr b="1" sz="10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2</a:t>
                      </a:r>
                      <a:endParaRPr b="1" sz="10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3</a:t>
                      </a:r>
                      <a:endParaRPr b="1" sz="10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4</a:t>
                      </a:r>
                      <a:endParaRPr b="1" sz="10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1</a:t>
                      </a:r>
                      <a:endParaRPr b="1" sz="10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2</a:t>
                      </a:r>
                      <a:endParaRPr b="1" sz="10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3</a:t>
                      </a:r>
                      <a:endParaRPr b="1" sz="10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4</a:t>
                      </a:r>
                      <a:endParaRPr b="1" sz="10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1</a:t>
                      </a:r>
                      <a:endParaRPr b="1" sz="10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2</a:t>
                      </a:r>
                      <a:endParaRPr b="1" sz="10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3</a:t>
                      </a:r>
                      <a:endParaRPr b="1" sz="10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4</a:t>
                      </a:r>
                      <a:endParaRPr b="1" sz="10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PERANCANGAN</a:t>
                      </a:r>
                      <a:r>
                        <a:rPr lang="en-US" sz="9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sz="9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`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SETIAUSAHA</a:t>
                      </a:r>
                      <a:endParaRPr sz="1000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PENAJAAN</a:t>
                      </a:r>
                      <a:endParaRPr sz="1000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PEMASARAN</a:t>
                      </a:r>
                      <a:endParaRPr sz="900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GRAFIK</a:t>
                      </a:r>
                      <a:endParaRPr sz="1000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PUBLISITI</a:t>
                      </a:r>
                      <a:endParaRPr sz="1000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LATIHAN</a:t>
                      </a:r>
                      <a:endParaRPr sz="1000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Arial Black"/>
                          <a:ea typeface="Arial Black"/>
                          <a:cs typeface="Arial Black"/>
                          <a:sym typeface="Arial Black"/>
                        </a:rPr>
                        <a:t>SET N PROP</a:t>
                      </a:r>
                      <a:endParaRPr sz="1000">
                        <a:latin typeface="Arial Black"/>
                        <a:ea typeface="Arial Black"/>
                        <a:cs typeface="Arial Black"/>
                        <a:sym typeface="Arial Black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" name="Google Shape;134;p3"/>
          <p:cNvGraphicFramePr/>
          <p:nvPr/>
        </p:nvGraphicFramePr>
        <p:xfrm>
          <a:off x="6628601" y="12854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{685F4C1B-6418-4822-8460-4996513FD98D}</a:tableStyleId>
              </a:tblPr>
              <a:tblGrid>
                <a:gridCol w="459300"/>
                <a:gridCol w="459300"/>
                <a:gridCol w="459300"/>
                <a:gridCol w="459300"/>
                <a:gridCol w="459300"/>
                <a:gridCol w="459300"/>
                <a:gridCol w="459300"/>
                <a:gridCol w="459300"/>
                <a:gridCol w="459300"/>
                <a:gridCol w="459300"/>
                <a:gridCol w="459300"/>
                <a:gridCol w="411675"/>
              </a:tblGrid>
              <a:tr h="444125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BULAN KEEMPAT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SEPTEMBER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BULAN KELIMA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OKTOBER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BULAN KEENAM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NOVEMBER</a:t>
                      </a:r>
                      <a:endParaRPr sz="10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  <a:tc hMerge="1"/>
                <a:tc hMerge="1"/>
                <a:tc hMerge="1"/>
              </a:tr>
              <a:tr h="44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1</a:t>
                      </a:r>
                      <a:endParaRPr b="1" sz="10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2</a:t>
                      </a:r>
                      <a:endParaRPr b="1" sz="10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3</a:t>
                      </a:r>
                      <a:endParaRPr b="1" sz="10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4</a:t>
                      </a:r>
                      <a:endParaRPr b="1" sz="10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1</a:t>
                      </a:r>
                      <a:endParaRPr b="1" sz="10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2</a:t>
                      </a:r>
                      <a:endParaRPr b="1" sz="10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3</a:t>
                      </a:r>
                      <a:endParaRPr b="1" sz="10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4</a:t>
                      </a:r>
                      <a:endParaRPr b="1" sz="10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1</a:t>
                      </a:r>
                      <a:endParaRPr b="1" sz="10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2</a:t>
                      </a:r>
                      <a:endParaRPr b="1" sz="10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3</a:t>
                      </a:r>
                      <a:endParaRPr b="1" sz="10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6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 4</a:t>
                      </a:r>
                      <a:endParaRPr b="1" sz="10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`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44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5" name="Google Shape;135;p3"/>
          <p:cNvSpPr/>
          <p:nvPr/>
        </p:nvSpPr>
        <p:spPr>
          <a:xfrm>
            <a:off x="1306150" y="2253925"/>
            <a:ext cx="1680300" cy="306000"/>
          </a:xfrm>
          <a:prstGeom prst="homePlate">
            <a:avLst>
              <a:gd fmla="val 50000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PROSES MERANCANG</a:t>
            </a: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1306150" y="2703975"/>
            <a:ext cx="4486800" cy="306000"/>
          </a:xfrm>
          <a:prstGeom prst="homePlate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PROSES MEMBUAT PROPOSAL &amp; SURAT-SURAT PENTING</a:t>
            </a: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2146300" y="3130225"/>
            <a:ext cx="6366000" cy="306000"/>
          </a:xfrm>
          <a:prstGeom prst="homePlate">
            <a:avLst>
              <a:gd fmla="val 50000" name="adj"/>
            </a:avLst>
          </a:prstGeom>
          <a:solidFill>
            <a:srgbClr val="00206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PROSES MEMBUAT PROPOSAL PENAJAAN DAN MENCARI PENAJA &amp; SUMBANGAN</a:t>
            </a: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4881400" y="3568000"/>
            <a:ext cx="6342000" cy="306000"/>
          </a:xfrm>
          <a:prstGeom prst="homePlate">
            <a:avLst>
              <a:gd fmla="val 50000" name="adj"/>
            </a:avLst>
          </a:prstGeom>
          <a:solidFill>
            <a:srgbClr val="741B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PROSES PENJUALAN TIKET DAN PEMASARAN </a:t>
            </a: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3058000" y="4026400"/>
            <a:ext cx="3646800" cy="306000"/>
          </a:xfrm>
          <a:prstGeom prst="homePlate">
            <a:avLst>
              <a:gd fmla="val 50000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PROSES MEMBUAT POSTER &amp; GRAFIK</a:t>
            </a:r>
            <a:endParaRPr/>
          </a:p>
        </p:txBody>
      </p:sp>
      <p:sp>
        <p:nvSpPr>
          <p:cNvPr id="140" name="Google Shape;140;p3"/>
          <p:cNvSpPr/>
          <p:nvPr/>
        </p:nvSpPr>
        <p:spPr>
          <a:xfrm>
            <a:off x="4881400" y="4484800"/>
            <a:ext cx="6342000" cy="3060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PROSES MEMPROMOSI &amp; LIPUTAN </a:t>
            </a:r>
            <a:endParaRPr/>
          </a:p>
        </p:txBody>
      </p:sp>
      <p:sp>
        <p:nvSpPr>
          <p:cNvPr id="141" name="Google Shape;141;p3"/>
          <p:cNvSpPr/>
          <p:nvPr/>
        </p:nvSpPr>
        <p:spPr>
          <a:xfrm>
            <a:off x="4881400" y="4922575"/>
            <a:ext cx="3630900" cy="306000"/>
          </a:xfrm>
          <a:prstGeom prst="homePlate">
            <a:avLst>
              <a:gd fmla="val 50000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PROSES SESI LATIHAN DIJALANKAN</a:t>
            </a: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3058000" y="5360350"/>
            <a:ext cx="5906100" cy="306000"/>
          </a:xfrm>
          <a:prstGeom prst="homePlate">
            <a:avLst>
              <a:gd fmla="val 50000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PROSES MEMBUAT SET N PROPS PRODUKSI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2677300" y="145450"/>
            <a:ext cx="66675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latin typeface="Courier New"/>
                <a:ea typeface="Courier New"/>
                <a:cs typeface="Courier New"/>
                <a:sym typeface="Courier New"/>
              </a:rPr>
              <a:t>GANTT CHART</a:t>
            </a:r>
            <a:endParaRPr b="1" sz="4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3720750" y="823900"/>
            <a:ext cx="47505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6 BULAN PROSES PERANCANGAN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2020-02-01T11:34:10Z</dcterms:created>
  <dc:creator>owaisarabia@gmail.com</dc:creator>
</cp:coreProperties>
</file>