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B121E-E99F-443B-A324-88D763602A3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9CAB8-EB35-4862-AF66-54DDCB16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9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9CAB8-EB35-4862-AF66-54DDCB16DC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4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0E5C-B9A5-452B-8800-17DD7BF7F94C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9437-A860-438E-9CD5-D37D02DA57BF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5013-2AF9-45B5-AB53-49FE7A48F62D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A6F3-4B23-4EE1-A9A1-AD09A332A45D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DDA-B1D1-464B-803C-5A84D6CCD501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8A1E-C0D3-42C2-9DEB-A0185A7A83DD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226C-A088-4C34-9947-22331B468990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6E6E-B333-45AF-A94C-D903D6C1C05A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38F8-3EDA-4F77-BEFD-0690BC01812C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E624-0A82-409C-87D4-F9133FD5752D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3A46-FBEE-4B75-86B7-14ABA9556ECC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CAB9-E994-4854-83EC-8423C7A27AF1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AB9A-B8ED-4E9B-9549-28E4241C5E1E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8C05-A43E-4D02-98F0-B5DEAAFB720C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F88D-BB99-492E-9EE6-8E3546407AF0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239E-948F-44FF-B4F9-2EF886058C77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C14E-14E3-4157-B45D-7BF064439D5C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EEF5FB-A622-4BF4-A7DF-1E5392D10A9A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API Server Side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8809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Node </a:t>
            </a:r>
            <a:r>
              <a:rPr lang="en-US" dirty="0" err="1" smtClean="0"/>
              <a:t>js</a:t>
            </a:r>
            <a:r>
              <a:rPr lang="en-US" dirty="0" smtClean="0"/>
              <a:t> / Firebase </a:t>
            </a:r>
          </a:p>
          <a:p>
            <a:r>
              <a:rPr lang="en-US" dirty="0" smtClean="0"/>
              <a:t>Office presentation – 02 </a:t>
            </a:r>
          </a:p>
          <a:p>
            <a:r>
              <a:rPr lang="en-US" dirty="0" smtClean="0"/>
              <a:t>By </a:t>
            </a:r>
          </a:p>
          <a:p>
            <a:r>
              <a:rPr lang="en-US" dirty="0" smtClean="0"/>
              <a:t>Nasir Uddin Ahmed</a:t>
            </a:r>
          </a:p>
          <a:p>
            <a:r>
              <a:rPr lang="en-US" dirty="0" smtClean="0"/>
              <a:t>Date : 06/10/2019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033" y="2093700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Request                                              Response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3511" y="2052918"/>
            <a:ext cx="32969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9977" y="5333999"/>
            <a:ext cx="32969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4185635" y="3166989"/>
            <a:ext cx="484632" cy="18686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6154211" y="3166988"/>
            <a:ext cx="484632" cy="18686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77329" y="3166988"/>
            <a:ext cx="914400" cy="162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57315" y="3895717"/>
            <a:ext cx="914400" cy="162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13591" y="4522022"/>
            <a:ext cx="1116248" cy="180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&lt;html&gt;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 Happening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Stores &amp;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etches                               Wants                               All thing in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ata.                               to access                       happens in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Doesn’t                         third party                       one page. Uses</a:t>
            </a:r>
          </a:p>
          <a:p>
            <a:pPr marL="0" indent="0">
              <a:buNone/>
            </a:pPr>
            <a:r>
              <a:rPr lang="en-US" dirty="0" smtClean="0"/>
              <a:t>Use HTML                      features.                              HTML.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12477" y="1853248"/>
            <a:ext cx="2871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6111" y="4867742"/>
            <a:ext cx="2871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(Mobile App)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24501" y="4867742"/>
            <a:ext cx="2871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(Code)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84265" y="4847952"/>
            <a:ext cx="2871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(Browser/Single Page Application)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62896" y="2665927"/>
            <a:ext cx="12879" cy="218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5775" y="2665927"/>
            <a:ext cx="1260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755487" y="2665926"/>
            <a:ext cx="12879" cy="218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096490" y="2665926"/>
            <a:ext cx="16718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76582" y="2975020"/>
            <a:ext cx="0" cy="1693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APIs Stateless </a:t>
            </a:r>
            <a:r>
              <a:rPr lang="en-US" dirty="0" err="1" smtClean="0"/>
              <a:t>Backends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3312" y="2052918"/>
            <a:ext cx="8946541" cy="625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RESTful Server (API)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3312" y="2871799"/>
            <a:ext cx="2245195" cy="76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/users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984" y="2871798"/>
            <a:ext cx="2245195" cy="76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/posts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04656" y="2871797"/>
            <a:ext cx="2245195" cy="76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/products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53984" y="5530234"/>
            <a:ext cx="2245195" cy="76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03313" y="3841387"/>
            <a:ext cx="699730" cy="5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876044" y="3841387"/>
            <a:ext cx="699730" cy="5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POST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648777" y="3841387"/>
            <a:ext cx="699730" cy="5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453984" y="3875503"/>
            <a:ext cx="699730" cy="5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279835" y="3875503"/>
            <a:ext cx="699730" cy="5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POST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105686" y="3875503"/>
            <a:ext cx="699730" cy="5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7806821" y="3837712"/>
            <a:ext cx="699730" cy="5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225909" y="5893418"/>
            <a:ext cx="2230195" cy="1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225908" y="4595040"/>
            <a:ext cx="0" cy="131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33407" y="4968054"/>
            <a:ext cx="2789376" cy="1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22783" y="5002170"/>
            <a:ext cx="0" cy="4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28787" y="4623504"/>
            <a:ext cx="157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16390" y="5231406"/>
            <a:ext cx="118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</a:p>
          <a:p>
            <a:r>
              <a:rPr lang="en-US" dirty="0" smtClean="0"/>
              <a:t>(“AJAX”)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5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3312" y="2052918"/>
            <a:ext cx="8946541" cy="625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RESTful Server (API)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3312" y="2871799"/>
            <a:ext cx="2245195" cy="76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/users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984" y="2871798"/>
            <a:ext cx="2245195" cy="76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/posts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04656" y="2871797"/>
            <a:ext cx="2245195" cy="76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/products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53984" y="5530234"/>
            <a:ext cx="2245195" cy="76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03313" y="3841387"/>
            <a:ext cx="699730" cy="5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876044" y="3841387"/>
            <a:ext cx="699730" cy="5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POST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648777" y="3841387"/>
            <a:ext cx="699730" cy="5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453984" y="3875503"/>
            <a:ext cx="699730" cy="5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279835" y="3875503"/>
            <a:ext cx="699730" cy="5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POST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105686" y="3875503"/>
            <a:ext cx="699730" cy="5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7806821" y="3837712"/>
            <a:ext cx="699730" cy="5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225909" y="5893418"/>
            <a:ext cx="2230195" cy="1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225908" y="4595040"/>
            <a:ext cx="0" cy="131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33407" y="4968054"/>
            <a:ext cx="2789376" cy="1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22783" y="5002170"/>
            <a:ext cx="0" cy="4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28787" y="4623504"/>
            <a:ext cx="157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16390" y="5231406"/>
            <a:ext cx="118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</a:p>
          <a:p>
            <a:r>
              <a:rPr lang="en-US" dirty="0" smtClean="0"/>
              <a:t>(“AJAX”)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8326" y="5264260"/>
            <a:ext cx="1261077" cy="492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489403" y="4683691"/>
            <a:ext cx="1261077" cy="492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19657" y="4683691"/>
            <a:ext cx="1955408" cy="1564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</a:p>
          <a:p>
            <a:pPr algn="ctr"/>
            <a:r>
              <a:rPr lang="en-US" dirty="0" err="1" smtClean="0"/>
              <a:t>URLEncoded</a:t>
            </a:r>
            <a:endParaRPr lang="en-US" dirty="0" smtClean="0"/>
          </a:p>
          <a:p>
            <a:pPr algn="ctr"/>
            <a:r>
              <a:rPr lang="en-US" dirty="0" err="1" smtClean="0"/>
              <a:t>FormData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8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 Using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3312" y="2052918"/>
            <a:ext cx="26186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41" y="2052918"/>
            <a:ext cx="26186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Stateless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31171" y="2052918"/>
            <a:ext cx="26186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Cacheability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03312" y="4356090"/>
            <a:ext cx="26186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Layered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41" y="4356090"/>
            <a:ext cx="26186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31170" y="4356090"/>
            <a:ext cx="26186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On Demand</a:t>
            </a:r>
          </a:p>
          <a:p>
            <a:pPr algn="ctr"/>
            <a:r>
              <a:rPr lang="en-US" dirty="0" smtClean="0"/>
              <a:t>(Occasional)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03312" y="3178768"/>
            <a:ext cx="2618682" cy="955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Should not care about UI.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67241" y="3178768"/>
            <a:ext cx="261868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client session.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31170" y="3178768"/>
            <a:ext cx="261868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must be defined.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03312" y="5492463"/>
            <a:ext cx="261868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 servers.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67241" y="5492463"/>
            <a:ext cx="261868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Uses schema.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31170" y="5490841"/>
            <a:ext cx="261868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Executable code transferred.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9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Environment or</a:t>
            </a:r>
          </a:p>
          <a:p>
            <a:r>
              <a:rPr lang="en-US" dirty="0" smtClean="0"/>
              <a:t>Firebase</a:t>
            </a:r>
          </a:p>
          <a:p>
            <a:r>
              <a:rPr lang="en-US" dirty="0" smtClean="0"/>
              <a:t>NPM</a:t>
            </a:r>
          </a:p>
          <a:p>
            <a:r>
              <a:rPr lang="en-US" dirty="0" smtClean="0"/>
              <a:t>Express</a:t>
            </a:r>
            <a:r>
              <a:rPr lang="en-US" dirty="0"/>
              <a:t> </a:t>
            </a:r>
            <a:r>
              <a:rPr lang="en-US" dirty="0" smtClean="0"/>
              <a:t>/ Meteor / Total / Koa </a:t>
            </a:r>
            <a:r>
              <a:rPr lang="en-US" smtClean="0"/>
              <a:t>/ Adonis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0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197</Words>
  <Application>Microsoft Office PowerPoint</Application>
  <PresentationFormat>Widescreen</PresentationFormat>
  <Paragraphs>90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REST API Server Side</vt:lpstr>
      <vt:lpstr>Server-Client</vt:lpstr>
      <vt:lpstr>RESTful API Happening</vt:lpstr>
      <vt:lpstr>RESTful APIs Stateless Backends</vt:lpstr>
      <vt:lpstr>Data </vt:lpstr>
      <vt:lpstr>RESTful API Using Criteria</vt:lpstr>
      <vt:lpstr>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Server Side</dc:title>
  <dc:creator>Nasir Uddin Ahmed</dc:creator>
  <cp:lastModifiedBy>TURJO-T86</cp:lastModifiedBy>
  <cp:revision>10</cp:revision>
  <dcterms:created xsi:type="dcterms:W3CDTF">2019-10-03T13:11:43Z</dcterms:created>
  <dcterms:modified xsi:type="dcterms:W3CDTF">2019-10-03T14:02:38Z</dcterms:modified>
</cp:coreProperties>
</file>