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4"/>
  </p:notesMasterIdLst>
  <p:handoutMasterIdLst>
    <p:handoutMasterId r:id="rId15"/>
  </p:handoutMasterIdLst>
  <p:sldIdLst>
    <p:sldId id="1778" r:id="rId2"/>
    <p:sldId id="1795" r:id="rId3"/>
    <p:sldId id="1796" r:id="rId4"/>
    <p:sldId id="1797" r:id="rId5"/>
    <p:sldId id="1798" r:id="rId6"/>
    <p:sldId id="1799" r:id="rId7"/>
    <p:sldId id="1800" r:id="rId8"/>
    <p:sldId id="1801" r:id="rId9"/>
    <p:sldId id="1802" r:id="rId10"/>
    <p:sldId id="1803" r:id="rId11"/>
    <p:sldId id="1804" r:id="rId12"/>
    <p:sldId id="1794" r:id="rId1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DC525CA-D97E-0946-A855-E8A126F6BC44}">
          <p14:sldIdLst>
            <p14:sldId id="1778"/>
            <p14:sldId id="1795"/>
            <p14:sldId id="1796"/>
            <p14:sldId id="1797"/>
            <p14:sldId id="1798"/>
            <p14:sldId id="1799"/>
            <p14:sldId id="1800"/>
            <p14:sldId id="1801"/>
            <p14:sldId id="1802"/>
            <p14:sldId id="1803"/>
            <p14:sldId id="1804"/>
            <p14:sldId id="179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01DC"/>
    <a:srgbClr val="4A2C6A"/>
    <a:srgbClr val="9CECE0"/>
    <a:srgbClr val="D003FF"/>
    <a:srgbClr val="6B02FE"/>
    <a:srgbClr val="7DCCFF"/>
    <a:srgbClr val="CF24B1"/>
    <a:srgbClr val="008CE8"/>
    <a:srgbClr val="0067B5"/>
    <a:srgbClr val="CBEB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A38902-FBB8-4CA2-AA49-441D91785196}" v="209" dt="2023-04-19T16:47:34.8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6" autoAdjust="0"/>
    <p:restoredTop sz="94056" autoAdjust="0"/>
  </p:normalViewPr>
  <p:slideViewPr>
    <p:cSldViewPr snapToGrid="0">
      <p:cViewPr varScale="1">
        <p:scale>
          <a:sx n="87" d="100"/>
          <a:sy n="87" d="100"/>
        </p:scale>
        <p:origin x="920" y="200"/>
      </p:cViewPr>
      <p:guideLst/>
    </p:cSldViewPr>
  </p:slideViewPr>
  <p:notesTextViewPr>
    <p:cViewPr>
      <p:scale>
        <a:sx n="3" d="2"/>
        <a:sy n="3" d="2"/>
      </p:scale>
      <p:origin x="0" y="0"/>
    </p:cViewPr>
  </p:notesTextViewPr>
  <p:notesViewPr>
    <p:cSldViewPr snapToGrid="0">
      <p:cViewPr varScale="1">
        <p:scale>
          <a:sx n="122" d="100"/>
          <a:sy n="122" d="100"/>
        </p:scale>
        <p:origin x="5072"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B4EFCAFE-212C-4734-BC77-7E2EAA445D6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50A26631-D6CC-4646-B826-30D44D5085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4159EF-ED2B-408F-BCA3-D34D4F7DB760}" type="datetimeFigureOut">
              <a:rPr lang="es-CO" smtClean="0"/>
              <a:t>21/04/23</a:t>
            </a:fld>
            <a:endParaRPr lang="es-CO"/>
          </a:p>
        </p:txBody>
      </p:sp>
      <p:sp>
        <p:nvSpPr>
          <p:cNvPr id="4" name="Marcador de pie de página 3">
            <a:extLst>
              <a:ext uri="{FF2B5EF4-FFF2-40B4-BE49-F238E27FC236}">
                <a16:creationId xmlns:a16="http://schemas.microsoft.com/office/drawing/2014/main" id="{7D82AC57-3955-4BDA-8F61-BF1320FB63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2BB30DE2-14A2-4BFD-BD83-BC2335DB66C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BDCDF6-AAFB-4FAC-BBF4-14E3AC0CA55B}" type="slidenum">
              <a:rPr lang="es-CO" smtClean="0"/>
              <a:t>‹#›</a:t>
            </a:fld>
            <a:endParaRPr lang="es-CO"/>
          </a:p>
        </p:txBody>
      </p:sp>
    </p:spTree>
    <p:extLst>
      <p:ext uri="{BB962C8B-B14F-4D97-AF65-F5344CB8AC3E}">
        <p14:creationId xmlns:p14="http://schemas.microsoft.com/office/powerpoint/2010/main" val="11968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488C5-1697-4F06-B106-3EE216118B56}" type="datetimeFigureOut">
              <a:rPr lang="es-CO" smtClean="0"/>
              <a:t>21/04/23</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1B8975-4C2E-4E2E-9D18-43E3EE8DFED9}" type="slidenum">
              <a:rPr lang="es-CO" smtClean="0"/>
              <a:t>‹#›</a:t>
            </a:fld>
            <a:endParaRPr lang="es-CO"/>
          </a:p>
        </p:txBody>
      </p:sp>
    </p:spTree>
    <p:extLst>
      <p:ext uri="{BB962C8B-B14F-4D97-AF65-F5344CB8AC3E}">
        <p14:creationId xmlns:p14="http://schemas.microsoft.com/office/powerpoint/2010/main" val="1899825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8312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Diseño personalizado">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DA26E37-2202-4C85-B001-A23D9577C88F}"/>
              </a:ext>
            </a:extLst>
          </p:cNvPr>
          <p:cNvSpPr>
            <a:spLocks noGrp="1"/>
          </p:cNvSpPr>
          <p:nvPr>
            <p:ph type="pic" sz="quarter" idx="10"/>
          </p:nvPr>
        </p:nvSpPr>
        <p:spPr>
          <a:xfrm>
            <a:off x="6096000" y="0"/>
            <a:ext cx="6096000" cy="6858000"/>
          </a:xfrm>
          <a:prstGeom prst="rect">
            <a:avLst/>
          </a:prstGeom>
        </p:spPr>
        <p:txBody>
          <a:bodyPr/>
          <a:lstStyle/>
          <a:p>
            <a:endParaRPr lang="en-US"/>
          </a:p>
        </p:txBody>
      </p:sp>
    </p:spTree>
    <p:extLst>
      <p:ext uri="{BB962C8B-B14F-4D97-AF65-F5344CB8AC3E}">
        <p14:creationId xmlns:p14="http://schemas.microsoft.com/office/powerpoint/2010/main" val="2396731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B899192-C73F-C964-67D1-A9EC31493233}"/>
              </a:ext>
            </a:extLst>
          </p:cNvPr>
          <p:cNvSpPr>
            <a:spLocks noGrp="1"/>
          </p:cNvSpPr>
          <p:nvPr>
            <p:ph type="pic" sz="quarter" idx="10"/>
          </p:nvPr>
        </p:nvSpPr>
        <p:spPr>
          <a:xfrm>
            <a:off x="6400800" y="304800"/>
            <a:ext cx="4206240" cy="6096000"/>
          </a:xfrm>
          <a:prstGeom prst="roundRect">
            <a:avLst>
              <a:gd name="adj" fmla="val 41857"/>
            </a:avLst>
          </a:prstGeom>
        </p:spPr>
        <p:txBody>
          <a:bodyPr/>
          <a:lstStyle/>
          <a:p>
            <a:endParaRPr lang="en-US"/>
          </a:p>
        </p:txBody>
      </p:sp>
    </p:spTree>
    <p:extLst>
      <p:ext uri="{BB962C8B-B14F-4D97-AF65-F5344CB8AC3E}">
        <p14:creationId xmlns:p14="http://schemas.microsoft.com/office/powerpoint/2010/main" val="2039407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EE4A100-72D1-601E-31B5-85731E43D62B}"/>
              </a:ext>
            </a:extLst>
          </p:cNvPr>
          <p:cNvSpPr>
            <a:spLocks noGrp="1"/>
          </p:cNvSpPr>
          <p:nvPr>
            <p:ph type="pic" sz="quarter" idx="10"/>
          </p:nvPr>
        </p:nvSpPr>
        <p:spPr>
          <a:xfrm>
            <a:off x="0" y="0"/>
            <a:ext cx="6096000" cy="6858000"/>
          </a:xfrm>
          <a:prstGeom prst="rect">
            <a:avLst/>
          </a:prstGeom>
        </p:spPr>
        <p:txBody>
          <a:bodyPr/>
          <a:lstStyle/>
          <a:p>
            <a:endParaRPr lang="en-US"/>
          </a:p>
        </p:txBody>
      </p:sp>
    </p:spTree>
    <p:extLst>
      <p:ext uri="{BB962C8B-B14F-4D97-AF65-F5344CB8AC3E}">
        <p14:creationId xmlns:p14="http://schemas.microsoft.com/office/powerpoint/2010/main" val="20010237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420CFF4-B710-EFF0-E0EA-228FD8DBA673}"/>
              </a:ext>
            </a:extLst>
          </p:cNvPr>
          <p:cNvSpPr>
            <a:spLocks noGrp="1"/>
          </p:cNvSpPr>
          <p:nvPr>
            <p:ph type="pic" sz="quarter" idx="10"/>
          </p:nvPr>
        </p:nvSpPr>
        <p:spPr>
          <a:xfrm>
            <a:off x="1766743" y="1266825"/>
            <a:ext cx="2163763" cy="2162175"/>
          </a:xfrm>
          <a:prstGeom prst="rect">
            <a:avLst/>
          </a:prstGeom>
        </p:spPr>
        <p:txBody>
          <a:bodyPr/>
          <a:lstStyle/>
          <a:p>
            <a:endParaRPr lang="en-US" dirty="0"/>
          </a:p>
        </p:txBody>
      </p:sp>
      <p:sp>
        <p:nvSpPr>
          <p:cNvPr id="10" name="Picture Placeholder 8">
            <a:extLst>
              <a:ext uri="{FF2B5EF4-FFF2-40B4-BE49-F238E27FC236}">
                <a16:creationId xmlns:a16="http://schemas.microsoft.com/office/drawing/2014/main" id="{DFFEA2EB-1356-0778-E2C9-65B34EC31E6F}"/>
              </a:ext>
            </a:extLst>
          </p:cNvPr>
          <p:cNvSpPr>
            <a:spLocks noGrp="1"/>
          </p:cNvSpPr>
          <p:nvPr>
            <p:ph type="pic" sz="quarter" idx="11"/>
          </p:nvPr>
        </p:nvSpPr>
        <p:spPr>
          <a:xfrm>
            <a:off x="3930506" y="3429000"/>
            <a:ext cx="2163763" cy="2162175"/>
          </a:xfrm>
          <a:prstGeom prst="rect">
            <a:avLst/>
          </a:prstGeom>
        </p:spPr>
        <p:txBody>
          <a:bodyPr/>
          <a:lstStyle/>
          <a:p>
            <a:endParaRPr lang="en-US"/>
          </a:p>
        </p:txBody>
      </p:sp>
      <p:sp>
        <p:nvSpPr>
          <p:cNvPr id="13" name="Picture Placeholder 8">
            <a:extLst>
              <a:ext uri="{FF2B5EF4-FFF2-40B4-BE49-F238E27FC236}">
                <a16:creationId xmlns:a16="http://schemas.microsoft.com/office/drawing/2014/main" id="{C562ED28-0356-B401-F8C5-8D4CDE09E789}"/>
              </a:ext>
            </a:extLst>
          </p:cNvPr>
          <p:cNvSpPr>
            <a:spLocks noGrp="1"/>
          </p:cNvSpPr>
          <p:nvPr>
            <p:ph type="pic" sz="quarter" idx="12"/>
          </p:nvPr>
        </p:nvSpPr>
        <p:spPr>
          <a:xfrm>
            <a:off x="6114154" y="1266825"/>
            <a:ext cx="2163763" cy="2162175"/>
          </a:xfrm>
          <a:prstGeom prst="rect">
            <a:avLst/>
          </a:prstGeom>
        </p:spPr>
        <p:txBody>
          <a:bodyPr/>
          <a:lstStyle/>
          <a:p>
            <a:endParaRPr lang="en-US"/>
          </a:p>
        </p:txBody>
      </p:sp>
      <p:sp>
        <p:nvSpPr>
          <p:cNvPr id="14" name="Picture Placeholder 8">
            <a:extLst>
              <a:ext uri="{FF2B5EF4-FFF2-40B4-BE49-F238E27FC236}">
                <a16:creationId xmlns:a16="http://schemas.microsoft.com/office/drawing/2014/main" id="{76F4EC21-26F3-8928-95C0-5C5B81D7BFFA}"/>
              </a:ext>
            </a:extLst>
          </p:cNvPr>
          <p:cNvSpPr>
            <a:spLocks noGrp="1"/>
          </p:cNvSpPr>
          <p:nvPr>
            <p:ph type="pic" sz="quarter" idx="13"/>
          </p:nvPr>
        </p:nvSpPr>
        <p:spPr>
          <a:xfrm>
            <a:off x="8277917" y="3429000"/>
            <a:ext cx="2163763" cy="2162175"/>
          </a:xfrm>
          <a:prstGeom prst="rect">
            <a:avLst/>
          </a:prstGeom>
        </p:spPr>
        <p:txBody>
          <a:bodyPr/>
          <a:lstStyle/>
          <a:p>
            <a:endParaRPr lang="en-US"/>
          </a:p>
        </p:txBody>
      </p:sp>
    </p:spTree>
    <p:extLst>
      <p:ext uri="{BB962C8B-B14F-4D97-AF65-F5344CB8AC3E}">
        <p14:creationId xmlns:p14="http://schemas.microsoft.com/office/powerpoint/2010/main" val="10646652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06ABF858-D906-1DF0-0F1A-8A2F304911A8}"/>
              </a:ext>
            </a:extLst>
          </p:cNvPr>
          <p:cNvSpPr>
            <a:spLocks noGrp="1"/>
          </p:cNvSpPr>
          <p:nvPr>
            <p:ph type="pic" sz="quarter" idx="10"/>
          </p:nvPr>
        </p:nvSpPr>
        <p:spPr>
          <a:xfrm>
            <a:off x="1472829" y="809625"/>
            <a:ext cx="3850285" cy="2619375"/>
          </a:xfrm>
          <a:prstGeom prst="rect">
            <a:avLst/>
          </a:prstGeom>
        </p:spPr>
        <p:txBody>
          <a:bodyPr/>
          <a:lstStyle/>
          <a:p>
            <a:endParaRPr lang="en-US" dirty="0"/>
          </a:p>
        </p:txBody>
      </p:sp>
    </p:spTree>
    <p:extLst>
      <p:ext uri="{BB962C8B-B14F-4D97-AF65-F5344CB8AC3E}">
        <p14:creationId xmlns:p14="http://schemas.microsoft.com/office/powerpoint/2010/main" val="16319063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2B843E3-2388-1EA1-181B-2C8769E99C78}"/>
              </a:ext>
            </a:extLst>
          </p:cNvPr>
          <p:cNvSpPr>
            <a:spLocks noGrp="1"/>
          </p:cNvSpPr>
          <p:nvPr>
            <p:ph type="pic" sz="quarter" idx="10"/>
          </p:nvPr>
        </p:nvSpPr>
        <p:spPr>
          <a:xfrm>
            <a:off x="887413" y="554038"/>
            <a:ext cx="10528300" cy="5680075"/>
          </a:xfrm>
          <a:prstGeom prst="rect">
            <a:avLst/>
          </a:prstGeom>
        </p:spPr>
        <p:txBody>
          <a:bodyPr/>
          <a:lstStyle/>
          <a:p>
            <a:endParaRPr lang="en-US"/>
          </a:p>
        </p:txBody>
      </p:sp>
    </p:spTree>
    <p:extLst>
      <p:ext uri="{BB962C8B-B14F-4D97-AF65-F5344CB8AC3E}">
        <p14:creationId xmlns:p14="http://schemas.microsoft.com/office/powerpoint/2010/main" val="3683787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F84A40A-6780-2612-38F0-D8FF4899B359}"/>
              </a:ext>
            </a:extLst>
          </p:cNvPr>
          <p:cNvSpPr>
            <a:spLocks noGrp="1"/>
          </p:cNvSpPr>
          <p:nvPr>
            <p:ph type="pic" sz="quarter" idx="10"/>
          </p:nvPr>
        </p:nvSpPr>
        <p:spPr>
          <a:xfrm>
            <a:off x="1219200" y="1773382"/>
            <a:ext cx="2854181" cy="2854181"/>
          </a:xfrm>
          <a:prstGeom prst="ellipse">
            <a:avLst/>
          </a:prstGeom>
        </p:spPr>
        <p:txBody>
          <a:bodyPr/>
          <a:lstStyle/>
          <a:p>
            <a:endParaRPr lang="en-US"/>
          </a:p>
        </p:txBody>
      </p:sp>
      <p:sp>
        <p:nvSpPr>
          <p:cNvPr id="5" name="Picture Placeholder 3">
            <a:extLst>
              <a:ext uri="{FF2B5EF4-FFF2-40B4-BE49-F238E27FC236}">
                <a16:creationId xmlns:a16="http://schemas.microsoft.com/office/drawing/2014/main" id="{B7CCB2F9-BD06-9411-971C-766F537736F9}"/>
              </a:ext>
            </a:extLst>
          </p:cNvPr>
          <p:cNvSpPr>
            <a:spLocks noGrp="1"/>
          </p:cNvSpPr>
          <p:nvPr>
            <p:ph type="pic" sz="quarter" idx="11"/>
          </p:nvPr>
        </p:nvSpPr>
        <p:spPr>
          <a:xfrm>
            <a:off x="4668909" y="1773382"/>
            <a:ext cx="2854181" cy="2854181"/>
          </a:xfrm>
          <a:prstGeom prst="ellipse">
            <a:avLst/>
          </a:prstGeom>
        </p:spPr>
        <p:txBody>
          <a:bodyPr/>
          <a:lstStyle/>
          <a:p>
            <a:endParaRPr lang="en-US"/>
          </a:p>
        </p:txBody>
      </p:sp>
      <p:sp>
        <p:nvSpPr>
          <p:cNvPr id="6" name="Picture Placeholder 3">
            <a:extLst>
              <a:ext uri="{FF2B5EF4-FFF2-40B4-BE49-F238E27FC236}">
                <a16:creationId xmlns:a16="http://schemas.microsoft.com/office/drawing/2014/main" id="{DF697BD6-5A5F-8186-10E0-F12C2433FD4C}"/>
              </a:ext>
            </a:extLst>
          </p:cNvPr>
          <p:cNvSpPr>
            <a:spLocks noGrp="1"/>
          </p:cNvSpPr>
          <p:nvPr>
            <p:ph type="pic" sz="quarter" idx="12"/>
          </p:nvPr>
        </p:nvSpPr>
        <p:spPr>
          <a:xfrm>
            <a:off x="8160254" y="1773382"/>
            <a:ext cx="2854181" cy="2854181"/>
          </a:xfrm>
          <a:prstGeom prst="ellipse">
            <a:avLst/>
          </a:prstGeom>
        </p:spPr>
        <p:txBody>
          <a:bodyPr/>
          <a:lstStyle/>
          <a:p>
            <a:endParaRPr lang="en-US"/>
          </a:p>
        </p:txBody>
      </p:sp>
    </p:spTree>
    <p:extLst>
      <p:ext uri="{BB962C8B-B14F-4D97-AF65-F5344CB8AC3E}">
        <p14:creationId xmlns:p14="http://schemas.microsoft.com/office/powerpoint/2010/main" val="2975639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6596BE3-9173-1B2F-F432-FCED84B49F1B}"/>
              </a:ext>
            </a:extLst>
          </p:cNvPr>
          <p:cNvSpPr/>
          <p:nvPr userDrawn="1"/>
        </p:nvSpPr>
        <p:spPr>
          <a:xfrm>
            <a:off x="0" y="0"/>
            <a:ext cx="12192000" cy="6858000"/>
          </a:xfrm>
          <a:prstGeom prst="rect">
            <a:avLst/>
          </a:prstGeom>
          <a:gradFill>
            <a:gsLst>
              <a:gs pos="100000">
                <a:schemeClr val="accent2"/>
              </a:gs>
              <a:gs pos="38000">
                <a:schemeClr val="accent1"/>
              </a:gs>
              <a:gs pos="0">
                <a:schemeClr val="tx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cture Placeholder 10">
            <a:extLst>
              <a:ext uri="{FF2B5EF4-FFF2-40B4-BE49-F238E27FC236}">
                <a16:creationId xmlns:a16="http://schemas.microsoft.com/office/drawing/2014/main" id="{96733CAC-B7C1-A833-C5CF-E9F4498281B8}"/>
              </a:ext>
            </a:extLst>
          </p:cNvPr>
          <p:cNvSpPr>
            <a:spLocks noGrp="1"/>
          </p:cNvSpPr>
          <p:nvPr>
            <p:ph type="pic" sz="quarter" idx="10"/>
          </p:nvPr>
        </p:nvSpPr>
        <p:spPr>
          <a:xfrm rot="21064258">
            <a:off x="5833311" y="-1618185"/>
            <a:ext cx="7767026" cy="7129545"/>
          </a:xfrm>
          <a:custGeom>
            <a:avLst/>
            <a:gdLst>
              <a:gd name="connsiteX0" fmla="*/ 5536527 w 7767026"/>
              <a:gd name="connsiteY0" fmla="*/ 119544 h 7129545"/>
              <a:gd name="connsiteX1" fmla="*/ 6353420 w 7767026"/>
              <a:gd name="connsiteY1" fmla="*/ 711646 h 7129545"/>
              <a:gd name="connsiteX2" fmla="*/ 7634801 w 7767026"/>
              <a:gd name="connsiteY2" fmla="*/ 3134276 h 7129545"/>
              <a:gd name="connsiteX3" fmla="*/ 7591848 w 7767026"/>
              <a:gd name="connsiteY3" fmla="*/ 4274836 h 7129545"/>
              <a:gd name="connsiteX4" fmla="*/ 6133382 w 7767026"/>
              <a:gd name="connsiteY4" fmla="*/ 6595435 h 7129545"/>
              <a:gd name="connsiteX5" fmla="*/ 5122729 w 7767026"/>
              <a:gd name="connsiteY5" fmla="*/ 7128728 h 7129545"/>
              <a:gd name="connsiteX6" fmla="*/ 2381861 w 7767026"/>
              <a:gd name="connsiteY6" fmla="*/ 7025759 h 7129545"/>
              <a:gd name="connsiteX7" fmla="*/ 1414029 w 7767026"/>
              <a:gd name="connsiteY7" fmla="*/ 6418081 h 7129545"/>
              <a:gd name="connsiteX8" fmla="*/ 132168 w 7767026"/>
              <a:gd name="connsiteY8" fmla="*/ 3994792 h 7129545"/>
              <a:gd name="connsiteX9" fmla="*/ 175120 w 7767026"/>
              <a:gd name="connsiteY9" fmla="*/ 2854231 h 7129545"/>
              <a:gd name="connsiteX10" fmla="*/ 1634286 w 7767026"/>
              <a:gd name="connsiteY10" fmla="*/ 534131 h 7129545"/>
              <a:gd name="connsiteX11" fmla="*/ 2644750 w 7767026"/>
              <a:gd name="connsiteY11" fmla="*/ 810 h 7129545"/>
              <a:gd name="connsiteX12" fmla="*/ 5385618 w 7767026"/>
              <a:gd name="connsiteY12" fmla="*/ 103778 h 7129545"/>
              <a:gd name="connsiteX13" fmla="*/ 5536527 w 7767026"/>
              <a:gd name="connsiteY13" fmla="*/ 119544 h 7129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67026" h="7129545">
                <a:moveTo>
                  <a:pt x="5536527" y="119544"/>
                </a:moveTo>
                <a:cubicBezTo>
                  <a:pt x="5883099" y="179185"/>
                  <a:pt x="6186400" y="396026"/>
                  <a:pt x="6353420" y="711646"/>
                </a:cubicBezTo>
                <a:lnTo>
                  <a:pt x="7634801" y="3134276"/>
                </a:lnTo>
                <a:cubicBezTo>
                  <a:pt x="7825368" y="3494905"/>
                  <a:pt x="7808997" y="3929650"/>
                  <a:pt x="7591848" y="4274836"/>
                </a:cubicBezTo>
                <a:lnTo>
                  <a:pt x="6133382" y="6595435"/>
                </a:lnTo>
                <a:cubicBezTo>
                  <a:pt x="5916083" y="6940842"/>
                  <a:pt x="5530823" y="7144131"/>
                  <a:pt x="5122729" y="7128728"/>
                </a:cubicBezTo>
                <a:lnTo>
                  <a:pt x="2381861" y="7025759"/>
                </a:lnTo>
                <a:cubicBezTo>
                  <a:pt x="1973824" y="7010416"/>
                  <a:pt x="1604903" y="6778781"/>
                  <a:pt x="1414029" y="6418081"/>
                </a:cubicBezTo>
                <a:lnTo>
                  <a:pt x="132168" y="3994792"/>
                </a:lnTo>
                <a:cubicBezTo>
                  <a:pt x="-58320" y="3634144"/>
                  <a:pt x="-41949" y="3199442"/>
                  <a:pt x="175120" y="2854231"/>
                </a:cubicBezTo>
                <a:lnTo>
                  <a:pt x="1634286" y="534131"/>
                </a:lnTo>
                <a:cubicBezTo>
                  <a:pt x="1851544" y="188773"/>
                  <a:pt x="2236716" y="-14520"/>
                  <a:pt x="2644750" y="810"/>
                </a:cubicBezTo>
                <a:lnTo>
                  <a:pt x="5385618" y="103778"/>
                </a:lnTo>
                <a:cubicBezTo>
                  <a:pt x="5436623" y="105712"/>
                  <a:pt x="5487016" y="111024"/>
                  <a:pt x="5536527" y="119544"/>
                </a:cubicBezTo>
                <a:close/>
              </a:path>
            </a:pathLst>
          </a:custGeom>
        </p:spPr>
        <p:txBody>
          <a:bodyPr wrap="square">
            <a:noAutofit/>
          </a:bodyPr>
          <a:lstStyle>
            <a:lvl1pPr>
              <a:defRPr>
                <a:solidFill>
                  <a:schemeClr val="bg2"/>
                </a:solidFill>
              </a:defRPr>
            </a:lvl1pPr>
          </a:lstStyle>
          <a:p>
            <a:endParaRPr lang="en-US"/>
          </a:p>
        </p:txBody>
      </p:sp>
    </p:spTree>
    <p:extLst>
      <p:ext uri="{BB962C8B-B14F-4D97-AF65-F5344CB8AC3E}">
        <p14:creationId xmlns:p14="http://schemas.microsoft.com/office/powerpoint/2010/main" val="9278107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hopping.ppthemes.com/"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hyperlink" Target="http://ppthemes.com/" TargetMode="Externa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slidesgratis.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75000"/>
              </a:schemeClr>
            </a:gs>
            <a:gs pos="45000">
              <a:srgbClr val="3E1443"/>
            </a:gs>
            <a:gs pos="25000">
              <a:schemeClr val="accent6">
                <a:lumMod val="50000"/>
              </a:schemeClr>
            </a:gs>
            <a:gs pos="100000">
              <a:schemeClr val="accent2">
                <a:lumMod val="50000"/>
              </a:schemeClr>
            </a:gs>
          </a:gsLst>
          <a:path path="circle">
            <a:fillToRect l="100000" b="100000"/>
          </a:path>
          <a:tileRect/>
        </a:gra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517EEEA6-41DF-4DA7-9145-B9D6D18D11EF}"/>
              </a:ext>
            </a:extLst>
          </p:cNvPr>
          <p:cNvSpPr/>
          <p:nvPr/>
        </p:nvSpPr>
        <p:spPr>
          <a:xfrm>
            <a:off x="0" y="-1178145"/>
            <a:ext cx="12192000" cy="1160711"/>
          </a:xfrm>
          <a:prstGeom prst="rect">
            <a:avLst/>
          </a:prstGeom>
          <a:solidFill>
            <a:srgbClr val="4C0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uadroTexto 4">
            <a:extLst>
              <a:ext uri="{FF2B5EF4-FFF2-40B4-BE49-F238E27FC236}">
                <a16:creationId xmlns:a16="http://schemas.microsoft.com/office/drawing/2014/main" id="{98554778-3CBD-4CEA-8118-6E137767477E}"/>
              </a:ext>
            </a:extLst>
          </p:cNvPr>
          <p:cNvSpPr txBox="1"/>
          <p:nvPr/>
        </p:nvSpPr>
        <p:spPr>
          <a:xfrm>
            <a:off x="1753900" y="-905770"/>
            <a:ext cx="3281732" cy="646331"/>
          </a:xfrm>
          <a:prstGeom prst="rect">
            <a:avLst/>
          </a:prstGeom>
          <a:noFill/>
        </p:spPr>
        <p:txBody>
          <a:bodyPr wrap="none" rtlCol="0">
            <a:spAutoFit/>
          </a:bodyPr>
          <a:lstStyle/>
          <a:p>
            <a:r>
              <a:rPr lang="en-US" dirty="0">
                <a:solidFill>
                  <a:schemeClr val="bg1"/>
                </a:solidFill>
                <a:hlinkClick r:id="rId11">
                  <a:extLst>
                    <a:ext uri="{A12FA001-AC4F-418D-AE19-62706E023703}">
                      <ahyp:hlinkClr xmlns:ahyp="http://schemas.microsoft.com/office/drawing/2018/hyperlinkcolor" val="tx"/>
                    </a:ext>
                  </a:extLst>
                </a:hlinkClick>
              </a:rPr>
              <a:t>http://ppthemes.com/</a:t>
            </a:r>
            <a:endParaRPr lang="en-US" dirty="0">
              <a:solidFill>
                <a:schemeClr val="bg1"/>
              </a:solidFill>
            </a:endParaRPr>
          </a:p>
          <a:p>
            <a:r>
              <a:rPr lang="en-US" dirty="0">
                <a:solidFill>
                  <a:schemeClr val="bg1"/>
                </a:solidFill>
                <a:hlinkClick r:id="rId12">
                  <a:extLst>
                    <a:ext uri="{A12FA001-AC4F-418D-AE19-62706E023703}">
                      <ahyp:hlinkClr xmlns:ahyp="http://schemas.microsoft.com/office/drawing/2018/hyperlinkcolor" val="tx"/>
                    </a:ext>
                  </a:extLst>
                </a:hlinkClick>
              </a:rPr>
              <a:t>http://shopping.ppthemes.com/</a:t>
            </a:r>
            <a:r>
              <a:rPr lang="en-US" dirty="0">
                <a:solidFill>
                  <a:schemeClr val="bg1"/>
                </a:solidFill>
              </a:rPr>
              <a:t> </a:t>
            </a:r>
          </a:p>
        </p:txBody>
      </p:sp>
      <p:pic>
        <p:nvPicPr>
          <p:cNvPr id="8" name="Imagen 7">
            <a:extLst>
              <a:ext uri="{FF2B5EF4-FFF2-40B4-BE49-F238E27FC236}">
                <a16:creationId xmlns:a16="http://schemas.microsoft.com/office/drawing/2014/main" id="{6FF01F04-39F1-462C-B506-5DE4232D30A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009453" y="-1083156"/>
            <a:ext cx="1555777" cy="970735"/>
          </a:xfrm>
          <a:prstGeom prst="rect">
            <a:avLst/>
          </a:prstGeom>
        </p:spPr>
      </p:pic>
      <p:sp>
        <p:nvSpPr>
          <p:cNvPr id="9" name="CuadroTexto 8">
            <a:extLst>
              <a:ext uri="{FF2B5EF4-FFF2-40B4-BE49-F238E27FC236}">
                <a16:creationId xmlns:a16="http://schemas.microsoft.com/office/drawing/2014/main" id="{900B17B7-C9A3-41CE-939E-E45D1955FCD3}"/>
              </a:ext>
            </a:extLst>
          </p:cNvPr>
          <p:cNvSpPr txBox="1"/>
          <p:nvPr/>
        </p:nvSpPr>
        <p:spPr>
          <a:xfrm>
            <a:off x="8659820" y="-645106"/>
            <a:ext cx="2659702" cy="369332"/>
          </a:xfrm>
          <a:prstGeom prst="rect">
            <a:avLst/>
          </a:prstGeom>
          <a:noFill/>
        </p:spPr>
        <p:txBody>
          <a:bodyPr wrap="none" rtlCol="0">
            <a:spAutoFit/>
          </a:bodyPr>
          <a:lstStyle/>
          <a:p>
            <a:r>
              <a:rPr lang="en-US" dirty="0">
                <a:solidFill>
                  <a:schemeClr val="bg1"/>
                </a:solidFill>
                <a:hlinkClick r:id="rId14">
                  <a:extLst>
                    <a:ext uri="{A12FA001-AC4F-418D-AE19-62706E023703}">
                      <ahyp:hlinkClr xmlns:ahyp="http://schemas.microsoft.com/office/drawing/2018/hyperlinkcolor" val="tx"/>
                    </a:ext>
                  </a:extLst>
                </a:hlinkClick>
              </a:rPr>
              <a:t>https://slidesgratis.com/</a:t>
            </a:r>
            <a:r>
              <a:rPr lang="en-US" dirty="0">
                <a:solidFill>
                  <a:schemeClr val="bg1"/>
                </a:solidFill>
              </a:rPr>
              <a:t> </a:t>
            </a:r>
          </a:p>
        </p:txBody>
      </p:sp>
      <p:pic>
        <p:nvPicPr>
          <p:cNvPr id="14" name="Imagen 13">
            <a:extLst>
              <a:ext uri="{FF2B5EF4-FFF2-40B4-BE49-F238E27FC236}">
                <a16:creationId xmlns:a16="http://schemas.microsoft.com/office/drawing/2014/main" id="{37C819BA-7AFD-4214-A544-2BC37CACF3A1}"/>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t="26389" r="12615" b="30833"/>
          <a:stretch/>
        </p:blipFill>
        <p:spPr>
          <a:xfrm>
            <a:off x="321364" y="-974539"/>
            <a:ext cx="1337946" cy="654972"/>
          </a:xfrm>
          <a:prstGeom prst="rect">
            <a:avLst/>
          </a:prstGeom>
        </p:spPr>
      </p:pic>
      <p:sp>
        <p:nvSpPr>
          <p:cNvPr id="10" name="Rectángulo 9">
            <a:extLst>
              <a:ext uri="{FF2B5EF4-FFF2-40B4-BE49-F238E27FC236}">
                <a16:creationId xmlns:a16="http://schemas.microsoft.com/office/drawing/2014/main" id="{517EEEA6-41DF-4DA7-9145-B9D6D18D11EF}"/>
              </a:ext>
            </a:extLst>
          </p:cNvPr>
          <p:cNvSpPr/>
          <p:nvPr userDrawn="1"/>
        </p:nvSpPr>
        <p:spPr>
          <a:xfrm>
            <a:off x="159026" y="-1178145"/>
            <a:ext cx="12032974" cy="1160711"/>
          </a:xfrm>
          <a:prstGeom prst="rect">
            <a:avLst/>
          </a:prstGeom>
          <a:solidFill>
            <a:srgbClr val="4C0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uadroTexto 14">
            <a:extLst>
              <a:ext uri="{FF2B5EF4-FFF2-40B4-BE49-F238E27FC236}">
                <a16:creationId xmlns:a16="http://schemas.microsoft.com/office/drawing/2014/main" id="{98554778-3CBD-4CEA-8118-6E137767477E}"/>
              </a:ext>
            </a:extLst>
          </p:cNvPr>
          <p:cNvSpPr txBox="1"/>
          <p:nvPr userDrawn="1"/>
        </p:nvSpPr>
        <p:spPr>
          <a:xfrm>
            <a:off x="1753900" y="-801102"/>
            <a:ext cx="3046027" cy="830997"/>
          </a:xfrm>
          <a:prstGeom prst="rect">
            <a:avLst/>
          </a:prstGeom>
          <a:noFill/>
        </p:spPr>
        <p:txBody>
          <a:bodyPr wrap="none" rtlCol="0">
            <a:spAutoFit/>
          </a:bodyPr>
          <a:lstStyle/>
          <a:p>
            <a:r>
              <a:rPr lang="en-US" sz="2400" dirty="0">
                <a:solidFill>
                  <a:schemeClr val="bg1"/>
                </a:solidFill>
                <a:hlinkClick r:id="rId11">
                  <a:extLst>
                    <a:ext uri="{A12FA001-AC4F-418D-AE19-62706E023703}">
                      <ahyp:hlinkClr xmlns:ahyp="http://schemas.microsoft.com/office/drawing/2018/hyperlinkcolor" val="tx"/>
                    </a:ext>
                  </a:extLst>
                </a:hlinkClick>
              </a:rPr>
              <a:t>http://ppthemes.com/</a:t>
            </a:r>
            <a:endParaRPr lang="en-US" sz="2400" dirty="0">
              <a:solidFill>
                <a:schemeClr val="bg1"/>
              </a:solidFill>
            </a:endParaRPr>
          </a:p>
          <a:p>
            <a:endParaRPr lang="en-US" sz="2400" dirty="0">
              <a:solidFill>
                <a:schemeClr val="bg1"/>
              </a:solidFill>
            </a:endParaRPr>
          </a:p>
        </p:txBody>
      </p:sp>
      <p:pic>
        <p:nvPicPr>
          <p:cNvPr id="16" name="Imagen 15">
            <a:extLst>
              <a:ext uri="{FF2B5EF4-FFF2-40B4-BE49-F238E27FC236}">
                <a16:creationId xmlns:a16="http://schemas.microsoft.com/office/drawing/2014/main" id="{6FF01F04-39F1-462C-B506-5DE4232D30A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009453" y="-1083156"/>
            <a:ext cx="1555777" cy="970735"/>
          </a:xfrm>
          <a:prstGeom prst="rect">
            <a:avLst/>
          </a:prstGeom>
        </p:spPr>
      </p:pic>
      <p:sp>
        <p:nvSpPr>
          <p:cNvPr id="17" name="CuadroTexto 16">
            <a:extLst>
              <a:ext uri="{FF2B5EF4-FFF2-40B4-BE49-F238E27FC236}">
                <a16:creationId xmlns:a16="http://schemas.microsoft.com/office/drawing/2014/main" id="{900B17B7-C9A3-41CE-939E-E45D1955FCD3}"/>
              </a:ext>
            </a:extLst>
          </p:cNvPr>
          <p:cNvSpPr txBox="1"/>
          <p:nvPr userDrawn="1"/>
        </p:nvSpPr>
        <p:spPr>
          <a:xfrm>
            <a:off x="8611845" y="-771308"/>
            <a:ext cx="3421129" cy="461665"/>
          </a:xfrm>
          <a:prstGeom prst="rect">
            <a:avLst/>
          </a:prstGeom>
          <a:noFill/>
        </p:spPr>
        <p:txBody>
          <a:bodyPr wrap="none" rtlCol="0">
            <a:spAutoFit/>
          </a:bodyPr>
          <a:lstStyle/>
          <a:p>
            <a:r>
              <a:rPr lang="en-US" sz="2400" dirty="0">
                <a:solidFill>
                  <a:schemeClr val="bg1"/>
                </a:solidFill>
                <a:hlinkClick r:id="rId14">
                  <a:extLst>
                    <a:ext uri="{A12FA001-AC4F-418D-AE19-62706E023703}">
                      <ahyp:hlinkClr xmlns:ahyp="http://schemas.microsoft.com/office/drawing/2018/hyperlinkcolor" val="tx"/>
                    </a:ext>
                  </a:extLst>
                </a:hlinkClick>
              </a:rPr>
              <a:t>https://slidesgratis.com/</a:t>
            </a:r>
            <a:r>
              <a:rPr lang="en-US" sz="2400" dirty="0">
                <a:solidFill>
                  <a:schemeClr val="bg1"/>
                </a:solidFill>
              </a:rPr>
              <a:t> </a:t>
            </a:r>
          </a:p>
        </p:txBody>
      </p:sp>
      <p:pic>
        <p:nvPicPr>
          <p:cNvPr id="18" name="Imagen 17">
            <a:extLst>
              <a:ext uri="{FF2B5EF4-FFF2-40B4-BE49-F238E27FC236}">
                <a16:creationId xmlns:a16="http://schemas.microsoft.com/office/drawing/2014/main" id="{37C819BA-7AFD-4214-A544-2BC37CACF3A1}"/>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t="26389" r="12615" b="30833"/>
          <a:stretch/>
        </p:blipFill>
        <p:spPr>
          <a:xfrm>
            <a:off x="321364" y="-974539"/>
            <a:ext cx="1337946" cy="654972"/>
          </a:xfrm>
          <a:prstGeom prst="rect">
            <a:avLst/>
          </a:prstGeom>
        </p:spPr>
      </p:pic>
    </p:spTree>
    <p:extLst>
      <p:ext uri="{BB962C8B-B14F-4D97-AF65-F5344CB8AC3E}">
        <p14:creationId xmlns:p14="http://schemas.microsoft.com/office/powerpoint/2010/main" val="984319872"/>
      </p:ext>
    </p:extLst>
  </p:cSld>
  <p:clrMap bg1="lt1" tx1="dk1" bg2="lt2" tx2="dk2" accent1="accent1" accent2="accent2" accent3="accent3" accent4="accent4" accent5="accent5" accent6="accent6" hlink="hlink" folHlink="folHlink"/>
  <p:sldLayoutIdLst>
    <p:sldLayoutId id="2147483771" r:id="rId1"/>
    <p:sldLayoutId id="2147483783" r:id="rId2"/>
    <p:sldLayoutId id="2147483785" r:id="rId3"/>
    <p:sldLayoutId id="2147483786" r:id="rId4"/>
    <p:sldLayoutId id="2147483787" r:id="rId5"/>
    <p:sldLayoutId id="2147483788" r:id="rId6"/>
    <p:sldLayoutId id="2147483789" r:id="rId7"/>
    <p:sldLayoutId id="2147483790" r:id="rId8"/>
    <p:sldLayoutId id="2147483784" r:id="rId9"/>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s/" TargetMode="External"/><Relationship Id="rId2" Type="http://schemas.openxmlformats.org/officeDocument/2006/relationships/hyperlink" Target="https://www.freepik.es/home" TargetMode="External"/><Relationship Id="rId1" Type="http://schemas.openxmlformats.org/officeDocument/2006/relationships/slideLayout" Target="../slideLayouts/slideLayout9.xml"/><Relationship Id="rId6" Type="http://schemas.openxmlformats.org/officeDocument/2006/relationships/hyperlink" Target="https://ppthemes.com/" TargetMode="External"/><Relationship Id="rId5" Type="http://schemas.openxmlformats.org/officeDocument/2006/relationships/hyperlink" Target="https://fonts.google.com/specimen/Montserrat" TargetMode="External"/><Relationship Id="rId4" Type="http://schemas.openxmlformats.org/officeDocument/2006/relationships/hyperlink" Target="https://fonts.google.com/specimen/Lato"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hyperlink" Target="https://www.facebook.com/ppthemess" TargetMode="External"/><Relationship Id="rId3" Type="http://schemas.openxmlformats.org/officeDocument/2006/relationships/hyperlink" Target="http://www.slidesgratis.com/" TargetMode="External"/><Relationship Id="rId7" Type="http://schemas.openxmlformats.org/officeDocument/2006/relationships/hyperlink" Target="https://www.instagram.com/ppthemes/" TargetMode="External"/><Relationship Id="rId2" Type="http://schemas.openxmlformats.org/officeDocument/2006/relationships/hyperlink" Target="https://free-powerpoint-templates-download.com/" TargetMode="External"/><Relationship Id="rId1" Type="http://schemas.openxmlformats.org/officeDocument/2006/relationships/slideLayout" Target="../slideLayouts/slideLayout2.xml"/><Relationship Id="rId6" Type="http://schemas.openxmlformats.org/officeDocument/2006/relationships/hyperlink" Target="http://www.pixabay.com/" TargetMode="External"/><Relationship Id="rId5" Type="http://schemas.openxmlformats.org/officeDocument/2006/relationships/hyperlink" Target="https://www.freepik.es/" TargetMode="External"/><Relationship Id="rId10" Type="http://schemas.openxmlformats.org/officeDocument/2006/relationships/hyperlink" Target="https://www.tiktokcom/ppthemes" TargetMode="External"/><Relationship Id="rId4" Type="http://schemas.openxmlformats.org/officeDocument/2006/relationships/hyperlink" Target="https://shopping.ppthemes.com/" TargetMode="External"/><Relationship Id="rId9" Type="http://schemas.openxmlformats.org/officeDocument/2006/relationships/hyperlink" Target="https://www.youtube.com/ppthemes"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ángulo 17"/>
          <p:cNvSpPr/>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75" name="Text Box 334"/>
          <p:cNvSpPr txBox="1">
            <a:spLocks noChangeArrowheads="1"/>
          </p:cNvSpPr>
          <p:nvPr/>
        </p:nvSpPr>
        <p:spPr bwMode="auto">
          <a:xfrm>
            <a:off x="2223087" y="3073826"/>
            <a:ext cx="625171" cy="7385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pPr algn="r" defTabSz="913989">
              <a:defRPr/>
            </a:pPr>
            <a:r>
              <a:rPr lang="en-US" sz="4799" dirty="0">
                <a:solidFill>
                  <a:schemeClr val="accent3"/>
                </a:solidFill>
                <a:latin typeface="+mn-lt"/>
                <a:cs typeface="Lato Black"/>
              </a:rPr>
              <a:t>02</a:t>
            </a:r>
          </a:p>
        </p:txBody>
      </p:sp>
      <p:sp>
        <p:nvSpPr>
          <p:cNvPr id="87" name="Text Box 346"/>
          <p:cNvSpPr txBox="1">
            <a:spLocks noChangeArrowheads="1"/>
          </p:cNvSpPr>
          <p:nvPr/>
        </p:nvSpPr>
        <p:spPr bwMode="auto">
          <a:xfrm>
            <a:off x="2223087" y="4091942"/>
            <a:ext cx="625171" cy="7385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pPr algn="r" defTabSz="913989">
              <a:defRPr/>
            </a:pPr>
            <a:r>
              <a:rPr lang="en-US" sz="4799" dirty="0">
                <a:solidFill>
                  <a:schemeClr val="accent3"/>
                </a:solidFill>
                <a:latin typeface="+mn-lt"/>
                <a:cs typeface="Lato Black"/>
              </a:rPr>
              <a:t>03</a:t>
            </a:r>
          </a:p>
        </p:txBody>
      </p:sp>
      <p:sp>
        <p:nvSpPr>
          <p:cNvPr id="99" name="Text Box 358"/>
          <p:cNvSpPr txBox="1">
            <a:spLocks noChangeArrowheads="1"/>
          </p:cNvSpPr>
          <p:nvPr/>
        </p:nvSpPr>
        <p:spPr bwMode="auto">
          <a:xfrm>
            <a:off x="2223087" y="5108471"/>
            <a:ext cx="625171" cy="7385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pPr algn="r" defTabSz="913989">
              <a:defRPr/>
            </a:pPr>
            <a:r>
              <a:rPr lang="en-US" sz="4799" dirty="0">
                <a:solidFill>
                  <a:schemeClr val="accent3"/>
                </a:solidFill>
                <a:latin typeface="+mn-lt"/>
                <a:cs typeface="Lato Black"/>
              </a:rPr>
              <a:t>04</a:t>
            </a:r>
          </a:p>
        </p:txBody>
      </p:sp>
      <p:sp>
        <p:nvSpPr>
          <p:cNvPr id="55311" name="TextBox 124"/>
          <p:cNvSpPr txBox="1">
            <a:spLocks noChangeArrowheads="1"/>
          </p:cNvSpPr>
          <p:nvPr/>
        </p:nvSpPr>
        <p:spPr bwMode="auto">
          <a:xfrm>
            <a:off x="2920808" y="5139646"/>
            <a:ext cx="7321228" cy="821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9682" tIns="54841" rIns="109682" bIns="5484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nSpc>
                <a:spcPct val="110000"/>
              </a:lnSpc>
            </a:pPr>
            <a:r>
              <a:rPr lang="en-US" altLang="es-MX" sz="1400" b="1" dirty="0">
                <a:solidFill>
                  <a:schemeClr val="bg1"/>
                </a:solidFill>
                <a:latin typeface="+mn-lt"/>
                <a:cs typeface="Arial" panose="020B0604020202020204" pitchFamily="34" charset="0"/>
              </a:rPr>
              <a:t>Enjoy, </a:t>
            </a:r>
            <a:r>
              <a:rPr lang="en-US" altLang="es-MX" sz="1400" dirty="0">
                <a:solidFill>
                  <a:schemeClr val="bg1"/>
                </a:solidFill>
                <a:latin typeface="+mn-lt"/>
                <a:cs typeface="Arial" panose="020B0604020202020204" pitchFamily="34" charset="0"/>
              </a:rPr>
              <a:t>if you like this template don’t forget to let us your comment and share on your social media, another person will thank you. Remember to come back, we will  be uploading more options so that you can continue impressing your audience.</a:t>
            </a:r>
          </a:p>
        </p:txBody>
      </p:sp>
      <p:sp>
        <p:nvSpPr>
          <p:cNvPr id="55317" name="TextBox 29"/>
          <p:cNvSpPr txBox="1">
            <a:spLocks noChangeArrowheads="1"/>
          </p:cNvSpPr>
          <p:nvPr/>
        </p:nvSpPr>
        <p:spPr bwMode="auto">
          <a:xfrm>
            <a:off x="2027278" y="505959"/>
            <a:ext cx="3078471" cy="600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r>
              <a:rPr lang="en-US" altLang="es-MX" sz="3299" b="1" dirty="0">
                <a:solidFill>
                  <a:schemeClr val="bg1"/>
                </a:solidFill>
                <a:latin typeface="+mn-lt"/>
                <a:cs typeface="Arial" panose="020B0604020202020204" pitchFamily="34" charset="0"/>
              </a:rPr>
              <a:t>Read Before Use</a:t>
            </a:r>
          </a:p>
        </p:txBody>
      </p:sp>
      <p:grpSp>
        <p:nvGrpSpPr>
          <p:cNvPr id="55318" name="Group 30"/>
          <p:cNvGrpSpPr>
            <a:grpSpLocks/>
          </p:cNvGrpSpPr>
          <p:nvPr/>
        </p:nvGrpSpPr>
        <p:grpSpPr bwMode="auto">
          <a:xfrm>
            <a:off x="2107425" y="1100323"/>
            <a:ext cx="1139528" cy="36504"/>
            <a:chOff x="1775295" y="2028842"/>
            <a:chExt cx="3021910" cy="45719"/>
          </a:xfrm>
          <a:solidFill>
            <a:schemeClr val="accent1"/>
          </a:solidFill>
        </p:grpSpPr>
        <p:sp>
          <p:nvSpPr>
            <p:cNvPr id="32" name="Rectangle 31"/>
            <p:cNvSpPr/>
            <p:nvPr/>
          </p:nvSpPr>
          <p:spPr>
            <a:xfrm flipV="1">
              <a:off x="1775295" y="2028842"/>
              <a:ext cx="540830"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121868" tIns="60934" rIns="121868" bIns="60934" anchor="ctr"/>
            <a:lstStyle/>
            <a:p>
              <a:pPr algn="ctr" defTabSz="913989">
                <a:defRPr/>
              </a:pPr>
              <a:endParaRPr lang="en-US" sz="900" dirty="0"/>
            </a:p>
          </p:txBody>
        </p:sp>
        <p:sp>
          <p:nvSpPr>
            <p:cNvPr id="33" name="Rectangle 32"/>
            <p:cNvSpPr/>
            <p:nvPr/>
          </p:nvSpPr>
          <p:spPr>
            <a:xfrm flipV="1">
              <a:off x="2391883" y="2028842"/>
              <a:ext cx="538725"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121868" tIns="60934" rIns="121868" bIns="60934" anchor="ctr"/>
            <a:lstStyle/>
            <a:p>
              <a:pPr algn="ctr" defTabSz="913989">
                <a:defRPr/>
              </a:pPr>
              <a:endParaRPr lang="en-US" sz="900" dirty="0"/>
            </a:p>
          </p:txBody>
        </p:sp>
        <p:sp>
          <p:nvSpPr>
            <p:cNvPr id="34" name="Rectangle 33"/>
            <p:cNvSpPr/>
            <p:nvPr/>
          </p:nvSpPr>
          <p:spPr>
            <a:xfrm flipV="1">
              <a:off x="3025305" y="2028842"/>
              <a:ext cx="540830"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121868" tIns="60934" rIns="121868" bIns="60934" anchor="ctr"/>
            <a:lstStyle/>
            <a:p>
              <a:pPr algn="ctr" defTabSz="913989">
                <a:defRPr/>
              </a:pPr>
              <a:endParaRPr lang="en-US" sz="900" dirty="0"/>
            </a:p>
          </p:txBody>
        </p:sp>
        <p:sp>
          <p:nvSpPr>
            <p:cNvPr id="35" name="Rectangle 34"/>
            <p:cNvSpPr/>
            <p:nvPr/>
          </p:nvSpPr>
          <p:spPr>
            <a:xfrm flipV="1">
              <a:off x="3641893" y="2028842"/>
              <a:ext cx="538725"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121868" tIns="60934" rIns="121868" bIns="60934" anchor="ctr"/>
            <a:lstStyle/>
            <a:p>
              <a:pPr algn="ctr" defTabSz="913989">
                <a:defRPr/>
              </a:pPr>
              <a:endParaRPr lang="en-US" sz="900" dirty="0"/>
            </a:p>
          </p:txBody>
        </p:sp>
        <p:sp>
          <p:nvSpPr>
            <p:cNvPr id="36" name="Rectangle 35"/>
            <p:cNvSpPr/>
            <p:nvPr/>
          </p:nvSpPr>
          <p:spPr>
            <a:xfrm flipV="1">
              <a:off x="4256376" y="2028842"/>
              <a:ext cx="540829" cy="4571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lIns="121868" tIns="60934" rIns="121868" bIns="60934" anchor="ctr"/>
            <a:lstStyle/>
            <a:p>
              <a:pPr algn="ctr" defTabSz="913989">
                <a:defRPr/>
              </a:pPr>
              <a:endParaRPr lang="en-US" sz="900" dirty="0"/>
            </a:p>
          </p:txBody>
        </p:sp>
      </p:grpSp>
      <p:sp>
        <p:nvSpPr>
          <p:cNvPr id="30" name="TextBox 121">
            <a:extLst>
              <a:ext uri="{FF2B5EF4-FFF2-40B4-BE49-F238E27FC236}">
                <a16:creationId xmlns:a16="http://schemas.microsoft.com/office/drawing/2014/main" id="{4994152A-3327-45D6-9425-D1DCEF519E86}"/>
              </a:ext>
            </a:extLst>
          </p:cNvPr>
          <p:cNvSpPr txBox="1">
            <a:spLocks noChangeArrowheads="1"/>
          </p:cNvSpPr>
          <p:nvPr/>
        </p:nvSpPr>
        <p:spPr bwMode="auto">
          <a:xfrm>
            <a:off x="2920809" y="4157302"/>
            <a:ext cx="7321228" cy="821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9682" tIns="54841" rIns="109682" bIns="5484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nSpc>
                <a:spcPct val="110000"/>
              </a:lnSpc>
            </a:pPr>
            <a:r>
              <a:rPr lang="en-US" altLang="es-MX" sz="1400" b="1" dirty="0">
                <a:solidFill>
                  <a:schemeClr val="bg1"/>
                </a:solidFill>
                <a:latin typeface="+mn-lt"/>
                <a:cs typeface="Arial" panose="020B0604020202020204" pitchFamily="34" charset="0"/>
              </a:rPr>
              <a:t>You won’t find some images, this will allow to use yours, </a:t>
            </a:r>
            <a:r>
              <a:rPr lang="en-US" altLang="es-MX" sz="1400" dirty="0">
                <a:solidFill>
                  <a:schemeClr val="bg1"/>
                </a:solidFill>
                <a:latin typeface="+mn-lt"/>
                <a:cs typeface="Arial" panose="020B0604020202020204" pitchFamily="34" charset="0"/>
              </a:rPr>
              <a:t>the images used were found on </a:t>
            </a:r>
            <a:r>
              <a:rPr lang="en-US" altLang="es-MX" sz="1400" dirty="0">
                <a:solidFill>
                  <a:schemeClr val="bg1"/>
                </a:solidFill>
                <a:latin typeface="+mn-lt"/>
                <a:cs typeface="Arial" panose="020B0604020202020204" pitchFamily="34" charset="0"/>
                <a:hlinkClick r:id="rId2">
                  <a:extLst>
                    <a:ext uri="{A12FA001-AC4F-418D-AE19-62706E023703}">
                      <ahyp:hlinkClr xmlns:ahyp="http://schemas.microsoft.com/office/drawing/2018/hyperlinkcolor" val="tx"/>
                    </a:ext>
                  </a:extLst>
                </a:hlinkClick>
              </a:rPr>
              <a:t>https://www.freepik.es </a:t>
            </a:r>
            <a:r>
              <a:rPr lang="en-US" altLang="es-MX" sz="1400" dirty="0">
                <a:solidFill>
                  <a:schemeClr val="bg1"/>
                </a:solidFill>
                <a:latin typeface="+mn-lt"/>
                <a:cs typeface="Arial" panose="020B0604020202020204" pitchFamily="34" charset="0"/>
              </a:rPr>
              <a:t>- </a:t>
            </a:r>
            <a:r>
              <a:rPr lang="en-US" altLang="es-MX" sz="1400" dirty="0">
                <a:solidFill>
                  <a:schemeClr val="bg1"/>
                </a:solidFill>
                <a:latin typeface="+mn-lt"/>
                <a:cs typeface="Arial" panose="020B0604020202020204" pitchFamily="34" charset="0"/>
                <a:hlinkClick r:id="rId3">
                  <a:extLst>
                    <a:ext uri="{A12FA001-AC4F-418D-AE19-62706E023703}">
                      <ahyp:hlinkClr xmlns:ahyp="http://schemas.microsoft.com/office/drawing/2018/hyperlinkcolor" val="tx"/>
                    </a:ext>
                  </a:extLst>
                </a:hlinkClick>
              </a:rPr>
              <a:t>https://pixabay.com/es/</a:t>
            </a:r>
            <a:r>
              <a:rPr lang="en-US" altLang="es-MX" sz="1400" dirty="0">
                <a:solidFill>
                  <a:schemeClr val="bg1"/>
                </a:solidFill>
                <a:latin typeface="+mn-lt"/>
                <a:cs typeface="Arial" panose="020B0604020202020204" pitchFamily="34" charset="0"/>
              </a:rPr>
              <a:t>   there you can find another ones if you want for free. And of course, you can changed it for yours. </a:t>
            </a:r>
          </a:p>
        </p:txBody>
      </p:sp>
      <p:sp>
        <p:nvSpPr>
          <p:cNvPr id="2" name="Rectángulo 1">
            <a:extLst>
              <a:ext uri="{FF2B5EF4-FFF2-40B4-BE49-F238E27FC236}">
                <a16:creationId xmlns:a16="http://schemas.microsoft.com/office/drawing/2014/main" id="{A861E1E4-650F-4B58-BD99-93E6FC21ADED}"/>
              </a:ext>
            </a:extLst>
          </p:cNvPr>
          <p:cNvSpPr/>
          <p:nvPr/>
        </p:nvSpPr>
        <p:spPr>
          <a:xfrm>
            <a:off x="2027277" y="1137661"/>
            <a:ext cx="6094413" cy="646203"/>
          </a:xfrm>
          <a:prstGeom prst="rect">
            <a:avLst/>
          </a:prstGeom>
        </p:spPr>
        <p:txBody>
          <a:bodyPr>
            <a:spAutoFit/>
          </a:bodyPr>
          <a:lstStyle/>
          <a:p>
            <a:r>
              <a:rPr lang="en-US" sz="3599" b="1" dirty="0">
                <a:solidFill>
                  <a:schemeClr val="accent3"/>
                </a:solidFill>
              </a:rPr>
              <a:t>Thanks for downloading</a:t>
            </a:r>
          </a:p>
        </p:txBody>
      </p:sp>
      <p:sp>
        <p:nvSpPr>
          <p:cNvPr id="3" name="Rectángulo 2">
            <a:extLst>
              <a:ext uri="{FF2B5EF4-FFF2-40B4-BE49-F238E27FC236}">
                <a16:creationId xmlns:a16="http://schemas.microsoft.com/office/drawing/2014/main" id="{4FD16BAF-8F85-4252-90D0-A30F2681D6B9}"/>
              </a:ext>
            </a:extLst>
          </p:cNvPr>
          <p:cNvSpPr/>
          <p:nvPr/>
        </p:nvSpPr>
        <p:spPr>
          <a:xfrm>
            <a:off x="3014444" y="3073826"/>
            <a:ext cx="7227593" cy="566309"/>
          </a:xfrm>
          <a:prstGeom prst="rect">
            <a:avLst/>
          </a:prstGeom>
        </p:spPr>
        <p:txBody>
          <a:bodyPr wrap="square">
            <a:spAutoFit/>
          </a:bodyPr>
          <a:lstStyle/>
          <a:p>
            <a:pPr>
              <a:lnSpc>
                <a:spcPct val="110000"/>
              </a:lnSpc>
            </a:pPr>
            <a:r>
              <a:rPr lang="en-US" altLang="es-MX" sz="1400" b="1" dirty="0">
                <a:solidFill>
                  <a:schemeClr val="bg1"/>
                </a:solidFill>
                <a:cs typeface="Arial" panose="020B0604020202020204" pitchFamily="34" charset="0"/>
              </a:rPr>
              <a:t>Someone said: “Creativity is the key to success in the future”, </a:t>
            </a:r>
            <a:r>
              <a:rPr lang="en-US" altLang="es-MX" sz="1400" dirty="0">
                <a:solidFill>
                  <a:schemeClr val="bg1"/>
                </a:solidFill>
                <a:cs typeface="Arial" panose="020B0604020202020204" pitchFamily="34" charset="0"/>
              </a:rPr>
              <a:t>you can use this template as you want, use your creativity and change colors, icons and image according to your brand.</a:t>
            </a:r>
          </a:p>
        </p:txBody>
      </p:sp>
      <p:sp>
        <p:nvSpPr>
          <p:cNvPr id="4" name="Text Box 322">
            <a:extLst>
              <a:ext uri="{FF2B5EF4-FFF2-40B4-BE49-F238E27FC236}">
                <a16:creationId xmlns:a16="http://schemas.microsoft.com/office/drawing/2014/main" id="{F52886DE-2337-422E-9E02-D5E6D2E6D5B9}"/>
              </a:ext>
            </a:extLst>
          </p:cNvPr>
          <p:cNvSpPr txBox="1">
            <a:spLocks noChangeArrowheads="1"/>
          </p:cNvSpPr>
          <p:nvPr/>
        </p:nvSpPr>
        <p:spPr bwMode="auto">
          <a:xfrm>
            <a:off x="2228869" y="1921125"/>
            <a:ext cx="625171" cy="7385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SimSun" charset="0"/>
              </a:defRPr>
            </a:lvl9pPr>
          </a:lstStyle>
          <a:p>
            <a:pPr algn="r" defTabSz="913989">
              <a:defRPr/>
            </a:pPr>
            <a:r>
              <a:rPr lang="en-US" sz="4799" dirty="0">
                <a:solidFill>
                  <a:schemeClr val="accent3"/>
                </a:solidFill>
                <a:latin typeface="+mn-lt"/>
              </a:rPr>
              <a:t>01</a:t>
            </a:r>
          </a:p>
        </p:txBody>
      </p:sp>
      <p:sp>
        <p:nvSpPr>
          <p:cNvPr id="5" name="TextBox 121">
            <a:extLst>
              <a:ext uri="{FF2B5EF4-FFF2-40B4-BE49-F238E27FC236}">
                <a16:creationId xmlns:a16="http://schemas.microsoft.com/office/drawing/2014/main" id="{58E10FA7-5A2D-4C09-8B3F-7195A9CE858D}"/>
              </a:ext>
            </a:extLst>
          </p:cNvPr>
          <p:cNvSpPr txBox="1">
            <a:spLocks noChangeArrowheads="1"/>
          </p:cNvSpPr>
          <p:nvPr/>
        </p:nvSpPr>
        <p:spPr bwMode="auto">
          <a:xfrm>
            <a:off x="3043011" y="1927330"/>
            <a:ext cx="7653169" cy="809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9682" tIns="54841" rIns="109682" bIns="54841">
            <a:spAutoFit/>
          </a:bodyPr>
          <a:lstStyle>
            <a:lvl1pPr>
              <a:defRPr sz="3600">
                <a:solidFill>
                  <a:schemeClr val="tx1"/>
                </a:solidFill>
                <a:latin typeface="Lato Light" panose="020F0302020204030203" pitchFamily="34" charset="0"/>
                <a:ea typeface="MS PGothic" panose="020B0600070205080204" pitchFamily="34" charset="-128"/>
              </a:defRPr>
            </a:lvl1pPr>
            <a:lvl2pPr marL="742950" indent="-285750">
              <a:defRPr sz="3600">
                <a:solidFill>
                  <a:schemeClr val="tx1"/>
                </a:solidFill>
                <a:latin typeface="Lato Light" panose="020F0302020204030203" pitchFamily="34" charset="0"/>
                <a:ea typeface="MS PGothic" panose="020B0600070205080204" pitchFamily="34" charset="-128"/>
              </a:defRPr>
            </a:lvl2pPr>
            <a:lvl3pPr marL="1143000" indent="-228600">
              <a:defRPr sz="3600">
                <a:solidFill>
                  <a:schemeClr val="tx1"/>
                </a:solidFill>
                <a:latin typeface="Lato Light" panose="020F0302020204030203" pitchFamily="34" charset="0"/>
                <a:ea typeface="MS PGothic" panose="020B0600070205080204" pitchFamily="34" charset="-128"/>
              </a:defRPr>
            </a:lvl3pPr>
            <a:lvl4pPr marL="1600200" indent="-228600">
              <a:defRPr sz="3600">
                <a:solidFill>
                  <a:schemeClr val="tx1"/>
                </a:solidFill>
                <a:latin typeface="Lato Light" panose="020F0302020204030203" pitchFamily="34" charset="0"/>
                <a:ea typeface="MS PGothic" panose="020B0600070205080204" pitchFamily="34" charset="-128"/>
              </a:defRPr>
            </a:lvl4pPr>
            <a:lvl5pPr marL="2057400" indent="-228600">
              <a:defRPr sz="3600">
                <a:solidFill>
                  <a:schemeClr val="tx1"/>
                </a:solidFill>
                <a:latin typeface="Lato Light" panose="020F0302020204030203" pitchFamily="34" charset="0"/>
                <a:ea typeface="MS PGothic" panose="020B0600070205080204" pitchFamily="34" charset="-128"/>
              </a:defRPr>
            </a:lvl5pPr>
            <a:lvl6pPr marL="25146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6pPr>
            <a:lvl7pPr marL="29718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7pPr>
            <a:lvl8pPr marL="34290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8pPr>
            <a:lvl9pPr marL="3886200" indent="-228600" defTabSz="1827213" fontAlgn="base">
              <a:spcBef>
                <a:spcPct val="0"/>
              </a:spcBef>
              <a:spcAft>
                <a:spcPct val="0"/>
              </a:spcAft>
              <a:defRPr sz="3600">
                <a:solidFill>
                  <a:schemeClr val="tx1"/>
                </a:solidFill>
                <a:latin typeface="Lato Light" panose="020F0302020204030203" pitchFamily="34" charset="0"/>
                <a:ea typeface="MS PGothic" panose="020B0600070205080204" pitchFamily="34" charset="-128"/>
              </a:defRPr>
            </a:lvl9pPr>
          </a:lstStyle>
          <a:p>
            <a:pPr>
              <a:lnSpc>
                <a:spcPct val="110000"/>
              </a:lnSpc>
            </a:pPr>
            <a:r>
              <a:rPr lang="en-US" altLang="ja-JP" sz="1400" b="1" dirty="0">
                <a:solidFill>
                  <a:schemeClr val="bg1"/>
                </a:solidFill>
                <a:latin typeface="+mn-lt"/>
                <a:cs typeface="Calibri" panose="020F0502020204030204" pitchFamily="34" charset="0"/>
              </a:rPr>
              <a:t>Download and install </a:t>
            </a:r>
            <a:r>
              <a:rPr lang="en-US" altLang="ja-JP" sz="1400" b="1" dirty="0" err="1">
                <a:solidFill>
                  <a:schemeClr val="bg1"/>
                </a:solidFill>
                <a:latin typeface="+mn-lt"/>
                <a:cs typeface="Calibri" panose="020F0502020204030204" pitchFamily="34" charset="0"/>
                <a:hlinkClick r:id="rId4"/>
              </a:rPr>
              <a:t>Lato</a:t>
            </a:r>
            <a:r>
              <a:rPr lang="en-US" altLang="ja-JP" sz="1400" b="1" dirty="0">
                <a:solidFill>
                  <a:schemeClr val="bg1"/>
                </a:solidFill>
                <a:latin typeface="+mn-lt"/>
                <a:cs typeface="Calibri" panose="020F0502020204030204" pitchFamily="34" charset="0"/>
              </a:rPr>
              <a:t> &amp; </a:t>
            </a:r>
            <a:r>
              <a:rPr lang="en-US" altLang="ja-JP" sz="1400" b="1" dirty="0">
                <a:solidFill>
                  <a:schemeClr val="bg1"/>
                </a:solidFill>
                <a:latin typeface="+mn-lt"/>
                <a:cs typeface="Calibri" panose="020F0502020204030204" pitchFamily="34" charset="0"/>
                <a:hlinkClick r:id="rId5"/>
              </a:rPr>
              <a:t>Monserrat</a:t>
            </a:r>
            <a:r>
              <a:rPr lang="en-US" altLang="ja-JP" sz="1400" b="1" dirty="0">
                <a:solidFill>
                  <a:schemeClr val="bg1"/>
                </a:solidFill>
                <a:latin typeface="+mn-lt"/>
                <a:cs typeface="Calibri" panose="020F0502020204030204" pitchFamily="34" charset="0"/>
              </a:rPr>
              <a:t> Font family- </a:t>
            </a:r>
            <a:r>
              <a:rPr lang="en-US" altLang="ja-JP" sz="1400" dirty="0">
                <a:solidFill>
                  <a:schemeClr val="bg1"/>
                </a:solidFill>
                <a:latin typeface="+mn-lt"/>
                <a:cs typeface="Calibri" panose="020F0502020204030204" pitchFamily="34" charset="0"/>
              </a:rPr>
              <a:t>before editing this template, in order to see it as you found it  </a:t>
            </a:r>
            <a:r>
              <a:rPr lang="es-CO" sz="1400" dirty="0">
                <a:solidFill>
                  <a:schemeClr val="bg1"/>
                </a:solidFill>
                <a:latin typeface="+mn-lt"/>
                <a:cs typeface="Calibri" panose="020F0502020204030204" pitchFamily="34" charset="0"/>
                <a:hlinkClick r:id="rId6"/>
              </a:rPr>
              <a:t>https://ppthemes.com/</a:t>
            </a:r>
            <a:r>
              <a:rPr lang="es-CO" sz="1400" dirty="0">
                <a:solidFill>
                  <a:schemeClr val="bg1"/>
                </a:solidFill>
                <a:latin typeface="+mn-lt"/>
                <a:cs typeface="Calibri" panose="020F0502020204030204" pitchFamily="34" charset="0"/>
              </a:rPr>
              <a:t> </a:t>
            </a:r>
            <a:r>
              <a:rPr lang="en-US" altLang="ja-JP" sz="1400" dirty="0">
                <a:solidFill>
                  <a:schemeClr val="bg1"/>
                </a:solidFill>
                <a:latin typeface="+mn-lt"/>
                <a:cs typeface="Calibri" panose="020F0502020204030204" pitchFamily="34" charset="0"/>
              </a:rPr>
              <a:t>otherwise the font will change and your template would look different.  </a:t>
            </a:r>
            <a:endParaRPr lang="en-US" altLang="es-MX" sz="1400" b="1" dirty="0">
              <a:solidFill>
                <a:schemeClr val="bg1"/>
              </a:solidFill>
              <a:latin typeface="+mn-lt"/>
              <a:cs typeface="Calibri" panose="020F0502020204030204" pitchFamily="34" charset="0"/>
            </a:endParaRPr>
          </a:p>
        </p:txBody>
      </p:sp>
    </p:spTree>
    <p:extLst>
      <p:ext uri="{BB962C8B-B14F-4D97-AF65-F5344CB8AC3E}">
        <p14:creationId xmlns:p14="http://schemas.microsoft.com/office/powerpoint/2010/main" val="346021663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Forma libre: forma 74">
            <a:extLst>
              <a:ext uri="{FF2B5EF4-FFF2-40B4-BE49-F238E27FC236}">
                <a16:creationId xmlns:a16="http://schemas.microsoft.com/office/drawing/2014/main" id="{17CBFB39-9B1A-E984-B33B-2704106041FB}"/>
              </a:ext>
            </a:extLst>
          </p:cNvPr>
          <p:cNvSpPr/>
          <p:nvPr/>
        </p:nvSpPr>
        <p:spPr>
          <a:xfrm rot="9441101">
            <a:off x="2045767" y="1167437"/>
            <a:ext cx="1722543" cy="1574453"/>
          </a:xfrm>
          <a:custGeom>
            <a:avLst/>
            <a:gdLst>
              <a:gd name="connsiteX0" fmla="*/ 0 w 1722543"/>
              <a:gd name="connsiteY0" fmla="*/ 1419740 h 1574453"/>
              <a:gd name="connsiteX1" fmla="*/ 416589 w 1722543"/>
              <a:gd name="connsiteY1" fmla="*/ 421324 h 1574453"/>
              <a:gd name="connsiteX2" fmla="*/ 458006 w 1722543"/>
              <a:gd name="connsiteY2" fmla="*/ 436200 h 1574453"/>
              <a:gd name="connsiteX3" fmla="*/ 563850 w 1722543"/>
              <a:gd name="connsiteY3" fmla="*/ 459748 h 1574453"/>
              <a:gd name="connsiteX4" fmla="*/ 830504 w 1722543"/>
              <a:gd name="connsiteY4" fmla="*/ 0 h 1574453"/>
              <a:gd name="connsiteX5" fmla="*/ 1098777 w 1722543"/>
              <a:gd name="connsiteY5" fmla="*/ 462542 h 1574453"/>
              <a:gd name="connsiteX6" fmla="*/ 1217420 w 1722543"/>
              <a:gd name="connsiteY6" fmla="*/ 435667 h 1574453"/>
              <a:gd name="connsiteX7" fmla="*/ 1311131 w 1722543"/>
              <a:gd name="connsiteY7" fmla="*/ 402266 h 1574453"/>
              <a:gd name="connsiteX8" fmla="*/ 1722543 w 1722543"/>
              <a:gd name="connsiteY8" fmla="*/ 1402823 h 1574453"/>
              <a:gd name="connsiteX9" fmla="*/ 1531045 w 1722543"/>
              <a:gd name="connsiteY9" fmla="*/ 1471082 h 1574453"/>
              <a:gd name="connsiteX10" fmla="*/ 145650 w 1722543"/>
              <a:gd name="connsiteY10" fmla="*/ 1472055 h 157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43" h="1574453">
                <a:moveTo>
                  <a:pt x="0" y="1419740"/>
                </a:moveTo>
                <a:lnTo>
                  <a:pt x="416589" y="421324"/>
                </a:lnTo>
                <a:lnTo>
                  <a:pt x="458006" y="436200"/>
                </a:lnTo>
                <a:lnTo>
                  <a:pt x="563850" y="459748"/>
                </a:lnTo>
                <a:lnTo>
                  <a:pt x="830504" y="0"/>
                </a:lnTo>
                <a:lnTo>
                  <a:pt x="1098777" y="462542"/>
                </a:lnTo>
                <a:lnTo>
                  <a:pt x="1217420" y="435667"/>
                </a:lnTo>
                <a:lnTo>
                  <a:pt x="1311131" y="402266"/>
                </a:lnTo>
                <a:lnTo>
                  <a:pt x="1722543" y="1402823"/>
                </a:lnTo>
                <a:lnTo>
                  <a:pt x="1531045" y="1471082"/>
                </a:lnTo>
                <a:cubicBezTo>
                  <a:pt x="1090915" y="1604665"/>
                  <a:pt x="610229" y="1612757"/>
                  <a:pt x="145650" y="147205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82" name="Forma libre: forma 81">
            <a:extLst>
              <a:ext uri="{FF2B5EF4-FFF2-40B4-BE49-F238E27FC236}">
                <a16:creationId xmlns:a16="http://schemas.microsoft.com/office/drawing/2014/main" id="{C633E375-5716-A1F9-0A51-5E0D3D096581}"/>
              </a:ext>
            </a:extLst>
          </p:cNvPr>
          <p:cNvSpPr/>
          <p:nvPr/>
        </p:nvSpPr>
        <p:spPr>
          <a:xfrm rot="6359531">
            <a:off x="1210809" y="2025153"/>
            <a:ext cx="1682410" cy="1572131"/>
          </a:xfrm>
          <a:custGeom>
            <a:avLst/>
            <a:gdLst>
              <a:gd name="connsiteX0" fmla="*/ 0 w 1682410"/>
              <a:gd name="connsiteY0" fmla="*/ 1339429 h 1572131"/>
              <a:gd name="connsiteX1" fmla="*/ 525938 w 1682410"/>
              <a:gd name="connsiteY1" fmla="*/ 390916 h 1572131"/>
              <a:gd name="connsiteX2" fmla="*/ 617201 w 1682410"/>
              <a:gd name="connsiteY2" fmla="*/ 425577 h 1572131"/>
              <a:gd name="connsiteX3" fmla="*/ 688037 w 1682410"/>
              <a:gd name="connsiteY3" fmla="*/ 443104 h 1572131"/>
              <a:gd name="connsiteX4" fmla="*/ 945037 w 1682410"/>
              <a:gd name="connsiteY4" fmla="*/ 0 h 1572131"/>
              <a:gd name="connsiteX5" fmla="*/ 1220002 w 1682410"/>
              <a:gd name="connsiteY5" fmla="*/ 474078 h 1572131"/>
              <a:gd name="connsiteX6" fmla="*/ 1286231 w 1682410"/>
              <a:gd name="connsiteY6" fmla="*/ 463023 h 1572131"/>
              <a:gd name="connsiteX7" fmla="*/ 1384357 w 1682410"/>
              <a:gd name="connsiteY7" fmla="*/ 438882 h 1572131"/>
              <a:gd name="connsiteX8" fmla="*/ 1682410 w 1682410"/>
              <a:gd name="connsiteY8" fmla="*/ 1478854 h 1572131"/>
              <a:gd name="connsiteX9" fmla="*/ 67734 w 1682410"/>
              <a:gd name="connsiteY9" fmla="*/ 1372867 h 157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2410" h="1572131">
                <a:moveTo>
                  <a:pt x="0" y="1339429"/>
                </a:moveTo>
                <a:lnTo>
                  <a:pt x="525938" y="390916"/>
                </a:lnTo>
                <a:lnTo>
                  <a:pt x="617201" y="425577"/>
                </a:lnTo>
                <a:lnTo>
                  <a:pt x="688037" y="443104"/>
                </a:lnTo>
                <a:lnTo>
                  <a:pt x="945037" y="0"/>
                </a:lnTo>
                <a:lnTo>
                  <a:pt x="1220002" y="474078"/>
                </a:lnTo>
                <a:lnTo>
                  <a:pt x="1286231" y="463023"/>
                </a:lnTo>
                <a:cubicBezTo>
                  <a:pt x="1318967" y="456279"/>
                  <a:pt x="1351695" y="448243"/>
                  <a:pt x="1384357" y="438882"/>
                </a:cubicBezTo>
                <a:lnTo>
                  <a:pt x="1682410" y="1478854"/>
                </a:lnTo>
                <a:cubicBezTo>
                  <a:pt x="1126281" y="1638239"/>
                  <a:pt x="559691" y="1587183"/>
                  <a:pt x="67734" y="1372867"/>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81" name="Forma libre: forma 80">
            <a:extLst>
              <a:ext uri="{FF2B5EF4-FFF2-40B4-BE49-F238E27FC236}">
                <a16:creationId xmlns:a16="http://schemas.microsoft.com/office/drawing/2014/main" id="{D99731E8-9A2D-CFE3-DA25-F3CA9B443657}"/>
              </a:ext>
            </a:extLst>
          </p:cNvPr>
          <p:cNvSpPr/>
          <p:nvPr/>
        </p:nvSpPr>
        <p:spPr>
          <a:xfrm rot="3837329">
            <a:off x="1271532" y="3263650"/>
            <a:ext cx="1637445" cy="1608262"/>
          </a:xfrm>
          <a:custGeom>
            <a:avLst/>
            <a:gdLst>
              <a:gd name="connsiteX0" fmla="*/ 0 w 1637445"/>
              <a:gd name="connsiteY0" fmla="*/ 1435643 h 1608262"/>
              <a:gd name="connsiteX1" fmla="*/ 477079 w 1637445"/>
              <a:gd name="connsiteY1" fmla="*/ 459413 h 1608262"/>
              <a:gd name="connsiteX2" fmla="*/ 558205 w 1637445"/>
              <a:gd name="connsiteY2" fmla="*/ 484786 h 1608262"/>
              <a:gd name="connsiteX3" fmla="*/ 587557 w 1637445"/>
              <a:gd name="connsiteY3" fmla="*/ 490446 h 1608262"/>
              <a:gd name="connsiteX4" fmla="*/ 872016 w 1637445"/>
              <a:gd name="connsiteY4" fmla="*/ 0 h 1608262"/>
              <a:gd name="connsiteX5" fmla="*/ 1159357 w 1637445"/>
              <a:gd name="connsiteY5" fmla="*/ 495416 h 1608262"/>
              <a:gd name="connsiteX6" fmla="*/ 1190505 w 1637445"/>
              <a:gd name="connsiteY6" fmla="*/ 489893 h 1608262"/>
              <a:gd name="connsiteX7" fmla="*/ 1286027 w 1637445"/>
              <a:gd name="connsiteY7" fmla="*/ 462102 h 1608262"/>
              <a:gd name="connsiteX8" fmla="*/ 1637445 w 1637445"/>
              <a:gd name="connsiteY8" fmla="*/ 1485275 h 1608262"/>
              <a:gd name="connsiteX9" fmla="*/ 1442241 w 1637445"/>
              <a:gd name="connsiteY9" fmla="*/ 1542069 h 1608262"/>
              <a:gd name="connsiteX10" fmla="*/ 59222 w 1637445"/>
              <a:gd name="connsiteY10" fmla="*/ 1460970 h 160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7445" h="1608262">
                <a:moveTo>
                  <a:pt x="0" y="1435643"/>
                </a:moveTo>
                <a:lnTo>
                  <a:pt x="477079" y="459413"/>
                </a:lnTo>
                <a:lnTo>
                  <a:pt x="558205" y="484786"/>
                </a:lnTo>
                <a:lnTo>
                  <a:pt x="587557" y="490446"/>
                </a:lnTo>
                <a:lnTo>
                  <a:pt x="872016" y="0"/>
                </a:lnTo>
                <a:lnTo>
                  <a:pt x="1159357" y="495416"/>
                </a:lnTo>
                <a:lnTo>
                  <a:pt x="1190505" y="489893"/>
                </a:lnTo>
                <a:lnTo>
                  <a:pt x="1286027" y="462102"/>
                </a:lnTo>
                <a:lnTo>
                  <a:pt x="1637445" y="1485275"/>
                </a:lnTo>
                <a:lnTo>
                  <a:pt x="1442241" y="1542069"/>
                </a:lnTo>
                <a:cubicBezTo>
                  <a:pt x="994971" y="1649344"/>
                  <a:pt x="514648" y="1628945"/>
                  <a:pt x="59222" y="146097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80" name="Forma libre: forma 79">
            <a:extLst>
              <a:ext uri="{FF2B5EF4-FFF2-40B4-BE49-F238E27FC236}">
                <a16:creationId xmlns:a16="http://schemas.microsoft.com/office/drawing/2014/main" id="{5034DF3A-9F2A-0C91-27E5-DA20D1664A39}"/>
              </a:ext>
            </a:extLst>
          </p:cNvPr>
          <p:cNvSpPr/>
          <p:nvPr/>
        </p:nvSpPr>
        <p:spPr>
          <a:xfrm rot="1527400">
            <a:off x="2181829" y="4192618"/>
            <a:ext cx="1599002" cy="1536123"/>
          </a:xfrm>
          <a:custGeom>
            <a:avLst/>
            <a:gdLst>
              <a:gd name="connsiteX0" fmla="*/ 740284 w 1599002"/>
              <a:gd name="connsiteY0" fmla="*/ 0 h 1536123"/>
              <a:gd name="connsiteX1" fmla="*/ 978608 w 1599002"/>
              <a:gd name="connsiteY1" fmla="*/ 410904 h 1536123"/>
              <a:gd name="connsiteX2" fmla="*/ 1093357 w 1599002"/>
              <a:gd name="connsiteY2" fmla="*/ 377861 h 1536123"/>
              <a:gd name="connsiteX3" fmla="*/ 1133997 w 1599002"/>
              <a:gd name="connsiteY3" fmla="*/ 360973 h 1536123"/>
              <a:gd name="connsiteX4" fmla="*/ 1599002 w 1599002"/>
              <a:gd name="connsiteY4" fmla="*/ 1337778 h 1536123"/>
              <a:gd name="connsiteX5" fmla="*/ 1456090 w 1599002"/>
              <a:gd name="connsiteY5" fmla="*/ 1397168 h 1536123"/>
              <a:gd name="connsiteX6" fmla="*/ 72312 w 1599002"/>
              <a:gd name="connsiteY6" fmla="*/ 1464073 h 1536123"/>
              <a:gd name="connsiteX7" fmla="*/ 0 w 1599002"/>
              <a:gd name="connsiteY7" fmla="*/ 1442227 h 1536123"/>
              <a:gd name="connsiteX8" fmla="*/ 362809 w 1599002"/>
              <a:gd name="connsiteY8" fmla="*/ 420142 h 1536123"/>
              <a:gd name="connsiteX9" fmla="*/ 458532 w 1599002"/>
              <a:gd name="connsiteY9" fmla="*/ 439325 h 1536123"/>
              <a:gd name="connsiteX10" fmla="*/ 484142 w 1599002"/>
              <a:gd name="connsiteY10" fmla="*/ 441624 h 1536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9002" h="1536123">
                <a:moveTo>
                  <a:pt x="740284" y="0"/>
                </a:moveTo>
                <a:lnTo>
                  <a:pt x="978608" y="410904"/>
                </a:lnTo>
                <a:lnTo>
                  <a:pt x="1093357" y="377861"/>
                </a:lnTo>
                <a:lnTo>
                  <a:pt x="1133997" y="360973"/>
                </a:lnTo>
                <a:lnTo>
                  <a:pt x="1599002" y="1337778"/>
                </a:lnTo>
                <a:lnTo>
                  <a:pt x="1456090" y="1397168"/>
                </a:lnTo>
                <a:cubicBezTo>
                  <a:pt x="998963" y="1560463"/>
                  <a:pt x="518457" y="1575932"/>
                  <a:pt x="72312" y="1464073"/>
                </a:cubicBezTo>
                <a:lnTo>
                  <a:pt x="0" y="1442227"/>
                </a:lnTo>
                <a:lnTo>
                  <a:pt x="362809" y="420142"/>
                </a:lnTo>
                <a:lnTo>
                  <a:pt x="458532" y="439325"/>
                </a:lnTo>
                <a:lnTo>
                  <a:pt x="484142" y="441624"/>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9" name="Forma libre: forma 78">
            <a:extLst>
              <a:ext uri="{FF2B5EF4-FFF2-40B4-BE49-F238E27FC236}">
                <a16:creationId xmlns:a16="http://schemas.microsoft.com/office/drawing/2014/main" id="{74C148B6-C785-A189-E6BB-CBA5AB81C06B}"/>
              </a:ext>
            </a:extLst>
          </p:cNvPr>
          <p:cNvSpPr/>
          <p:nvPr/>
        </p:nvSpPr>
        <p:spPr>
          <a:xfrm rot="20595973">
            <a:off x="3402403" y="4131010"/>
            <a:ext cx="1596347" cy="1568107"/>
          </a:xfrm>
          <a:custGeom>
            <a:avLst/>
            <a:gdLst>
              <a:gd name="connsiteX0" fmla="*/ 696318 w 1596347"/>
              <a:gd name="connsiteY0" fmla="*/ 0 h 1568107"/>
              <a:gd name="connsiteX1" fmla="*/ 949704 w 1596347"/>
              <a:gd name="connsiteY1" fmla="*/ 436874 h 1568107"/>
              <a:gd name="connsiteX2" fmla="*/ 991025 w 1596347"/>
              <a:gd name="connsiteY2" fmla="*/ 426685 h 1568107"/>
              <a:gd name="connsiteX3" fmla="*/ 1082729 w 1596347"/>
              <a:gd name="connsiteY3" fmla="*/ 393208 h 1568107"/>
              <a:gd name="connsiteX4" fmla="*/ 1596347 w 1596347"/>
              <a:gd name="connsiteY4" fmla="*/ 1348448 h 1568107"/>
              <a:gd name="connsiteX5" fmla="*/ 1528186 w 1596347"/>
              <a:gd name="connsiteY5" fmla="*/ 1381008 h 1568107"/>
              <a:gd name="connsiteX6" fmla="*/ 150267 w 1596347"/>
              <a:gd name="connsiteY6" fmla="*/ 1524732 h 1568107"/>
              <a:gd name="connsiteX7" fmla="*/ 0 w 1596347"/>
              <a:gd name="connsiteY7" fmla="*/ 1487704 h 1568107"/>
              <a:gd name="connsiteX8" fmla="*/ 311490 w 1596347"/>
              <a:gd name="connsiteY8" fmla="*/ 451677 h 1568107"/>
              <a:gd name="connsiteX9" fmla="*/ 354221 w 1596347"/>
              <a:gd name="connsiteY9" fmla="*/ 462206 h 1568107"/>
              <a:gd name="connsiteX10" fmla="*/ 423092 w 1596347"/>
              <a:gd name="connsiteY10" fmla="*/ 471079 h 156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6347" h="1568107">
                <a:moveTo>
                  <a:pt x="696318" y="0"/>
                </a:moveTo>
                <a:lnTo>
                  <a:pt x="949704" y="436874"/>
                </a:lnTo>
                <a:lnTo>
                  <a:pt x="991025" y="426685"/>
                </a:lnTo>
                <a:lnTo>
                  <a:pt x="1082729" y="393208"/>
                </a:lnTo>
                <a:lnTo>
                  <a:pt x="1596347" y="1348448"/>
                </a:lnTo>
                <a:lnTo>
                  <a:pt x="1528186" y="1381008"/>
                </a:lnTo>
                <a:cubicBezTo>
                  <a:pt x="1104165" y="1559233"/>
                  <a:pt x="626871" y="1616814"/>
                  <a:pt x="150267" y="1524732"/>
                </a:cubicBezTo>
                <a:lnTo>
                  <a:pt x="0" y="1487704"/>
                </a:lnTo>
                <a:lnTo>
                  <a:pt x="311490" y="451677"/>
                </a:lnTo>
                <a:lnTo>
                  <a:pt x="354221" y="462206"/>
                </a:lnTo>
                <a:lnTo>
                  <a:pt x="423092" y="471079"/>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8" name="Forma libre: forma 77">
            <a:extLst>
              <a:ext uri="{FF2B5EF4-FFF2-40B4-BE49-F238E27FC236}">
                <a16:creationId xmlns:a16="http://schemas.microsoft.com/office/drawing/2014/main" id="{B3A8E8E7-512B-0B51-5D79-A93066168928}"/>
              </a:ext>
            </a:extLst>
          </p:cNvPr>
          <p:cNvSpPr/>
          <p:nvPr/>
        </p:nvSpPr>
        <p:spPr>
          <a:xfrm rot="17796779">
            <a:off x="4221675" y="3306212"/>
            <a:ext cx="1636872" cy="1541880"/>
          </a:xfrm>
          <a:custGeom>
            <a:avLst/>
            <a:gdLst>
              <a:gd name="connsiteX0" fmla="*/ 1150133 w 1636872"/>
              <a:gd name="connsiteY0" fmla="*/ 388940 h 1541880"/>
              <a:gd name="connsiteX1" fmla="*/ 1636872 w 1636872"/>
              <a:gd name="connsiteY1" fmla="*/ 1360388 h 1541880"/>
              <a:gd name="connsiteX2" fmla="*/ 1577907 w 1636872"/>
              <a:gd name="connsiteY2" fmla="*/ 1386300 h 1541880"/>
              <a:gd name="connsiteX3" fmla="*/ 195760 w 1636872"/>
              <a:gd name="connsiteY3" fmla="*/ 1481117 h 1541880"/>
              <a:gd name="connsiteX4" fmla="*/ 0 w 1636872"/>
              <a:gd name="connsiteY4" fmla="*/ 1426262 h 1541880"/>
              <a:gd name="connsiteX5" fmla="*/ 341249 w 1636872"/>
              <a:gd name="connsiteY5" fmla="*/ 399653 h 1541880"/>
              <a:gd name="connsiteX6" fmla="*/ 437045 w 1636872"/>
              <a:gd name="connsiteY6" fmla="*/ 426496 h 1541880"/>
              <a:gd name="connsiteX7" fmla="*/ 502824 w 1636872"/>
              <a:gd name="connsiteY7" fmla="*/ 437488 h 1541880"/>
              <a:gd name="connsiteX8" fmla="*/ 756567 w 1636872"/>
              <a:gd name="connsiteY8" fmla="*/ 0 h 1541880"/>
              <a:gd name="connsiteX9" fmla="*/ 1004916 w 1636872"/>
              <a:gd name="connsiteY9" fmla="*/ 428189 h 1541880"/>
              <a:gd name="connsiteX10" fmla="*/ 1069263 w 1636872"/>
              <a:gd name="connsiteY10" fmla="*/ 415116 h 154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6872" h="1541880">
                <a:moveTo>
                  <a:pt x="1150133" y="388940"/>
                </a:moveTo>
                <a:lnTo>
                  <a:pt x="1636872" y="1360388"/>
                </a:lnTo>
                <a:lnTo>
                  <a:pt x="1577907" y="1386300"/>
                </a:lnTo>
                <a:cubicBezTo>
                  <a:pt x="1124169" y="1558786"/>
                  <a:pt x="644072" y="1583950"/>
                  <a:pt x="195760" y="1481117"/>
                </a:cubicBezTo>
                <a:lnTo>
                  <a:pt x="0" y="1426262"/>
                </a:lnTo>
                <a:lnTo>
                  <a:pt x="341249" y="399653"/>
                </a:lnTo>
                <a:lnTo>
                  <a:pt x="437045" y="426496"/>
                </a:lnTo>
                <a:lnTo>
                  <a:pt x="502824" y="437488"/>
                </a:lnTo>
                <a:lnTo>
                  <a:pt x="756567" y="0"/>
                </a:lnTo>
                <a:lnTo>
                  <a:pt x="1004916" y="428189"/>
                </a:lnTo>
                <a:lnTo>
                  <a:pt x="1069263" y="415116"/>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7" name="Forma libre: forma 76">
            <a:extLst>
              <a:ext uri="{FF2B5EF4-FFF2-40B4-BE49-F238E27FC236}">
                <a16:creationId xmlns:a16="http://schemas.microsoft.com/office/drawing/2014/main" id="{A8472191-056C-5376-91E3-95B575A4F460}"/>
              </a:ext>
            </a:extLst>
          </p:cNvPr>
          <p:cNvSpPr/>
          <p:nvPr/>
        </p:nvSpPr>
        <p:spPr>
          <a:xfrm rot="15056664">
            <a:off x="4312861" y="1250294"/>
            <a:ext cx="2725575" cy="2584565"/>
          </a:xfrm>
          <a:custGeom>
            <a:avLst/>
            <a:gdLst>
              <a:gd name="connsiteX0" fmla="*/ 1687460 w 1687460"/>
              <a:gd name="connsiteY0" fmla="*/ 1418990 h 1600158"/>
              <a:gd name="connsiteX1" fmla="*/ 1618034 w 1687460"/>
              <a:gd name="connsiteY1" fmla="*/ 1448761 h 1600158"/>
              <a:gd name="connsiteX2" fmla="*/ 0 w 1687460"/>
              <a:gd name="connsiteY2" fmla="*/ 1468305 h 1600158"/>
              <a:gd name="connsiteX3" fmla="*/ 353206 w 1687460"/>
              <a:gd name="connsiteY3" fmla="*/ 445748 h 1600158"/>
              <a:gd name="connsiteX4" fmla="*/ 547063 w 1687460"/>
              <a:gd name="connsiteY4" fmla="*/ 496709 h 1600158"/>
              <a:gd name="connsiteX5" fmla="*/ 551170 w 1687460"/>
              <a:gd name="connsiteY5" fmla="*/ 497147 h 1600158"/>
              <a:gd name="connsiteX6" fmla="*/ 839515 w 1687460"/>
              <a:gd name="connsiteY6" fmla="*/ 0 h 1600158"/>
              <a:gd name="connsiteX7" fmla="*/ 1114707 w 1687460"/>
              <a:gd name="connsiteY7" fmla="*/ 474469 h 1600158"/>
              <a:gd name="connsiteX8" fmla="*/ 1119975 w 1687460"/>
              <a:gd name="connsiteY8" fmla="*/ 473461 h 1600158"/>
              <a:gd name="connsiteX9" fmla="*/ 1212962 w 1687460"/>
              <a:gd name="connsiteY9" fmla="*/ 443725 h 160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7460" h="1600158">
                <a:moveTo>
                  <a:pt x="1687460" y="1418990"/>
                </a:moveTo>
                <a:lnTo>
                  <a:pt x="1618034" y="1448761"/>
                </a:lnTo>
                <a:cubicBezTo>
                  <a:pt x="1115326" y="1636479"/>
                  <a:pt x="546817" y="1657183"/>
                  <a:pt x="0" y="1468305"/>
                </a:cubicBezTo>
                <a:lnTo>
                  <a:pt x="353206" y="445748"/>
                </a:lnTo>
                <a:cubicBezTo>
                  <a:pt x="417436" y="467934"/>
                  <a:pt x="482213" y="484844"/>
                  <a:pt x="547063" y="496709"/>
                </a:cubicBezTo>
                <a:lnTo>
                  <a:pt x="551170" y="497147"/>
                </a:lnTo>
                <a:lnTo>
                  <a:pt x="839515" y="0"/>
                </a:lnTo>
                <a:lnTo>
                  <a:pt x="1114707" y="474469"/>
                </a:lnTo>
                <a:lnTo>
                  <a:pt x="1119975" y="473461"/>
                </a:lnTo>
                <a:lnTo>
                  <a:pt x="1212962" y="443725"/>
                </a:lnTo>
                <a:close/>
              </a:path>
            </a:pathLst>
          </a:custGeom>
          <a:solidFill>
            <a:schemeClr val="accent3"/>
          </a:solidFill>
          <a:ln>
            <a:noFill/>
          </a:ln>
          <a:effectLst>
            <a:glow rad="419100">
              <a:schemeClr val="accent3">
                <a:satMod val="175000"/>
                <a:alpha val="40000"/>
              </a:schemeClr>
            </a:glow>
            <a:reflection blurRad="6350" stA="50000" endA="300" endPos="555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6" name="Forma libre: forma 75">
            <a:extLst>
              <a:ext uri="{FF2B5EF4-FFF2-40B4-BE49-F238E27FC236}">
                <a16:creationId xmlns:a16="http://schemas.microsoft.com/office/drawing/2014/main" id="{B920755C-6FB3-4B89-5D24-5A024BA9DA71}"/>
              </a:ext>
            </a:extLst>
          </p:cNvPr>
          <p:cNvSpPr/>
          <p:nvPr/>
        </p:nvSpPr>
        <p:spPr>
          <a:xfrm rot="12220945">
            <a:off x="3317935" y="1162992"/>
            <a:ext cx="1722567" cy="1576854"/>
          </a:xfrm>
          <a:custGeom>
            <a:avLst/>
            <a:gdLst>
              <a:gd name="connsiteX0" fmla="*/ 1722567 w 1722567"/>
              <a:gd name="connsiteY0" fmla="*/ 1406690 h 1576854"/>
              <a:gd name="connsiteX1" fmla="*/ 1577884 w 1722567"/>
              <a:gd name="connsiteY1" fmla="*/ 1461626 h 1576854"/>
              <a:gd name="connsiteX2" fmla="*/ 192698 w 1722567"/>
              <a:gd name="connsiteY2" fmla="*/ 1485656 h 1576854"/>
              <a:gd name="connsiteX3" fmla="*/ 0 w 1722567"/>
              <a:gd name="connsiteY3" fmla="*/ 1420865 h 1576854"/>
              <a:gd name="connsiteX4" fmla="*/ 393289 w 1722567"/>
              <a:gd name="connsiteY4" fmla="*/ 413045 h 1576854"/>
              <a:gd name="connsiteX5" fmla="*/ 487585 w 1722567"/>
              <a:gd name="connsiteY5" fmla="*/ 444750 h 1576854"/>
              <a:gd name="connsiteX6" fmla="*/ 608971 w 1722567"/>
              <a:gd name="connsiteY6" fmla="*/ 469952 h 1576854"/>
              <a:gd name="connsiteX7" fmla="*/ 881543 w 1722567"/>
              <a:gd name="connsiteY7" fmla="*/ 0 h 1576854"/>
              <a:gd name="connsiteX8" fmla="*/ 1145989 w 1722567"/>
              <a:gd name="connsiteY8" fmla="*/ 455943 h 1576854"/>
              <a:gd name="connsiteX9" fmla="*/ 1246885 w 1722567"/>
              <a:gd name="connsiteY9" fmla="*/ 431578 h 1576854"/>
              <a:gd name="connsiteX10" fmla="*/ 1288028 w 1722567"/>
              <a:gd name="connsiteY10" fmla="*/ 415956 h 1576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67" h="1576854">
                <a:moveTo>
                  <a:pt x="1722567" y="1406690"/>
                </a:moveTo>
                <a:lnTo>
                  <a:pt x="1577884" y="1461626"/>
                </a:lnTo>
                <a:cubicBezTo>
                  <a:pt x="1115921" y="1610690"/>
                  <a:pt x="635166" y="1611275"/>
                  <a:pt x="192698" y="1485656"/>
                </a:cubicBezTo>
                <a:lnTo>
                  <a:pt x="0" y="1420865"/>
                </a:lnTo>
                <a:lnTo>
                  <a:pt x="393289" y="413045"/>
                </a:lnTo>
                <a:lnTo>
                  <a:pt x="487585" y="444750"/>
                </a:lnTo>
                <a:lnTo>
                  <a:pt x="608971" y="469952"/>
                </a:lnTo>
                <a:lnTo>
                  <a:pt x="881543" y="0"/>
                </a:lnTo>
                <a:lnTo>
                  <a:pt x="1145989" y="455943"/>
                </a:lnTo>
                <a:lnTo>
                  <a:pt x="1246885" y="431578"/>
                </a:lnTo>
                <a:lnTo>
                  <a:pt x="1288028" y="41595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pic>
        <p:nvPicPr>
          <p:cNvPr id="106" name="Gráfico 105" descr="Signo de interrogación con relleno sólido">
            <a:extLst>
              <a:ext uri="{FF2B5EF4-FFF2-40B4-BE49-F238E27FC236}">
                <a16:creationId xmlns:a16="http://schemas.microsoft.com/office/drawing/2014/main" id="{1F5B269D-6297-315E-F8DD-36CEAC3D1A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11148" y="1446854"/>
            <a:ext cx="657904" cy="657904"/>
          </a:xfrm>
          <a:prstGeom prst="rect">
            <a:avLst/>
          </a:prstGeom>
        </p:spPr>
      </p:pic>
      <p:pic>
        <p:nvPicPr>
          <p:cNvPr id="107" name="Gráfico 106" descr="Diana con relleno sólido">
            <a:extLst>
              <a:ext uri="{FF2B5EF4-FFF2-40B4-BE49-F238E27FC236}">
                <a16:creationId xmlns:a16="http://schemas.microsoft.com/office/drawing/2014/main" id="{D444A858-02E6-68BD-84E2-2F121E0655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72679" y="4740009"/>
            <a:ext cx="657904" cy="657904"/>
          </a:xfrm>
          <a:prstGeom prst="rect">
            <a:avLst/>
          </a:prstGeom>
        </p:spPr>
      </p:pic>
      <p:pic>
        <p:nvPicPr>
          <p:cNvPr id="108" name="Gráfico 107" descr="Calendario con relleno sólido">
            <a:extLst>
              <a:ext uri="{FF2B5EF4-FFF2-40B4-BE49-F238E27FC236}">
                <a16:creationId xmlns:a16="http://schemas.microsoft.com/office/drawing/2014/main" id="{B88861CC-8695-5F04-226A-2A83CA2057C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908616" y="4851292"/>
            <a:ext cx="657904" cy="657904"/>
          </a:xfrm>
          <a:prstGeom prst="rect">
            <a:avLst/>
          </a:prstGeom>
        </p:spPr>
      </p:pic>
      <p:pic>
        <p:nvPicPr>
          <p:cNvPr id="109" name="Gráfico 108" descr="Presentación con gráfico circular con relleno sólido">
            <a:extLst>
              <a:ext uri="{FF2B5EF4-FFF2-40B4-BE49-F238E27FC236}">
                <a16:creationId xmlns:a16="http://schemas.microsoft.com/office/drawing/2014/main" id="{48E7B41F-D1EB-D2A1-7850-D3E581F2119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33332" y="3899559"/>
            <a:ext cx="657904" cy="657904"/>
          </a:xfrm>
          <a:prstGeom prst="rect">
            <a:avLst/>
          </a:prstGeom>
        </p:spPr>
      </p:pic>
      <p:pic>
        <p:nvPicPr>
          <p:cNvPr id="110" name="Gráfico 109" descr="Piezas de rompecabezas con relleno sólido">
            <a:extLst>
              <a:ext uri="{FF2B5EF4-FFF2-40B4-BE49-F238E27FC236}">
                <a16:creationId xmlns:a16="http://schemas.microsoft.com/office/drawing/2014/main" id="{42CA8E54-87D4-CF3A-090A-1A427D6CE95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406418" y="1825765"/>
            <a:ext cx="1241280" cy="1241280"/>
          </a:xfrm>
          <a:prstGeom prst="rect">
            <a:avLst/>
          </a:prstGeom>
        </p:spPr>
      </p:pic>
      <p:pic>
        <p:nvPicPr>
          <p:cNvPr id="111" name="Gráfico 110" descr="Edificio con relleno sólido">
            <a:extLst>
              <a:ext uri="{FF2B5EF4-FFF2-40B4-BE49-F238E27FC236}">
                <a16:creationId xmlns:a16="http://schemas.microsoft.com/office/drawing/2014/main" id="{48D484F1-C155-5977-FA59-4E5682298DA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454518" y="1496813"/>
            <a:ext cx="657904" cy="657904"/>
          </a:xfrm>
          <a:prstGeom prst="rect">
            <a:avLst/>
          </a:prstGeom>
        </p:spPr>
      </p:pic>
      <p:pic>
        <p:nvPicPr>
          <p:cNvPr id="112" name="Gráfico 111" descr="Dinero volando con relleno sólido">
            <a:extLst>
              <a:ext uri="{FF2B5EF4-FFF2-40B4-BE49-F238E27FC236}">
                <a16:creationId xmlns:a16="http://schemas.microsoft.com/office/drawing/2014/main" id="{5C34FB73-F81E-AE52-3A93-38643326F24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506644" y="2482266"/>
            <a:ext cx="657904" cy="657904"/>
          </a:xfrm>
          <a:prstGeom prst="rect">
            <a:avLst/>
          </a:prstGeom>
        </p:spPr>
      </p:pic>
      <p:pic>
        <p:nvPicPr>
          <p:cNvPr id="113" name="Gráfico 112" descr="Bombilla y lápiz con relleno sólido">
            <a:extLst>
              <a:ext uri="{FF2B5EF4-FFF2-40B4-BE49-F238E27FC236}">
                <a16:creationId xmlns:a16="http://schemas.microsoft.com/office/drawing/2014/main" id="{5BF5576A-396D-F58F-4AA4-E60B5BAB161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550107" y="3963435"/>
            <a:ext cx="657904" cy="657904"/>
          </a:xfrm>
          <a:prstGeom prst="rect">
            <a:avLst/>
          </a:prstGeom>
        </p:spPr>
      </p:pic>
      <p:pic>
        <p:nvPicPr>
          <p:cNvPr id="114" name="Gráfico 113" descr="Engranaje único con relleno sólido">
            <a:extLst>
              <a:ext uri="{FF2B5EF4-FFF2-40B4-BE49-F238E27FC236}">
                <a16:creationId xmlns:a16="http://schemas.microsoft.com/office/drawing/2014/main" id="{3949158C-9C0F-E093-B0E1-710D13639C77}"/>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rot="1800000">
            <a:off x="2731249" y="2691285"/>
            <a:ext cx="1615357" cy="1615357"/>
          </a:xfrm>
          <a:prstGeom prst="rect">
            <a:avLst/>
          </a:prstGeom>
        </p:spPr>
      </p:pic>
      <p:sp>
        <p:nvSpPr>
          <p:cNvPr id="3" name="CuadroTexto 2">
            <a:extLst>
              <a:ext uri="{FF2B5EF4-FFF2-40B4-BE49-F238E27FC236}">
                <a16:creationId xmlns:a16="http://schemas.microsoft.com/office/drawing/2014/main" id="{EF7CC200-0541-570A-BB52-1E7FB358FBD1}"/>
              </a:ext>
            </a:extLst>
          </p:cNvPr>
          <p:cNvSpPr txBox="1"/>
          <p:nvPr/>
        </p:nvSpPr>
        <p:spPr>
          <a:xfrm>
            <a:off x="7634362" y="2134348"/>
            <a:ext cx="4206240" cy="646331"/>
          </a:xfrm>
          <a:prstGeom prst="rect">
            <a:avLst/>
          </a:prstGeom>
          <a:noFill/>
        </p:spPr>
        <p:txBody>
          <a:bodyPr wrap="square" rtlCol="0">
            <a:spAutoFit/>
          </a:bodyPr>
          <a:lstStyle/>
          <a:p>
            <a:r>
              <a:rPr lang="es-CO" sz="3600" dirty="0">
                <a:solidFill>
                  <a:schemeClr val="bg1"/>
                </a:solidFill>
              </a:rPr>
              <a:t>STRATEGY</a:t>
            </a:r>
          </a:p>
        </p:txBody>
      </p:sp>
      <p:sp>
        <p:nvSpPr>
          <p:cNvPr id="4" name="Text Placeholder 51">
            <a:extLst>
              <a:ext uri="{FF2B5EF4-FFF2-40B4-BE49-F238E27FC236}">
                <a16:creationId xmlns:a16="http://schemas.microsoft.com/office/drawing/2014/main" id="{83C74472-BC17-AA34-EDD9-1B60D1F2F2AC}"/>
              </a:ext>
            </a:extLst>
          </p:cNvPr>
          <p:cNvSpPr txBox="1">
            <a:spLocks/>
          </p:cNvSpPr>
          <p:nvPr/>
        </p:nvSpPr>
        <p:spPr>
          <a:xfrm>
            <a:off x="7713494" y="2810378"/>
            <a:ext cx="3841197" cy="17358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F69179"/>
                </a:solidFill>
              </a:rPr>
              <a:t>Your Title</a:t>
            </a:r>
          </a:p>
          <a:p>
            <a:pPr marL="0" indent="0">
              <a:buNone/>
            </a:pPr>
            <a:r>
              <a:rPr lang="en-US" sz="1800" dirty="0">
                <a:solidFill>
                  <a:schemeClr val="bg1"/>
                </a:solidFill>
              </a:rPr>
              <a:t>Lorem ipsum dolor sit amet, consectetur adipiscing elit. Lorem ipsum dolor sit </a:t>
            </a:r>
            <a:r>
              <a:rPr lang="en-US" sz="1800" dirty="0" err="1">
                <a:solidFill>
                  <a:schemeClr val="bg1"/>
                </a:solidFill>
              </a:rPr>
              <a:t>amet</a:t>
            </a:r>
            <a:r>
              <a:rPr lang="en-US" sz="1800" dirty="0">
                <a:solidFill>
                  <a:schemeClr val="bg1"/>
                </a:solidFill>
              </a:rPr>
              <a:t>, </a:t>
            </a:r>
            <a:r>
              <a:rPr lang="en-US" sz="1800" dirty="0" err="1">
                <a:solidFill>
                  <a:schemeClr val="bg1"/>
                </a:solidFill>
              </a:rPr>
              <a:t>consectetur</a:t>
            </a:r>
            <a:r>
              <a:rPr lang="en-US" sz="1800" dirty="0">
                <a:solidFill>
                  <a:schemeClr val="bg1"/>
                </a:solidFill>
              </a:rPr>
              <a:t> </a:t>
            </a:r>
            <a:r>
              <a:rPr lang="en-US" sz="1800" dirty="0" err="1">
                <a:solidFill>
                  <a:schemeClr val="bg1"/>
                </a:solidFill>
              </a:rPr>
              <a:t>adipiscing</a:t>
            </a:r>
            <a:r>
              <a:rPr lang="en-US" sz="1800" dirty="0">
                <a:solidFill>
                  <a:schemeClr val="bg1"/>
                </a:solidFill>
              </a:rPr>
              <a:t> </a:t>
            </a:r>
            <a:r>
              <a:rPr lang="en-US" sz="1800" dirty="0" err="1">
                <a:solidFill>
                  <a:schemeClr val="bg1"/>
                </a:solidFill>
              </a:rPr>
              <a:t>elit</a:t>
            </a:r>
            <a:r>
              <a:rPr lang="en-US" sz="1800" dirty="0">
                <a:solidFill>
                  <a:schemeClr val="bg1"/>
                </a:solidFill>
              </a:rPr>
              <a:t>. </a:t>
            </a:r>
          </a:p>
          <a:p>
            <a:pPr marL="0" indent="0">
              <a:buNone/>
            </a:pPr>
            <a:endParaRPr lang="en-US" sz="1800" dirty="0">
              <a:solidFill>
                <a:schemeClr val="bg1"/>
              </a:solidFill>
            </a:endParaRPr>
          </a:p>
        </p:txBody>
      </p:sp>
    </p:spTree>
    <p:extLst>
      <p:ext uri="{BB962C8B-B14F-4D97-AF65-F5344CB8AC3E}">
        <p14:creationId xmlns:p14="http://schemas.microsoft.com/office/powerpoint/2010/main" val="1073826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Forma libre: forma 74">
            <a:extLst>
              <a:ext uri="{FF2B5EF4-FFF2-40B4-BE49-F238E27FC236}">
                <a16:creationId xmlns:a16="http://schemas.microsoft.com/office/drawing/2014/main" id="{17CBFB39-9B1A-E984-B33B-2704106041FB}"/>
              </a:ext>
            </a:extLst>
          </p:cNvPr>
          <p:cNvSpPr/>
          <p:nvPr/>
        </p:nvSpPr>
        <p:spPr>
          <a:xfrm rot="9441101">
            <a:off x="2045767" y="1167437"/>
            <a:ext cx="1722543" cy="1574453"/>
          </a:xfrm>
          <a:custGeom>
            <a:avLst/>
            <a:gdLst>
              <a:gd name="connsiteX0" fmla="*/ 0 w 1722543"/>
              <a:gd name="connsiteY0" fmla="*/ 1419740 h 1574453"/>
              <a:gd name="connsiteX1" fmla="*/ 416589 w 1722543"/>
              <a:gd name="connsiteY1" fmla="*/ 421324 h 1574453"/>
              <a:gd name="connsiteX2" fmla="*/ 458006 w 1722543"/>
              <a:gd name="connsiteY2" fmla="*/ 436200 h 1574453"/>
              <a:gd name="connsiteX3" fmla="*/ 563850 w 1722543"/>
              <a:gd name="connsiteY3" fmla="*/ 459748 h 1574453"/>
              <a:gd name="connsiteX4" fmla="*/ 830504 w 1722543"/>
              <a:gd name="connsiteY4" fmla="*/ 0 h 1574453"/>
              <a:gd name="connsiteX5" fmla="*/ 1098777 w 1722543"/>
              <a:gd name="connsiteY5" fmla="*/ 462542 h 1574453"/>
              <a:gd name="connsiteX6" fmla="*/ 1217420 w 1722543"/>
              <a:gd name="connsiteY6" fmla="*/ 435667 h 1574453"/>
              <a:gd name="connsiteX7" fmla="*/ 1311131 w 1722543"/>
              <a:gd name="connsiteY7" fmla="*/ 402266 h 1574453"/>
              <a:gd name="connsiteX8" fmla="*/ 1722543 w 1722543"/>
              <a:gd name="connsiteY8" fmla="*/ 1402823 h 1574453"/>
              <a:gd name="connsiteX9" fmla="*/ 1531045 w 1722543"/>
              <a:gd name="connsiteY9" fmla="*/ 1471082 h 1574453"/>
              <a:gd name="connsiteX10" fmla="*/ 145650 w 1722543"/>
              <a:gd name="connsiteY10" fmla="*/ 1472055 h 157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43" h="1574453">
                <a:moveTo>
                  <a:pt x="0" y="1419740"/>
                </a:moveTo>
                <a:lnTo>
                  <a:pt x="416589" y="421324"/>
                </a:lnTo>
                <a:lnTo>
                  <a:pt x="458006" y="436200"/>
                </a:lnTo>
                <a:lnTo>
                  <a:pt x="563850" y="459748"/>
                </a:lnTo>
                <a:lnTo>
                  <a:pt x="830504" y="0"/>
                </a:lnTo>
                <a:lnTo>
                  <a:pt x="1098777" y="462542"/>
                </a:lnTo>
                <a:lnTo>
                  <a:pt x="1217420" y="435667"/>
                </a:lnTo>
                <a:lnTo>
                  <a:pt x="1311131" y="402266"/>
                </a:lnTo>
                <a:lnTo>
                  <a:pt x="1722543" y="1402823"/>
                </a:lnTo>
                <a:lnTo>
                  <a:pt x="1531045" y="1471082"/>
                </a:lnTo>
                <a:cubicBezTo>
                  <a:pt x="1090915" y="1604665"/>
                  <a:pt x="610229" y="1612757"/>
                  <a:pt x="145650" y="147205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82" name="Forma libre: forma 81">
            <a:extLst>
              <a:ext uri="{FF2B5EF4-FFF2-40B4-BE49-F238E27FC236}">
                <a16:creationId xmlns:a16="http://schemas.microsoft.com/office/drawing/2014/main" id="{C633E375-5716-A1F9-0A51-5E0D3D096581}"/>
              </a:ext>
            </a:extLst>
          </p:cNvPr>
          <p:cNvSpPr/>
          <p:nvPr/>
        </p:nvSpPr>
        <p:spPr>
          <a:xfrm rot="6359531">
            <a:off x="1210809" y="2025153"/>
            <a:ext cx="1682410" cy="1572131"/>
          </a:xfrm>
          <a:custGeom>
            <a:avLst/>
            <a:gdLst>
              <a:gd name="connsiteX0" fmla="*/ 0 w 1682410"/>
              <a:gd name="connsiteY0" fmla="*/ 1339429 h 1572131"/>
              <a:gd name="connsiteX1" fmla="*/ 525938 w 1682410"/>
              <a:gd name="connsiteY1" fmla="*/ 390916 h 1572131"/>
              <a:gd name="connsiteX2" fmla="*/ 617201 w 1682410"/>
              <a:gd name="connsiteY2" fmla="*/ 425577 h 1572131"/>
              <a:gd name="connsiteX3" fmla="*/ 688037 w 1682410"/>
              <a:gd name="connsiteY3" fmla="*/ 443104 h 1572131"/>
              <a:gd name="connsiteX4" fmla="*/ 945037 w 1682410"/>
              <a:gd name="connsiteY4" fmla="*/ 0 h 1572131"/>
              <a:gd name="connsiteX5" fmla="*/ 1220002 w 1682410"/>
              <a:gd name="connsiteY5" fmla="*/ 474078 h 1572131"/>
              <a:gd name="connsiteX6" fmla="*/ 1286231 w 1682410"/>
              <a:gd name="connsiteY6" fmla="*/ 463023 h 1572131"/>
              <a:gd name="connsiteX7" fmla="*/ 1384357 w 1682410"/>
              <a:gd name="connsiteY7" fmla="*/ 438882 h 1572131"/>
              <a:gd name="connsiteX8" fmla="*/ 1682410 w 1682410"/>
              <a:gd name="connsiteY8" fmla="*/ 1478854 h 1572131"/>
              <a:gd name="connsiteX9" fmla="*/ 67734 w 1682410"/>
              <a:gd name="connsiteY9" fmla="*/ 1372867 h 157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2410" h="1572131">
                <a:moveTo>
                  <a:pt x="0" y="1339429"/>
                </a:moveTo>
                <a:lnTo>
                  <a:pt x="525938" y="390916"/>
                </a:lnTo>
                <a:lnTo>
                  <a:pt x="617201" y="425577"/>
                </a:lnTo>
                <a:lnTo>
                  <a:pt x="688037" y="443104"/>
                </a:lnTo>
                <a:lnTo>
                  <a:pt x="945037" y="0"/>
                </a:lnTo>
                <a:lnTo>
                  <a:pt x="1220002" y="474078"/>
                </a:lnTo>
                <a:lnTo>
                  <a:pt x="1286231" y="463023"/>
                </a:lnTo>
                <a:cubicBezTo>
                  <a:pt x="1318967" y="456279"/>
                  <a:pt x="1351695" y="448243"/>
                  <a:pt x="1384357" y="438882"/>
                </a:cubicBezTo>
                <a:lnTo>
                  <a:pt x="1682410" y="1478854"/>
                </a:lnTo>
                <a:cubicBezTo>
                  <a:pt x="1126281" y="1638239"/>
                  <a:pt x="559691" y="1587183"/>
                  <a:pt x="67734" y="1372867"/>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81" name="Forma libre: forma 80">
            <a:extLst>
              <a:ext uri="{FF2B5EF4-FFF2-40B4-BE49-F238E27FC236}">
                <a16:creationId xmlns:a16="http://schemas.microsoft.com/office/drawing/2014/main" id="{D99731E8-9A2D-CFE3-DA25-F3CA9B443657}"/>
              </a:ext>
            </a:extLst>
          </p:cNvPr>
          <p:cNvSpPr/>
          <p:nvPr/>
        </p:nvSpPr>
        <p:spPr>
          <a:xfrm rot="3837329">
            <a:off x="1271532" y="3263650"/>
            <a:ext cx="1637445" cy="1608262"/>
          </a:xfrm>
          <a:custGeom>
            <a:avLst/>
            <a:gdLst>
              <a:gd name="connsiteX0" fmla="*/ 0 w 1637445"/>
              <a:gd name="connsiteY0" fmla="*/ 1435643 h 1608262"/>
              <a:gd name="connsiteX1" fmla="*/ 477079 w 1637445"/>
              <a:gd name="connsiteY1" fmla="*/ 459413 h 1608262"/>
              <a:gd name="connsiteX2" fmla="*/ 558205 w 1637445"/>
              <a:gd name="connsiteY2" fmla="*/ 484786 h 1608262"/>
              <a:gd name="connsiteX3" fmla="*/ 587557 w 1637445"/>
              <a:gd name="connsiteY3" fmla="*/ 490446 h 1608262"/>
              <a:gd name="connsiteX4" fmla="*/ 872016 w 1637445"/>
              <a:gd name="connsiteY4" fmla="*/ 0 h 1608262"/>
              <a:gd name="connsiteX5" fmla="*/ 1159357 w 1637445"/>
              <a:gd name="connsiteY5" fmla="*/ 495416 h 1608262"/>
              <a:gd name="connsiteX6" fmla="*/ 1190505 w 1637445"/>
              <a:gd name="connsiteY6" fmla="*/ 489893 h 1608262"/>
              <a:gd name="connsiteX7" fmla="*/ 1286027 w 1637445"/>
              <a:gd name="connsiteY7" fmla="*/ 462102 h 1608262"/>
              <a:gd name="connsiteX8" fmla="*/ 1637445 w 1637445"/>
              <a:gd name="connsiteY8" fmla="*/ 1485275 h 1608262"/>
              <a:gd name="connsiteX9" fmla="*/ 1442241 w 1637445"/>
              <a:gd name="connsiteY9" fmla="*/ 1542069 h 1608262"/>
              <a:gd name="connsiteX10" fmla="*/ 59222 w 1637445"/>
              <a:gd name="connsiteY10" fmla="*/ 1460970 h 160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7445" h="1608262">
                <a:moveTo>
                  <a:pt x="0" y="1435643"/>
                </a:moveTo>
                <a:lnTo>
                  <a:pt x="477079" y="459413"/>
                </a:lnTo>
                <a:lnTo>
                  <a:pt x="558205" y="484786"/>
                </a:lnTo>
                <a:lnTo>
                  <a:pt x="587557" y="490446"/>
                </a:lnTo>
                <a:lnTo>
                  <a:pt x="872016" y="0"/>
                </a:lnTo>
                <a:lnTo>
                  <a:pt x="1159357" y="495416"/>
                </a:lnTo>
                <a:lnTo>
                  <a:pt x="1190505" y="489893"/>
                </a:lnTo>
                <a:lnTo>
                  <a:pt x="1286027" y="462102"/>
                </a:lnTo>
                <a:lnTo>
                  <a:pt x="1637445" y="1485275"/>
                </a:lnTo>
                <a:lnTo>
                  <a:pt x="1442241" y="1542069"/>
                </a:lnTo>
                <a:cubicBezTo>
                  <a:pt x="994971" y="1649344"/>
                  <a:pt x="514648" y="1628945"/>
                  <a:pt x="59222" y="146097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80" name="Forma libre: forma 79">
            <a:extLst>
              <a:ext uri="{FF2B5EF4-FFF2-40B4-BE49-F238E27FC236}">
                <a16:creationId xmlns:a16="http://schemas.microsoft.com/office/drawing/2014/main" id="{5034DF3A-9F2A-0C91-27E5-DA20D1664A39}"/>
              </a:ext>
            </a:extLst>
          </p:cNvPr>
          <p:cNvSpPr/>
          <p:nvPr/>
        </p:nvSpPr>
        <p:spPr>
          <a:xfrm rot="1527400">
            <a:off x="2181829" y="4192618"/>
            <a:ext cx="1599002" cy="1536123"/>
          </a:xfrm>
          <a:custGeom>
            <a:avLst/>
            <a:gdLst>
              <a:gd name="connsiteX0" fmla="*/ 740284 w 1599002"/>
              <a:gd name="connsiteY0" fmla="*/ 0 h 1536123"/>
              <a:gd name="connsiteX1" fmla="*/ 978608 w 1599002"/>
              <a:gd name="connsiteY1" fmla="*/ 410904 h 1536123"/>
              <a:gd name="connsiteX2" fmla="*/ 1093357 w 1599002"/>
              <a:gd name="connsiteY2" fmla="*/ 377861 h 1536123"/>
              <a:gd name="connsiteX3" fmla="*/ 1133997 w 1599002"/>
              <a:gd name="connsiteY3" fmla="*/ 360973 h 1536123"/>
              <a:gd name="connsiteX4" fmla="*/ 1599002 w 1599002"/>
              <a:gd name="connsiteY4" fmla="*/ 1337778 h 1536123"/>
              <a:gd name="connsiteX5" fmla="*/ 1456090 w 1599002"/>
              <a:gd name="connsiteY5" fmla="*/ 1397168 h 1536123"/>
              <a:gd name="connsiteX6" fmla="*/ 72312 w 1599002"/>
              <a:gd name="connsiteY6" fmla="*/ 1464073 h 1536123"/>
              <a:gd name="connsiteX7" fmla="*/ 0 w 1599002"/>
              <a:gd name="connsiteY7" fmla="*/ 1442227 h 1536123"/>
              <a:gd name="connsiteX8" fmla="*/ 362809 w 1599002"/>
              <a:gd name="connsiteY8" fmla="*/ 420142 h 1536123"/>
              <a:gd name="connsiteX9" fmla="*/ 458532 w 1599002"/>
              <a:gd name="connsiteY9" fmla="*/ 439325 h 1536123"/>
              <a:gd name="connsiteX10" fmla="*/ 484142 w 1599002"/>
              <a:gd name="connsiteY10" fmla="*/ 441624 h 1536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9002" h="1536123">
                <a:moveTo>
                  <a:pt x="740284" y="0"/>
                </a:moveTo>
                <a:lnTo>
                  <a:pt x="978608" y="410904"/>
                </a:lnTo>
                <a:lnTo>
                  <a:pt x="1093357" y="377861"/>
                </a:lnTo>
                <a:lnTo>
                  <a:pt x="1133997" y="360973"/>
                </a:lnTo>
                <a:lnTo>
                  <a:pt x="1599002" y="1337778"/>
                </a:lnTo>
                <a:lnTo>
                  <a:pt x="1456090" y="1397168"/>
                </a:lnTo>
                <a:cubicBezTo>
                  <a:pt x="998963" y="1560463"/>
                  <a:pt x="518457" y="1575932"/>
                  <a:pt x="72312" y="1464073"/>
                </a:cubicBezTo>
                <a:lnTo>
                  <a:pt x="0" y="1442227"/>
                </a:lnTo>
                <a:lnTo>
                  <a:pt x="362809" y="420142"/>
                </a:lnTo>
                <a:lnTo>
                  <a:pt x="458532" y="439325"/>
                </a:lnTo>
                <a:lnTo>
                  <a:pt x="484142" y="441624"/>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9" name="Forma libre: forma 78">
            <a:extLst>
              <a:ext uri="{FF2B5EF4-FFF2-40B4-BE49-F238E27FC236}">
                <a16:creationId xmlns:a16="http://schemas.microsoft.com/office/drawing/2014/main" id="{74C148B6-C785-A189-E6BB-CBA5AB81C06B}"/>
              </a:ext>
            </a:extLst>
          </p:cNvPr>
          <p:cNvSpPr/>
          <p:nvPr/>
        </p:nvSpPr>
        <p:spPr>
          <a:xfrm rot="20595973">
            <a:off x="3402403" y="4131010"/>
            <a:ext cx="1596347" cy="1568107"/>
          </a:xfrm>
          <a:custGeom>
            <a:avLst/>
            <a:gdLst>
              <a:gd name="connsiteX0" fmla="*/ 696318 w 1596347"/>
              <a:gd name="connsiteY0" fmla="*/ 0 h 1568107"/>
              <a:gd name="connsiteX1" fmla="*/ 949704 w 1596347"/>
              <a:gd name="connsiteY1" fmla="*/ 436874 h 1568107"/>
              <a:gd name="connsiteX2" fmla="*/ 991025 w 1596347"/>
              <a:gd name="connsiteY2" fmla="*/ 426685 h 1568107"/>
              <a:gd name="connsiteX3" fmla="*/ 1082729 w 1596347"/>
              <a:gd name="connsiteY3" fmla="*/ 393208 h 1568107"/>
              <a:gd name="connsiteX4" fmla="*/ 1596347 w 1596347"/>
              <a:gd name="connsiteY4" fmla="*/ 1348448 h 1568107"/>
              <a:gd name="connsiteX5" fmla="*/ 1528186 w 1596347"/>
              <a:gd name="connsiteY5" fmla="*/ 1381008 h 1568107"/>
              <a:gd name="connsiteX6" fmla="*/ 150267 w 1596347"/>
              <a:gd name="connsiteY6" fmla="*/ 1524732 h 1568107"/>
              <a:gd name="connsiteX7" fmla="*/ 0 w 1596347"/>
              <a:gd name="connsiteY7" fmla="*/ 1487704 h 1568107"/>
              <a:gd name="connsiteX8" fmla="*/ 311490 w 1596347"/>
              <a:gd name="connsiteY8" fmla="*/ 451677 h 1568107"/>
              <a:gd name="connsiteX9" fmla="*/ 354221 w 1596347"/>
              <a:gd name="connsiteY9" fmla="*/ 462206 h 1568107"/>
              <a:gd name="connsiteX10" fmla="*/ 423092 w 1596347"/>
              <a:gd name="connsiteY10" fmla="*/ 471079 h 156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6347" h="1568107">
                <a:moveTo>
                  <a:pt x="696318" y="0"/>
                </a:moveTo>
                <a:lnTo>
                  <a:pt x="949704" y="436874"/>
                </a:lnTo>
                <a:lnTo>
                  <a:pt x="991025" y="426685"/>
                </a:lnTo>
                <a:lnTo>
                  <a:pt x="1082729" y="393208"/>
                </a:lnTo>
                <a:lnTo>
                  <a:pt x="1596347" y="1348448"/>
                </a:lnTo>
                <a:lnTo>
                  <a:pt x="1528186" y="1381008"/>
                </a:lnTo>
                <a:cubicBezTo>
                  <a:pt x="1104165" y="1559233"/>
                  <a:pt x="626871" y="1616814"/>
                  <a:pt x="150267" y="1524732"/>
                </a:cubicBezTo>
                <a:lnTo>
                  <a:pt x="0" y="1487704"/>
                </a:lnTo>
                <a:lnTo>
                  <a:pt x="311490" y="451677"/>
                </a:lnTo>
                <a:lnTo>
                  <a:pt x="354221" y="462206"/>
                </a:lnTo>
                <a:lnTo>
                  <a:pt x="423092" y="471079"/>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8" name="Forma libre: forma 77">
            <a:extLst>
              <a:ext uri="{FF2B5EF4-FFF2-40B4-BE49-F238E27FC236}">
                <a16:creationId xmlns:a16="http://schemas.microsoft.com/office/drawing/2014/main" id="{B3A8E8E7-512B-0B51-5D79-A93066168928}"/>
              </a:ext>
            </a:extLst>
          </p:cNvPr>
          <p:cNvSpPr/>
          <p:nvPr/>
        </p:nvSpPr>
        <p:spPr>
          <a:xfrm rot="17796779">
            <a:off x="4221675" y="3306212"/>
            <a:ext cx="1636872" cy="1541880"/>
          </a:xfrm>
          <a:custGeom>
            <a:avLst/>
            <a:gdLst>
              <a:gd name="connsiteX0" fmla="*/ 1150133 w 1636872"/>
              <a:gd name="connsiteY0" fmla="*/ 388940 h 1541880"/>
              <a:gd name="connsiteX1" fmla="*/ 1636872 w 1636872"/>
              <a:gd name="connsiteY1" fmla="*/ 1360388 h 1541880"/>
              <a:gd name="connsiteX2" fmla="*/ 1577907 w 1636872"/>
              <a:gd name="connsiteY2" fmla="*/ 1386300 h 1541880"/>
              <a:gd name="connsiteX3" fmla="*/ 195760 w 1636872"/>
              <a:gd name="connsiteY3" fmla="*/ 1481117 h 1541880"/>
              <a:gd name="connsiteX4" fmla="*/ 0 w 1636872"/>
              <a:gd name="connsiteY4" fmla="*/ 1426262 h 1541880"/>
              <a:gd name="connsiteX5" fmla="*/ 341249 w 1636872"/>
              <a:gd name="connsiteY5" fmla="*/ 399653 h 1541880"/>
              <a:gd name="connsiteX6" fmla="*/ 437045 w 1636872"/>
              <a:gd name="connsiteY6" fmla="*/ 426496 h 1541880"/>
              <a:gd name="connsiteX7" fmla="*/ 502824 w 1636872"/>
              <a:gd name="connsiteY7" fmla="*/ 437488 h 1541880"/>
              <a:gd name="connsiteX8" fmla="*/ 756567 w 1636872"/>
              <a:gd name="connsiteY8" fmla="*/ 0 h 1541880"/>
              <a:gd name="connsiteX9" fmla="*/ 1004916 w 1636872"/>
              <a:gd name="connsiteY9" fmla="*/ 428189 h 1541880"/>
              <a:gd name="connsiteX10" fmla="*/ 1069263 w 1636872"/>
              <a:gd name="connsiteY10" fmla="*/ 415116 h 154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6872" h="1541880">
                <a:moveTo>
                  <a:pt x="1150133" y="388940"/>
                </a:moveTo>
                <a:lnTo>
                  <a:pt x="1636872" y="1360388"/>
                </a:lnTo>
                <a:lnTo>
                  <a:pt x="1577907" y="1386300"/>
                </a:lnTo>
                <a:cubicBezTo>
                  <a:pt x="1124169" y="1558786"/>
                  <a:pt x="644072" y="1583950"/>
                  <a:pt x="195760" y="1481117"/>
                </a:cubicBezTo>
                <a:lnTo>
                  <a:pt x="0" y="1426262"/>
                </a:lnTo>
                <a:lnTo>
                  <a:pt x="341249" y="399653"/>
                </a:lnTo>
                <a:lnTo>
                  <a:pt x="437045" y="426496"/>
                </a:lnTo>
                <a:lnTo>
                  <a:pt x="502824" y="437488"/>
                </a:lnTo>
                <a:lnTo>
                  <a:pt x="756567" y="0"/>
                </a:lnTo>
                <a:lnTo>
                  <a:pt x="1004916" y="428189"/>
                </a:lnTo>
                <a:lnTo>
                  <a:pt x="1069263" y="415116"/>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7" name="Forma libre: forma 76">
            <a:extLst>
              <a:ext uri="{FF2B5EF4-FFF2-40B4-BE49-F238E27FC236}">
                <a16:creationId xmlns:a16="http://schemas.microsoft.com/office/drawing/2014/main" id="{A8472191-056C-5376-91E3-95B575A4F460}"/>
              </a:ext>
            </a:extLst>
          </p:cNvPr>
          <p:cNvSpPr/>
          <p:nvPr/>
        </p:nvSpPr>
        <p:spPr>
          <a:xfrm rot="15056664">
            <a:off x="4192045" y="2049594"/>
            <a:ext cx="1687460" cy="1600158"/>
          </a:xfrm>
          <a:custGeom>
            <a:avLst/>
            <a:gdLst>
              <a:gd name="connsiteX0" fmla="*/ 1687460 w 1687460"/>
              <a:gd name="connsiteY0" fmla="*/ 1418990 h 1600158"/>
              <a:gd name="connsiteX1" fmla="*/ 1618034 w 1687460"/>
              <a:gd name="connsiteY1" fmla="*/ 1448761 h 1600158"/>
              <a:gd name="connsiteX2" fmla="*/ 0 w 1687460"/>
              <a:gd name="connsiteY2" fmla="*/ 1468305 h 1600158"/>
              <a:gd name="connsiteX3" fmla="*/ 353206 w 1687460"/>
              <a:gd name="connsiteY3" fmla="*/ 445748 h 1600158"/>
              <a:gd name="connsiteX4" fmla="*/ 547063 w 1687460"/>
              <a:gd name="connsiteY4" fmla="*/ 496709 h 1600158"/>
              <a:gd name="connsiteX5" fmla="*/ 551170 w 1687460"/>
              <a:gd name="connsiteY5" fmla="*/ 497147 h 1600158"/>
              <a:gd name="connsiteX6" fmla="*/ 839515 w 1687460"/>
              <a:gd name="connsiteY6" fmla="*/ 0 h 1600158"/>
              <a:gd name="connsiteX7" fmla="*/ 1114707 w 1687460"/>
              <a:gd name="connsiteY7" fmla="*/ 474469 h 1600158"/>
              <a:gd name="connsiteX8" fmla="*/ 1119975 w 1687460"/>
              <a:gd name="connsiteY8" fmla="*/ 473461 h 1600158"/>
              <a:gd name="connsiteX9" fmla="*/ 1212962 w 1687460"/>
              <a:gd name="connsiteY9" fmla="*/ 443725 h 160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7460" h="1600158">
                <a:moveTo>
                  <a:pt x="1687460" y="1418990"/>
                </a:moveTo>
                <a:lnTo>
                  <a:pt x="1618034" y="1448761"/>
                </a:lnTo>
                <a:cubicBezTo>
                  <a:pt x="1115326" y="1636479"/>
                  <a:pt x="546817" y="1657183"/>
                  <a:pt x="0" y="1468305"/>
                </a:cubicBezTo>
                <a:lnTo>
                  <a:pt x="353206" y="445748"/>
                </a:lnTo>
                <a:cubicBezTo>
                  <a:pt x="417436" y="467934"/>
                  <a:pt x="482213" y="484844"/>
                  <a:pt x="547063" y="496709"/>
                </a:cubicBezTo>
                <a:lnTo>
                  <a:pt x="551170" y="497147"/>
                </a:lnTo>
                <a:lnTo>
                  <a:pt x="839515" y="0"/>
                </a:lnTo>
                <a:lnTo>
                  <a:pt x="1114707" y="474469"/>
                </a:lnTo>
                <a:lnTo>
                  <a:pt x="1119975" y="473461"/>
                </a:lnTo>
                <a:lnTo>
                  <a:pt x="1212962" y="4437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6" name="Forma libre: forma 75">
            <a:extLst>
              <a:ext uri="{FF2B5EF4-FFF2-40B4-BE49-F238E27FC236}">
                <a16:creationId xmlns:a16="http://schemas.microsoft.com/office/drawing/2014/main" id="{B920755C-6FB3-4B89-5D24-5A024BA9DA71}"/>
              </a:ext>
            </a:extLst>
          </p:cNvPr>
          <p:cNvSpPr/>
          <p:nvPr/>
        </p:nvSpPr>
        <p:spPr>
          <a:xfrm rot="12220945">
            <a:off x="3317935" y="1162992"/>
            <a:ext cx="1722567" cy="1576854"/>
          </a:xfrm>
          <a:custGeom>
            <a:avLst/>
            <a:gdLst>
              <a:gd name="connsiteX0" fmla="*/ 1722567 w 1722567"/>
              <a:gd name="connsiteY0" fmla="*/ 1406690 h 1576854"/>
              <a:gd name="connsiteX1" fmla="*/ 1577884 w 1722567"/>
              <a:gd name="connsiteY1" fmla="*/ 1461626 h 1576854"/>
              <a:gd name="connsiteX2" fmla="*/ 192698 w 1722567"/>
              <a:gd name="connsiteY2" fmla="*/ 1485656 h 1576854"/>
              <a:gd name="connsiteX3" fmla="*/ 0 w 1722567"/>
              <a:gd name="connsiteY3" fmla="*/ 1420865 h 1576854"/>
              <a:gd name="connsiteX4" fmla="*/ 393289 w 1722567"/>
              <a:gd name="connsiteY4" fmla="*/ 413045 h 1576854"/>
              <a:gd name="connsiteX5" fmla="*/ 487585 w 1722567"/>
              <a:gd name="connsiteY5" fmla="*/ 444750 h 1576854"/>
              <a:gd name="connsiteX6" fmla="*/ 608971 w 1722567"/>
              <a:gd name="connsiteY6" fmla="*/ 469952 h 1576854"/>
              <a:gd name="connsiteX7" fmla="*/ 881543 w 1722567"/>
              <a:gd name="connsiteY7" fmla="*/ 0 h 1576854"/>
              <a:gd name="connsiteX8" fmla="*/ 1145989 w 1722567"/>
              <a:gd name="connsiteY8" fmla="*/ 455943 h 1576854"/>
              <a:gd name="connsiteX9" fmla="*/ 1246885 w 1722567"/>
              <a:gd name="connsiteY9" fmla="*/ 431578 h 1576854"/>
              <a:gd name="connsiteX10" fmla="*/ 1288028 w 1722567"/>
              <a:gd name="connsiteY10" fmla="*/ 415956 h 1576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67" h="1576854">
                <a:moveTo>
                  <a:pt x="1722567" y="1406690"/>
                </a:moveTo>
                <a:lnTo>
                  <a:pt x="1577884" y="1461626"/>
                </a:lnTo>
                <a:cubicBezTo>
                  <a:pt x="1115921" y="1610690"/>
                  <a:pt x="635166" y="1611275"/>
                  <a:pt x="192698" y="1485656"/>
                </a:cubicBezTo>
                <a:lnTo>
                  <a:pt x="0" y="1420865"/>
                </a:lnTo>
                <a:lnTo>
                  <a:pt x="393289" y="413045"/>
                </a:lnTo>
                <a:lnTo>
                  <a:pt x="487585" y="444750"/>
                </a:lnTo>
                <a:lnTo>
                  <a:pt x="608971" y="469952"/>
                </a:lnTo>
                <a:lnTo>
                  <a:pt x="881543" y="0"/>
                </a:lnTo>
                <a:lnTo>
                  <a:pt x="1145989" y="455943"/>
                </a:lnTo>
                <a:lnTo>
                  <a:pt x="1246885" y="431578"/>
                </a:lnTo>
                <a:lnTo>
                  <a:pt x="1288028" y="41595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pic>
        <p:nvPicPr>
          <p:cNvPr id="106" name="Gráfico 105" descr="Signo de interrogación con relleno sólido">
            <a:extLst>
              <a:ext uri="{FF2B5EF4-FFF2-40B4-BE49-F238E27FC236}">
                <a16:creationId xmlns:a16="http://schemas.microsoft.com/office/drawing/2014/main" id="{1F5B269D-6297-315E-F8DD-36CEAC3D1A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11148" y="1446854"/>
            <a:ext cx="657904" cy="657904"/>
          </a:xfrm>
          <a:prstGeom prst="rect">
            <a:avLst/>
          </a:prstGeom>
        </p:spPr>
      </p:pic>
      <p:pic>
        <p:nvPicPr>
          <p:cNvPr id="107" name="Gráfico 106" descr="Diana con relleno sólido">
            <a:extLst>
              <a:ext uri="{FF2B5EF4-FFF2-40B4-BE49-F238E27FC236}">
                <a16:creationId xmlns:a16="http://schemas.microsoft.com/office/drawing/2014/main" id="{D444A858-02E6-68BD-84E2-2F121E0655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72679" y="4740009"/>
            <a:ext cx="657904" cy="657904"/>
          </a:xfrm>
          <a:prstGeom prst="rect">
            <a:avLst/>
          </a:prstGeom>
        </p:spPr>
      </p:pic>
      <p:pic>
        <p:nvPicPr>
          <p:cNvPr id="108" name="Gráfico 107" descr="Calendario con relleno sólido">
            <a:extLst>
              <a:ext uri="{FF2B5EF4-FFF2-40B4-BE49-F238E27FC236}">
                <a16:creationId xmlns:a16="http://schemas.microsoft.com/office/drawing/2014/main" id="{B88861CC-8695-5F04-226A-2A83CA2057C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908616" y="4851292"/>
            <a:ext cx="657904" cy="657904"/>
          </a:xfrm>
          <a:prstGeom prst="rect">
            <a:avLst/>
          </a:prstGeom>
        </p:spPr>
      </p:pic>
      <p:pic>
        <p:nvPicPr>
          <p:cNvPr id="109" name="Gráfico 108" descr="Presentación con gráfico circular con relleno sólido">
            <a:extLst>
              <a:ext uri="{FF2B5EF4-FFF2-40B4-BE49-F238E27FC236}">
                <a16:creationId xmlns:a16="http://schemas.microsoft.com/office/drawing/2014/main" id="{48E7B41F-D1EB-D2A1-7850-D3E581F2119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33332" y="3899559"/>
            <a:ext cx="657904" cy="657904"/>
          </a:xfrm>
          <a:prstGeom prst="rect">
            <a:avLst/>
          </a:prstGeom>
        </p:spPr>
      </p:pic>
      <p:pic>
        <p:nvPicPr>
          <p:cNvPr id="110" name="Gráfico 109" descr="Piezas de rompecabezas con relleno sólido">
            <a:extLst>
              <a:ext uri="{FF2B5EF4-FFF2-40B4-BE49-F238E27FC236}">
                <a16:creationId xmlns:a16="http://schemas.microsoft.com/office/drawing/2014/main" id="{42CA8E54-87D4-CF3A-090A-1A427D6CE95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004707" y="2520721"/>
            <a:ext cx="657904" cy="657904"/>
          </a:xfrm>
          <a:prstGeom prst="rect">
            <a:avLst/>
          </a:prstGeom>
        </p:spPr>
      </p:pic>
      <p:pic>
        <p:nvPicPr>
          <p:cNvPr id="111" name="Gráfico 110" descr="Edificio con relleno sólido">
            <a:extLst>
              <a:ext uri="{FF2B5EF4-FFF2-40B4-BE49-F238E27FC236}">
                <a16:creationId xmlns:a16="http://schemas.microsoft.com/office/drawing/2014/main" id="{48D484F1-C155-5977-FA59-4E5682298DA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454518" y="1496813"/>
            <a:ext cx="657904" cy="657904"/>
          </a:xfrm>
          <a:prstGeom prst="rect">
            <a:avLst/>
          </a:prstGeom>
        </p:spPr>
      </p:pic>
      <p:pic>
        <p:nvPicPr>
          <p:cNvPr id="112" name="Gráfico 111" descr="Dinero volando con relleno sólido">
            <a:extLst>
              <a:ext uri="{FF2B5EF4-FFF2-40B4-BE49-F238E27FC236}">
                <a16:creationId xmlns:a16="http://schemas.microsoft.com/office/drawing/2014/main" id="{5C34FB73-F81E-AE52-3A93-38643326F24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506644" y="2482266"/>
            <a:ext cx="657904" cy="657904"/>
          </a:xfrm>
          <a:prstGeom prst="rect">
            <a:avLst/>
          </a:prstGeom>
        </p:spPr>
      </p:pic>
      <p:pic>
        <p:nvPicPr>
          <p:cNvPr id="113" name="Gráfico 112" descr="Bombilla y lápiz con relleno sólido">
            <a:extLst>
              <a:ext uri="{FF2B5EF4-FFF2-40B4-BE49-F238E27FC236}">
                <a16:creationId xmlns:a16="http://schemas.microsoft.com/office/drawing/2014/main" id="{5BF5576A-396D-F58F-4AA4-E60B5BAB161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550107" y="3963435"/>
            <a:ext cx="657904" cy="657904"/>
          </a:xfrm>
          <a:prstGeom prst="rect">
            <a:avLst/>
          </a:prstGeom>
        </p:spPr>
      </p:pic>
      <p:pic>
        <p:nvPicPr>
          <p:cNvPr id="114" name="Gráfico 113" descr="Engranaje único con relleno sólido">
            <a:extLst>
              <a:ext uri="{FF2B5EF4-FFF2-40B4-BE49-F238E27FC236}">
                <a16:creationId xmlns:a16="http://schemas.microsoft.com/office/drawing/2014/main" id="{3949158C-9C0F-E093-B0E1-710D13639C77}"/>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rot="1800000">
            <a:off x="2731249" y="2691285"/>
            <a:ext cx="1615357" cy="1615357"/>
          </a:xfrm>
          <a:prstGeom prst="rect">
            <a:avLst/>
          </a:prstGeom>
        </p:spPr>
      </p:pic>
      <p:sp>
        <p:nvSpPr>
          <p:cNvPr id="115" name="CuadroTexto 114">
            <a:extLst>
              <a:ext uri="{FF2B5EF4-FFF2-40B4-BE49-F238E27FC236}">
                <a16:creationId xmlns:a16="http://schemas.microsoft.com/office/drawing/2014/main" id="{12FE379F-DB52-8B15-4123-E7B105475A7F}"/>
              </a:ext>
            </a:extLst>
          </p:cNvPr>
          <p:cNvSpPr txBox="1"/>
          <p:nvPr/>
        </p:nvSpPr>
        <p:spPr>
          <a:xfrm>
            <a:off x="6667500" y="2531634"/>
            <a:ext cx="4202001" cy="1323439"/>
          </a:xfrm>
          <a:prstGeom prst="rect">
            <a:avLst/>
          </a:prstGeom>
          <a:noFill/>
        </p:spPr>
        <p:txBody>
          <a:bodyPr wrap="square" rtlCol="0">
            <a:spAutoFit/>
          </a:bodyPr>
          <a:lstStyle/>
          <a:p>
            <a:r>
              <a:rPr lang="es-CO" sz="4000" dirty="0">
                <a:solidFill>
                  <a:schemeClr val="accent4"/>
                </a:solidFill>
              </a:rPr>
              <a:t>THANKS</a:t>
            </a:r>
            <a:r>
              <a:rPr lang="es-CO" sz="4000" dirty="0"/>
              <a:t> </a:t>
            </a:r>
          </a:p>
          <a:p>
            <a:r>
              <a:rPr lang="es-CO" sz="4000" b="1" dirty="0">
                <a:solidFill>
                  <a:schemeClr val="bg1"/>
                </a:solidFill>
                <a:latin typeface="Lato" panose="020F0502020204030203" pitchFamily="34" charset="0"/>
              </a:rPr>
              <a:t>INFOGRAPHIC</a:t>
            </a:r>
          </a:p>
        </p:txBody>
      </p:sp>
    </p:spTree>
    <p:extLst>
      <p:ext uri="{BB962C8B-B14F-4D97-AF65-F5344CB8AC3E}">
        <p14:creationId xmlns:p14="http://schemas.microsoft.com/office/powerpoint/2010/main" val="6826029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15"/>
                                        </p:tgtEl>
                                        <p:attrNameLst>
                                          <p:attrName>style.visibility</p:attrName>
                                        </p:attrNameLst>
                                      </p:cBhvr>
                                      <p:to>
                                        <p:strVal val="visible"/>
                                      </p:to>
                                    </p:set>
                                    <p:anim calcmode="lin" valueType="num">
                                      <p:cBhvr additive="base">
                                        <p:cTn id="7" dur="500" fill="hold"/>
                                        <p:tgtEl>
                                          <p:spTgt spid="115"/>
                                        </p:tgtEl>
                                        <p:attrNameLst>
                                          <p:attrName>ppt_x</p:attrName>
                                        </p:attrNameLst>
                                      </p:cBhvr>
                                      <p:tavLst>
                                        <p:tav tm="0">
                                          <p:val>
                                            <p:strVal val="1+#ppt_w/2"/>
                                          </p:val>
                                        </p:tav>
                                        <p:tav tm="100000">
                                          <p:val>
                                            <p:strVal val="#ppt_x"/>
                                          </p:val>
                                        </p:tav>
                                      </p:tavLst>
                                    </p:anim>
                                    <p:anim calcmode="lin" valueType="num">
                                      <p:cBhvr additive="base">
                                        <p:cTn id="8" dur="500" fill="hold"/>
                                        <p:tgtEl>
                                          <p:spTgt spid="1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7">
            <a:extLst>
              <a:ext uri="{FF2B5EF4-FFF2-40B4-BE49-F238E27FC236}">
                <a16:creationId xmlns:a16="http://schemas.microsoft.com/office/drawing/2014/main" id="{AF680E9C-4599-5170-E8AB-39DB80D1356F}"/>
              </a:ext>
            </a:extLst>
          </p:cNvPr>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20482" name="タイトル 15">
            <a:extLst>
              <a:ext uri="{FF2B5EF4-FFF2-40B4-BE49-F238E27FC236}">
                <a16:creationId xmlns:a16="http://schemas.microsoft.com/office/drawing/2014/main" id="{B50D9CEA-F237-AF94-48DC-1D0F84B70F84}"/>
              </a:ext>
            </a:extLst>
          </p:cNvPr>
          <p:cNvSpPr>
            <a:spLocks noGrp="1" noChangeArrowheads="1"/>
          </p:cNvSpPr>
          <p:nvPr>
            <p:ph type="ctrTitle" idx="4294967295"/>
          </p:nvPr>
        </p:nvSpPr>
        <p:spPr bwMode="auto">
          <a:xfrm>
            <a:off x="130629" y="681317"/>
            <a:ext cx="12192000" cy="10572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1" lang="en-US" altLang="ja-JP" b="1" dirty="0">
                <a:solidFill>
                  <a:schemeClr val="bg1"/>
                </a:solidFill>
                <a:latin typeface="Lato Light" panose="020F0302020204030203" pitchFamily="34" charset="77"/>
                <a:ea typeface="ＭＳ Ｐゴシック" panose="020B0600070205080204" pitchFamily="34" charset="-128"/>
              </a:rPr>
              <a:t>Thanks for downloading this template</a:t>
            </a:r>
          </a:p>
        </p:txBody>
      </p:sp>
      <p:sp>
        <p:nvSpPr>
          <p:cNvPr id="17" name="サブタイトル 16">
            <a:extLst>
              <a:ext uri="{FF2B5EF4-FFF2-40B4-BE49-F238E27FC236}">
                <a16:creationId xmlns:a16="http://schemas.microsoft.com/office/drawing/2014/main" id="{31E310BF-4DC5-CFE2-5C95-F50D978B5B17}"/>
              </a:ext>
            </a:extLst>
          </p:cNvPr>
          <p:cNvSpPr>
            <a:spLocks noGrp="1"/>
          </p:cNvSpPr>
          <p:nvPr>
            <p:ph type="subTitle" idx="4294967295"/>
          </p:nvPr>
        </p:nvSpPr>
        <p:spPr>
          <a:xfrm>
            <a:off x="2006600" y="1466336"/>
            <a:ext cx="8229600" cy="2149475"/>
          </a:xfrm>
        </p:spPr>
        <p:txBody>
          <a:bodyPr/>
          <a:lstStyle/>
          <a:p>
            <a:pPr marL="0" indent="0" algn="ctr" fontAlgn="auto">
              <a:spcAft>
                <a:spcPts val="0"/>
              </a:spcAft>
              <a:buFont typeface="Arial" panose="020B0604020202020204" pitchFamily="34" charset="0"/>
              <a:buNone/>
              <a:defRPr/>
            </a:pPr>
            <a:r>
              <a:rPr lang="en-US" sz="2400" dirty="0">
                <a:solidFill>
                  <a:schemeClr val="bg1"/>
                </a:solidFill>
                <a:hlinkClick r:id="rId2">
                  <a:extLst>
                    <a:ext uri="{A12FA001-AC4F-418D-AE19-62706E023703}">
                      <ahyp:hlinkClr xmlns:ahyp="http://schemas.microsoft.com/office/drawing/2018/hyperlinkcolor" val="tx"/>
                    </a:ext>
                  </a:extLst>
                </a:hlinkClick>
              </a:rPr>
              <a:t>https://ppthemes.com/</a:t>
            </a:r>
            <a:r>
              <a:rPr lang="en-US" sz="2400" dirty="0">
                <a:solidFill>
                  <a:schemeClr val="bg1"/>
                </a:solidFill>
              </a:rPr>
              <a:t> </a:t>
            </a:r>
          </a:p>
          <a:p>
            <a:pPr marL="0" indent="0" algn="ctr" fontAlgn="auto">
              <a:spcAft>
                <a:spcPts val="0"/>
              </a:spcAft>
              <a:buFont typeface="Arial" panose="020B0604020202020204" pitchFamily="34" charset="0"/>
              <a:buNone/>
              <a:defRPr/>
            </a:pPr>
            <a:r>
              <a:rPr lang="en-US" sz="2400" dirty="0">
                <a:solidFill>
                  <a:schemeClr val="bg1"/>
                </a:solidFill>
                <a:hlinkClick r:id="rId3">
                  <a:extLst>
                    <a:ext uri="{A12FA001-AC4F-418D-AE19-62706E023703}">
                      <ahyp:hlinkClr xmlns:ahyp="http://schemas.microsoft.com/office/drawing/2018/hyperlinkcolor" val="tx"/>
                    </a:ext>
                  </a:extLst>
                </a:hlinkClick>
              </a:rPr>
              <a:t>www.slidesgratis.com</a:t>
            </a:r>
            <a:r>
              <a:rPr lang="en-US" sz="2400" dirty="0">
                <a:solidFill>
                  <a:schemeClr val="bg1"/>
                </a:solidFill>
              </a:rPr>
              <a:t>  </a:t>
            </a:r>
          </a:p>
          <a:p>
            <a:pPr marL="0" indent="0" algn="ctr" fontAlgn="auto">
              <a:spcAft>
                <a:spcPts val="0"/>
              </a:spcAft>
              <a:buFont typeface="Arial" panose="020B0604020202020204" pitchFamily="34" charset="0"/>
              <a:buNone/>
              <a:defRPr/>
            </a:pPr>
            <a:r>
              <a:rPr lang="en-US" sz="2400" dirty="0">
                <a:solidFill>
                  <a:schemeClr val="bg1"/>
                </a:solidFill>
                <a:hlinkClick r:id="rId4">
                  <a:extLst>
                    <a:ext uri="{A12FA001-AC4F-418D-AE19-62706E023703}">
                      <ahyp:hlinkClr xmlns:ahyp="http://schemas.microsoft.com/office/drawing/2018/hyperlinkcolor" val="tx"/>
                    </a:ext>
                  </a:extLst>
                </a:hlinkClick>
              </a:rPr>
              <a:t>https://pptbundle.com/</a:t>
            </a:r>
            <a:r>
              <a:rPr lang="en-US" sz="2400" dirty="0">
                <a:solidFill>
                  <a:schemeClr val="bg1"/>
                </a:solidFill>
              </a:rPr>
              <a:t> </a:t>
            </a:r>
          </a:p>
          <a:p>
            <a:pPr marL="0" indent="0" algn="ctr" fontAlgn="auto">
              <a:spcAft>
                <a:spcPts val="0"/>
              </a:spcAft>
              <a:buFont typeface="Arial" panose="020B0604020202020204" pitchFamily="34" charset="0"/>
              <a:buNone/>
              <a:defRPr/>
            </a:pPr>
            <a:r>
              <a:rPr lang="en-US" altLang="ja-JP" sz="2400" dirty="0">
                <a:solidFill>
                  <a:schemeClr val="bg1"/>
                </a:solidFill>
                <a:cs typeface="Arial" panose="020B0604020202020204" pitchFamily="34" charset="0"/>
              </a:rPr>
              <a:t>Pics: </a:t>
            </a:r>
            <a:r>
              <a:rPr lang="en-US" altLang="ja-JP" sz="2400" dirty="0">
                <a:solidFill>
                  <a:schemeClr val="bg1"/>
                </a:solidFill>
                <a:cs typeface="Arial" panose="020B0604020202020204" pitchFamily="34" charset="0"/>
                <a:hlinkClick r:id="rId5">
                  <a:extLst>
                    <a:ext uri="{A12FA001-AC4F-418D-AE19-62706E023703}">
                      <ahyp:hlinkClr xmlns:ahyp="http://schemas.microsoft.com/office/drawing/2018/hyperlinkcolor" val="tx"/>
                    </a:ext>
                  </a:extLst>
                </a:hlinkClick>
              </a:rPr>
              <a:t>https://www.freepik.es/</a:t>
            </a:r>
            <a:r>
              <a:rPr lang="en-US" altLang="ja-JP" sz="2400" dirty="0">
                <a:solidFill>
                  <a:schemeClr val="bg1"/>
                </a:solidFill>
                <a:cs typeface="Arial" panose="020B0604020202020204" pitchFamily="34" charset="0"/>
              </a:rPr>
              <a:t>   </a:t>
            </a:r>
            <a:r>
              <a:rPr lang="en-US" altLang="ja-JP" sz="2400" dirty="0">
                <a:solidFill>
                  <a:schemeClr val="bg1"/>
                </a:solidFill>
                <a:cs typeface="Arial" panose="020B0604020202020204" pitchFamily="34" charset="0"/>
                <a:hlinkClick r:id="rId6">
                  <a:extLst>
                    <a:ext uri="{A12FA001-AC4F-418D-AE19-62706E023703}">
                      <ahyp:hlinkClr xmlns:ahyp="http://schemas.microsoft.com/office/drawing/2018/hyperlinkcolor" val="tx"/>
                    </a:ext>
                  </a:extLst>
                </a:hlinkClick>
              </a:rPr>
              <a:t>www.Pixabay.com</a:t>
            </a:r>
            <a:r>
              <a:rPr lang="en-US" altLang="ja-JP" sz="2400" dirty="0">
                <a:solidFill>
                  <a:schemeClr val="bg1"/>
                </a:solidFill>
                <a:cs typeface="Arial" panose="020B0604020202020204" pitchFamily="34" charset="0"/>
              </a:rPr>
              <a:t> </a:t>
            </a:r>
          </a:p>
          <a:p>
            <a:pPr marL="0" indent="0" algn="ctr" fontAlgn="auto">
              <a:spcAft>
                <a:spcPts val="0"/>
              </a:spcAft>
              <a:buFont typeface="Arial" panose="020B0604020202020204" pitchFamily="34" charset="0"/>
              <a:buNone/>
              <a:defRPr/>
            </a:pPr>
            <a:br>
              <a:rPr lang="en-US" altLang="ja-JP" sz="1600" dirty="0">
                <a:solidFill>
                  <a:schemeClr val="bg1"/>
                </a:solidFill>
                <a:cs typeface="Arial" panose="020B0604020202020204" pitchFamily="34" charset="0"/>
              </a:rPr>
            </a:br>
            <a:endParaRPr lang="en-US" altLang="ja-JP" sz="1600" dirty="0">
              <a:solidFill>
                <a:schemeClr val="bg1"/>
              </a:solidFill>
              <a:cs typeface="Arial" panose="020B0604020202020204" pitchFamily="34" charset="0"/>
            </a:endParaRPr>
          </a:p>
        </p:txBody>
      </p:sp>
      <p:sp>
        <p:nvSpPr>
          <p:cNvPr id="20484" name="CuadroTexto 3">
            <a:extLst>
              <a:ext uri="{FF2B5EF4-FFF2-40B4-BE49-F238E27FC236}">
                <a16:creationId xmlns:a16="http://schemas.microsoft.com/office/drawing/2014/main" id="{23C90372-EF89-0CDC-9035-AF4DA9EA29DF}"/>
              </a:ext>
            </a:extLst>
          </p:cNvPr>
          <p:cNvSpPr txBox="1">
            <a:spLocks noChangeArrowheads="1"/>
          </p:cNvSpPr>
          <p:nvPr/>
        </p:nvSpPr>
        <p:spPr bwMode="auto">
          <a:xfrm>
            <a:off x="387942" y="3445155"/>
            <a:ext cx="10788467"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panose="020F0302020204030203" pitchFamily="34" charset="77"/>
              </a:defRPr>
            </a:lvl1pPr>
            <a:lvl2pPr marL="742950" indent="-285750">
              <a:defRPr>
                <a:solidFill>
                  <a:schemeClr val="tx1"/>
                </a:solidFill>
                <a:latin typeface="Lato Light" panose="020F0302020204030203" pitchFamily="34" charset="77"/>
              </a:defRPr>
            </a:lvl2pPr>
            <a:lvl3pPr marL="1143000" indent="-228600">
              <a:defRPr>
                <a:solidFill>
                  <a:schemeClr val="tx1"/>
                </a:solidFill>
                <a:latin typeface="Lato Light" panose="020F0302020204030203" pitchFamily="34" charset="77"/>
              </a:defRPr>
            </a:lvl3pPr>
            <a:lvl4pPr marL="1600200" indent="-228600">
              <a:defRPr>
                <a:solidFill>
                  <a:schemeClr val="tx1"/>
                </a:solidFill>
                <a:latin typeface="Lato Light" panose="020F0302020204030203" pitchFamily="34" charset="77"/>
              </a:defRPr>
            </a:lvl4pPr>
            <a:lvl5pPr marL="2057400" indent="-228600">
              <a:defRPr>
                <a:solidFill>
                  <a:schemeClr val="tx1"/>
                </a:solidFill>
                <a:latin typeface="Lato Light" panose="020F0302020204030203" pitchFamily="34" charset="77"/>
              </a:defRPr>
            </a:lvl5pPr>
            <a:lvl6pPr marL="2514600" indent="-228600" fontAlgn="base">
              <a:spcBef>
                <a:spcPct val="0"/>
              </a:spcBef>
              <a:spcAft>
                <a:spcPct val="0"/>
              </a:spcAft>
              <a:defRPr>
                <a:solidFill>
                  <a:schemeClr val="tx1"/>
                </a:solidFill>
                <a:latin typeface="Lato Light" panose="020F0302020204030203" pitchFamily="34" charset="77"/>
              </a:defRPr>
            </a:lvl6pPr>
            <a:lvl7pPr marL="2971800" indent="-228600" fontAlgn="base">
              <a:spcBef>
                <a:spcPct val="0"/>
              </a:spcBef>
              <a:spcAft>
                <a:spcPct val="0"/>
              </a:spcAft>
              <a:defRPr>
                <a:solidFill>
                  <a:schemeClr val="tx1"/>
                </a:solidFill>
                <a:latin typeface="Lato Light" panose="020F0302020204030203" pitchFamily="34" charset="77"/>
              </a:defRPr>
            </a:lvl7pPr>
            <a:lvl8pPr marL="3429000" indent="-228600" fontAlgn="base">
              <a:spcBef>
                <a:spcPct val="0"/>
              </a:spcBef>
              <a:spcAft>
                <a:spcPct val="0"/>
              </a:spcAft>
              <a:defRPr>
                <a:solidFill>
                  <a:schemeClr val="tx1"/>
                </a:solidFill>
                <a:latin typeface="Lato Light" panose="020F0302020204030203" pitchFamily="34" charset="77"/>
              </a:defRPr>
            </a:lvl8pPr>
            <a:lvl9pPr marL="3886200" indent="-228600" fontAlgn="base">
              <a:spcBef>
                <a:spcPct val="0"/>
              </a:spcBef>
              <a:spcAft>
                <a:spcPct val="0"/>
              </a:spcAft>
              <a:defRPr>
                <a:solidFill>
                  <a:schemeClr val="tx1"/>
                </a:solidFill>
                <a:latin typeface="Lato Light" panose="020F0302020204030203" pitchFamily="34" charset="77"/>
              </a:defRPr>
            </a:lvl9pPr>
          </a:lstStyle>
          <a:p>
            <a:pPr algn="ctr" eaLnBrk="1" hangingPunct="1"/>
            <a:r>
              <a:rPr lang="en-US" altLang="ja-JP" sz="3200" dirty="0">
                <a:solidFill>
                  <a:schemeClr val="bg1"/>
                </a:solidFill>
                <a:ea typeface="ＭＳ Ｐゴシック" panose="020B0600070205080204" pitchFamily="34" charset="-128"/>
                <a:cs typeface="Arial" panose="020B0604020202020204" pitchFamily="34" charset="0"/>
              </a:rPr>
              <a:t>If you liked the presentation, follow me on social networks </a:t>
            </a:r>
            <a:r>
              <a:rPr lang="es-CO" altLang="ja-JP" sz="3200" dirty="0">
                <a:solidFill>
                  <a:schemeClr val="bg1"/>
                </a:solidFill>
                <a:ea typeface="ＭＳ Ｐゴシック" panose="020B0600070205080204" pitchFamily="34" charset="-128"/>
                <a:cs typeface="Arial" panose="020B0604020202020204" pitchFamily="34" charset="0"/>
                <a:sym typeface="Wingdings" pitchFamily="2" charset="2"/>
              </a:rPr>
              <a:t> </a:t>
            </a:r>
            <a:r>
              <a:rPr lang="es-CO" altLang="ja-JP" sz="3200" dirty="0" err="1">
                <a:solidFill>
                  <a:schemeClr val="bg1"/>
                </a:solidFill>
                <a:ea typeface="ＭＳ Ｐゴシック" panose="020B0600070205080204" pitchFamily="34" charset="-128"/>
                <a:cs typeface="Arial" panose="020B0604020202020204" pitchFamily="34" charset="0"/>
                <a:sym typeface="Wingdings" pitchFamily="2" charset="2"/>
              </a:rPr>
              <a:t>that</a:t>
            </a:r>
            <a:r>
              <a:rPr lang="es-CO" altLang="ja-JP" sz="3200" dirty="0">
                <a:solidFill>
                  <a:schemeClr val="bg1"/>
                </a:solidFill>
                <a:ea typeface="ＭＳ Ｐゴシック" panose="020B0600070205080204" pitchFamily="34" charset="-128"/>
                <a:cs typeface="Arial" panose="020B0604020202020204" pitchFamily="34" charset="0"/>
                <a:sym typeface="Wingdings" pitchFamily="2" charset="2"/>
              </a:rPr>
              <a:t> </a:t>
            </a:r>
            <a:r>
              <a:rPr lang="es-CO" altLang="ja-JP" sz="3200" dirty="0" err="1">
                <a:solidFill>
                  <a:schemeClr val="bg1"/>
                </a:solidFill>
                <a:ea typeface="ＭＳ Ｐゴシック" panose="020B0600070205080204" pitchFamily="34" charset="-128"/>
                <a:cs typeface="Arial" panose="020B0604020202020204" pitchFamily="34" charset="0"/>
                <a:sym typeface="Wingdings" pitchFamily="2" charset="2"/>
              </a:rPr>
              <a:t>will</a:t>
            </a:r>
            <a:r>
              <a:rPr lang="es-CO" altLang="ja-JP" sz="3200" dirty="0">
                <a:solidFill>
                  <a:schemeClr val="bg1"/>
                </a:solidFill>
                <a:ea typeface="ＭＳ Ｐゴシック" panose="020B0600070205080204" pitchFamily="34" charset="-128"/>
                <a:cs typeface="Arial" panose="020B0604020202020204" pitchFamily="34" charset="0"/>
                <a:sym typeface="Wingdings" pitchFamily="2" charset="2"/>
              </a:rPr>
              <a:t> </a:t>
            </a:r>
            <a:r>
              <a:rPr lang="es-CO" altLang="ja-JP" sz="3200" dirty="0" err="1">
                <a:solidFill>
                  <a:schemeClr val="bg1"/>
                </a:solidFill>
                <a:ea typeface="ＭＳ Ｐゴシック" panose="020B0600070205080204" pitchFamily="34" charset="-128"/>
                <a:cs typeface="Arial" panose="020B0604020202020204" pitchFamily="34" charset="0"/>
                <a:sym typeface="Wingdings" pitchFamily="2" charset="2"/>
              </a:rPr>
              <a:t>allow</a:t>
            </a:r>
            <a:r>
              <a:rPr lang="es-CO" altLang="ja-JP" sz="3200" dirty="0">
                <a:solidFill>
                  <a:schemeClr val="bg1"/>
                </a:solidFill>
                <a:ea typeface="ＭＳ Ｐゴシック" panose="020B0600070205080204" pitchFamily="34" charset="-128"/>
                <a:cs typeface="Arial" panose="020B0604020202020204" pitchFamily="34" charset="0"/>
                <a:sym typeface="Wingdings" pitchFamily="2" charset="2"/>
              </a:rPr>
              <a:t> me </a:t>
            </a:r>
            <a:r>
              <a:rPr lang="es-CO" altLang="ja-JP" sz="3200" dirty="0" err="1">
                <a:solidFill>
                  <a:schemeClr val="bg1"/>
                </a:solidFill>
                <a:ea typeface="ＭＳ Ｐゴシック" panose="020B0600070205080204" pitchFamily="34" charset="-128"/>
                <a:cs typeface="Arial" panose="020B0604020202020204" pitchFamily="34" charset="0"/>
                <a:sym typeface="Wingdings" pitchFamily="2" charset="2"/>
              </a:rPr>
              <a:t>to</a:t>
            </a:r>
            <a:r>
              <a:rPr lang="es-CO" altLang="ja-JP" sz="3200" dirty="0">
                <a:solidFill>
                  <a:schemeClr val="bg1"/>
                </a:solidFill>
                <a:ea typeface="ＭＳ Ｐゴシック" panose="020B0600070205080204" pitchFamily="34" charset="-128"/>
                <a:cs typeface="Arial" panose="020B0604020202020204" pitchFamily="34" charset="0"/>
                <a:sym typeface="Wingdings" pitchFamily="2" charset="2"/>
              </a:rPr>
              <a:t> </a:t>
            </a:r>
            <a:r>
              <a:rPr lang="es-CO" altLang="ja-JP" sz="3200" dirty="0" err="1">
                <a:solidFill>
                  <a:schemeClr val="bg1"/>
                </a:solidFill>
                <a:ea typeface="ＭＳ Ｐゴシック" panose="020B0600070205080204" pitchFamily="34" charset="-128"/>
                <a:cs typeface="Arial" panose="020B0604020202020204" pitchFamily="34" charset="0"/>
                <a:sym typeface="Wingdings" pitchFamily="2" charset="2"/>
              </a:rPr>
              <a:t>keep</a:t>
            </a:r>
            <a:r>
              <a:rPr lang="es-CO" altLang="ja-JP" sz="3200" dirty="0">
                <a:solidFill>
                  <a:schemeClr val="bg1"/>
                </a:solidFill>
                <a:ea typeface="ＭＳ Ｐゴシック" panose="020B0600070205080204" pitchFamily="34" charset="-128"/>
                <a:cs typeface="Arial" panose="020B0604020202020204" pitchFamily="34" charset="0"/>
                <a:sym typeface="Wingdings" pitchFamily="2" charset="2"/>
              </a:rPr>
              <a:t> </a:t>
            </a:r>
            <a:r>
              <a:rPr lang="es-CO" altLang="ja-JP" sz="3200" dirty="0" err="1">
                <a:solidFill>
                  <a:schemeClr val="bg1"/>
                </a:solidFill>
                <a:ea typeface="ＭＳ Ｐゴシック" panose="020B0600070205080204" pitchFamily="34" charset="-128"/>
                <a:cs typeface="Arial" panose="020B0604020202020204" pitchFamily="34" charset="0"/>
                <a:sym typeface="Wingdings" pitchFamily="2" charset="2"/>
              </a:rPr>
              <a:t>this</a:t>
            </a:r>
            <a:r>
              <a:rPr lang="es-CO" altLang="ja-JP" sz="3200" dirty="0">
                <a:solidFill>
                  <a:schemeClr val="bg1"/>
                </a:solidFill>
                <a:ea typeface="ＭＳ Ｐゴシック" panose="020B0600070205080204" pitchFamily="34" charset="-128"/>
                <a:cs typeface="Arial" panose="020B0604020202020204" pitchFamily="34" charset="0"/>
                <a:sym typeface="Wingdings" pitchFamily="2" charset="2"/>
              </a:rPr>
              <a:t> </a:t>
            </a:r>
            <a:r>
              <a:rPr lang="es-CO" altLang="ja-JP" sz="3200" dirty="0" err="1">
                <a:solidFill>
                  <a:schemeClr val="bg1"/>
                </a:solidFill>
                <a:ea typeface="ＭＳ Ｐゴシック" panose="020B0600070205080204" pitchFamily="34" charset="-128"/>
                <a:cs typeface="Arial" panose="020B0604020202020204" pitchFamily="34" charset="0"/>
                <a:sym typeface="Wingdings" pitchFamily="2" charset="2"/>
              </a:rPr>
              <a:t>templates</a:t>
            </a:r>
            <a:r>
              <a:rPr lang="es-CO" altLang="ja-JP" sz="3200" dirty="0">
                <a:solidFill>
                  <a:schemeClr val="bg1"/>
                </a:solidFill>
                <a:ea typeface="ＭＳ Ｐゴシック" panose="020B0600070205080204" pitchFamily="34" charset="-128"/>
                <a:cs typeface="Arial" panose="020B0604020202020204" pitchFamily="34" charset="0"/>
                <a:sym typeface="Wingdings" pitchFamily="2" charset="2"/>
              </a:rPr>
              <a:t> </a:t>
            </a:r>
            <a:r>
              <a:rPr lang="es-CO" altLang="ja-JP" sz="3200" dirty="0" err="1">
                <a:solidFill>
                  <a:schemeClr val="bg1"/>
                </a:solidFill>
                <a:ea typeface="ＭＳ Ｐゴシック" panose="020B0600070205080204" pitchFamily="34" charset="-128"/>
                <a:cs typeface="Arial" panose="020B0604020202020204" pitchFamily="34" charset="0"/>
                <a:sym typeface="Wingdings" pitchFamily="2" charset="2"/>
              </a:rPr>
              <a:t>for</a:t>
            </a:r>
            <a:r>
              <a:rPr lang="es-CO" altLang="ja-JP" sz="3200" dirty="0">
                <a:solidFill>
                  <a:schemeClr val="bg1"/>
                </a:solidFill>
                <a:ea typeface="ＭＳ Ｐゴシック" panose="020B0600070205080204" pitchFamily="34" charset="-128"/>
                <a:cs typeface="Arial" panose="020B0604020202020204" pitchFamily="34" charset="0"/>
                <a:sym typeface="Wingdings" pitchFamily="2" charset="2"/>
              </a:rPr>
              <a:t> free</a:t>
            </a:r>
            <a:endParaRPr lang="es-CO" altLang="ja-JP" sz="3200" dirty="0">
              <a:solidFill>
                <a:schemeClr val="bg1"/>
              </a:solidFill>
              <a:ea typeface="ＭＳ Ｐゴシック" panose="020B0600070205080204" pitchFamily="34" charset="-128"/>
              <a:cs typeface="Arial" panose="020B0604020202020204" pitchFamily="34" charset="0"/>
            </a:endParaRPr>
          </a:p>
          <a:p>
            <a:pPr algn="ctr" eaLnBrk="1" hangingPunct="1"/>
            <a:r>
              <a:rPr lang="es-CO" altLang="ja-JP" sz="2400" dirty="0">
                <a:solidFill>
                  <a:schemeClr val="bg1"/>
                </a:solidFill>
                <a:ea typeface="ＭＳ Ｐゴシック" panose="020B0600070205080204" pitchFamily="34" charset="-128"/>
                <a:cs typeface="Arial" panose="020B0604020202020204" pitchFamily="34" charset="0"/>
                <a:hlinkClick r:id="rId7">
                  <a:extLst>
                    <a:ext uri="{A12FA001-AC4F-418D-AE19-62706E023703}">
                      <ahyp:hlinkClr xmlns:ahyp="http://schemas.microsoft.com/office/drawing/2018/hyperlinkcolor" val="tx"/>
                    </a:ext>
                  </a:extLst>
                </a:hlinkClick>
              </a:rPr>
              <a:t>https://www.instagram.com/ppthemes/</a:t>
            </a:r>
            <a:r>
              <a:rPr lang="es-CO" altLang="ja-JP" sz="2400" dirty="0">
                <a:solidFill>
                  <a:schemeClr val="bg1"/>
                </a:solidFill>
                <a:ea typeface="ＭＳ Ｐゴシック" panose="020B0600070205080204" pitchFamily="34" charset="-128"/>
                <a:cs typeface="Arial" panose="020B0604020202020204" pitchFamily="34" charset="0"/>
              </a:rPr>
              <a:t> </a:t>
            </a:r>
          </a:p>
          <a:p>
            <a:pPr algn="ctr" eaLnBrk="1" hangingPunct="1"/>
            <a:r>
              <a:rPr lang="es-CO" altLang="ja-JP" sz="2400" dirty="0">
                <a:solidFill>
                  <a:schemeClr val="bg1"/>
                </a:solidFill>
                <a:ea typeface="ＭＳ Ｐゴシック" panose="020B0600070205080204" pitchFamily="34" charset="-128"/>
                <a:cs typeface="Arial" panose="020B0604020202020204" pitchFamily="34" charset="0"/>
                <a:hlinkClick r:id="rId8">
                  <a:extLst>
                    <a:ext uri="{A12FA001-AC4F-418D-AE19-62706E023703}">
                      <ahyp:hlinkClr xmlns:ahyp="http://schemas.microsoft.com/office/drawing/2018/hyperlinkcolor" val="tx"/>
                    </a:ext>
                  </a:extLst>
                </a:hlinkClick>
              </a:rPr>
              <a:t>https://www.facebook.com/ppthemess</a:t>
            </a:r>
            <a:r>
              <a:rPr lang="es-CO" altLang="ja-JP" sz="2400" dirty="0">
                <a:solidFill>
                  <a:schemeClr val="bg1"/>
                </a:solidFill>
                <a:ea typeface="ＭＳ Ｐゴシック" panose="020B0600070205080204" pitchFamily="34" charset="-128"/>
                <a:cs typeface="Arial" panose="020B0604020202020204" pitchFamily="34" charset="0"/>
              </a:rPr>
              <a:t> </a:t>
            </a:r>
          </a:p>
          <a:p>
            <a:pPr algn="ctr" eaLnBrk="1" hangingPunct="1"/>
            <a:r>
              <a:rPr lang="es-CO" altLang="ja-JP" sz="2400" dirty="0">
                <a:solidFill>
                  <a:schemeClr val="bg1"/>
                </a:solidFill>
                <a:ea typeface="ＭＳ Ｐゴシック" panose="020B0600070205080204" pitchFamily="34" charset="-128"/>
                <a:cs typeface="Arial" panose="020B0604020202020204" pitchFamily="34" charset="0"/>
                <a:hlinkClick r:id="rId9">
                  <a:extLst>
                    <a:ext uri="{A12FA001-AC4F-418D-AE19-62706E023703}">
                      <ahyp:hlinkClr xmlns:ahyp="http://schemas.microsoft.com/office/drawing/2018/hyperlinkcolor" val="tx"/>
                    </a:ext>
                  </a:extLst>
                </a:hlinkClick>
              </a:rPr>
              <a:t>https://www.youtube.com/ppthemes</a:t>
            </a:r>
            <a:r>
              <a:rPr lang="es-CO" altLang="ja-JP" sz="2400" dirty="0">
                <a:solidFill>
                  <a:schemeClr val="bg1"/>
                </a:solidFill>
                <a:ea typeface="ＭＳ Ｐゴシック" panose="020B0600070205080204" pitchFamily="34" charset="-128"/>
                <a:cs typeface="Arial" panose="020B0604020202020204" pitchFamily="34" charset="0"/>
              </a:rPr>
              <a:t>  </a:t>
            </a:r>
          </a:p>
          <a:p>
            <a:pPr algn="ctr"/>
            <a:r>
              <a:rPr lang="es-CO" altLang="ja-JP" sz="2400" dirty="0">
                <a:solidFill>
                  <a:schemeClr val="bg1"/>
                </a:solidFill>
                <a:ea typeface="ＭＳ Ｐゴシック" panose="020B0600070205080204" pitchFamily="34" charset="-128"/>
                <a:cs typeface="Arial" panose="020B0604020202020204" pitchFamily="34" charset="0"/>
                <a:hlinkClick r:id="rId10">
                  <a:extLst>
                    <a:ext uri="{A12FA001-AC4F-418D-AE19-62706E023703}">
                      <ahyp:hlinkClr xmlns:ahyp="http://schemas.microsoft.com/office/drawing/2018/hyperlinkcolor" val="tx"/>
                    </a:ext>
                  </a:extLst>
                </a:hlinkClick>
              </a:rPr>
              <a:t>https://www.tiktokcom/@ppthemes</a:t>
            </a:r>
            <a:r>
              <a:rPr lang="es-CO" altLang="ja-JP" sz="2400" dirty="0">
                <a:solidFill>
                  <a:schemeClr val="bg1"/>
                </a:solidFill>
                <a:ea typeface="ＭＳ Ｐゴシック" panose="020B0600070205080204" pitchFamily="34" charset="-128"/>
                <a:cs typeface="Arial" panose="020B0604020202020204" pitchFamily="34" charset="0"/>
              </a:rPr>
              <a:t>  </a:t>
            </a:r>
          </a:p>
          <a:p>
            <a:pPr algn="ctr" eaLnBrk="1" hangingPunct="1"/>
            <a:endParaRPr lang="es-CO" altLang="ja-JP" dirty="0">
              <a:solidFill>
                <a:schemeClr val="bg1"/>
              </a:solidFill>
              <a:ea typeface="ＭＳ Ｐゴシック" panose="020B0600070205080204" pitchFamily="34" charset="-128"/>
              <a:cs typeface="Arial" panose="020B0604020202020204" pitchFamily="34" charset="0"/>
            </a:endParaRPr>
          </a:p>
          <a:p>
            <a:pPr algn="ctr" eaLnBrk="1" hangingPunct="1"/>
            <a:endParaRPr lang="es-CO" altLang="ja-JP" dirty="0">
              <a:solidFill>
                <a:schemeClr val="bg1"/>
              </a:solidFill>
              <a:ea typeface="ＭＳ Ｐゴシック" panose="020B0600070205080204" pitchFamily="34" charset="-128"/>
              <a:cs typeface="Arial" panose="020B0604020202020204" pitchFamily="34" charset="0"/>
            </a:endParaRPr>
          </a:p>
        </p:txBody>
      </p:sp>
    </p:spTree>
  </p:cSld>
  <p:clrMapOvr>
    <a:masterClrMapping/>
  </p:clrMapOvr>
  <p:transition advTm="9607"/>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Forma libre: forma 74">
            <a:extLst>
              <a:ext uri="{FF2B5EF4-FFF2-40B4-BE49-F238E27FC236}">
                <a16:creationId xmlns:a16="http://schemas.microsoft.com/office/drawing/2014/main" id="{17CBFB39-9B1A-E984-B33B-2704106041FB}"/>
              </a:ext>
            </a:extLst>
          </p:cNvPr>
          <p:cNvSpPr/>
          <p:nvPr/>
        </p:nvSpPr>
        <p:spPr>
          <a:xfrm rot="9441101">
            <a:off x="2045767" y="1167437"/>
            <a:ext cx="1722543" cy="1574453"/>
          </a:xfrm>
          <a:custGeom>
            <a:avLst/>
            <a:gdLst>
              <a:gd name="connsiteX0" fmla="*/ 0 w 1722543"/>
              <a:gd name="connsiteY0" fmla="*/ 1419740 h 1574453"/>
              <a:gd name="connsiteX1" fmla="*/ 416589 w 1722543"/>
              <a:gd name="connsiteY1" fmla="*/ 421324 h 1574453"/>
              <a:gd name="connsiteX2" fmla="*/ 458006 w 1722543"/>
              <a:gd name="connsiteY2" fmla="*/ 436200 h 1574453"/>
              <a:gd name="connsiteX3" fmla="*/ 563850 w 1722543"/>
              <a:gd name="connsiteY3" fmla="*/ 459748 h 1574453"/>
              <a:gd name="connsiteX4" fmla="*/ 830504 w 1722543"/>
              <a:gd name="connsiteY4" fmla="*/ 0 h 1574453"/>
              <a:gd name="connsiteX5" fmla="*/ 1098777 w 1722543"/>
              <a:gd name="connsiteY5" fmla="*/ 462542 h 1574453"/>
              <a:gd name="connsiteX6" fmla="*/ 1217420 w 1722543"/>
              <a:gd name="connsiteY6" fmla="*/ 435667 h 1574453"/>
              <a:gd name="connsiteX7" fmla="*/ 1311131 w 1722543"/>
              <a:gd name="connsiteY7" fmla="*/ 402266 h 1574453"/>
              <a:gd name="connsiteX8" fmla="*/ 1722543 w 1722543"/>
              <a:gd name="connsiteY8" fmla="*/ 1402823 h 1574453"/>
              <a:gd name="connsiteX9" fmla="*/ 1531045 w 1722543"/>
              <a:gd name="connsiteY9" fmla="*/ 1471082 h 1574453"/>
              <a:gd name="connsiteX10" fmla="*/ 145650 w 1722543"/>
              <a:gd name="connsiteY10" fmla="*/ 1472055 h 157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43" h="1574453">
                <a:moveTo>
                  <a:pt x="0" y="1419740"/>
                </a:moveTo>
                <a:lnTo>
                  <a:pt x="416589" y="421324"/>
                </a:lnTo>
                <a:lnTo>
                  <a:pt x="458006" y="436200"/>
                </a:lnTo>
                <a:lnTo>
                  <a:pt x="563850" y="459748"/>
                </a:lnTo>
                <a:lnTo>
                  <a:pt x="830504" y="0"/>
                </a:lnTo>
                <a:lnTo>
                  <a:pt x="1098777" y="462542"/>
                </a:lnTo>
                <a:lnTo>
                  <a:pt x="1217420" y="435667"/>
                </a:lnTo>
                <a:lnTo>
                  <a:pt x="1311131" y="402266"/>
                </a:lnTo>
                <a:lnTo>
                  <a:pt x="1722543" y="1402823"/>
                </a:lnTo>
                <a:lnTo>
                  <a:pt x="1531045" y="1471082"/>
                </a:lnTo>
                <a:cubicBezTo>
                  <a:pt x="1090915" y="1604665"/>
                  <a:pt x="610229" y="1612757"/>
                  <a:pt x="145650" y="147205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82" name="Forma libre: forma 81">
            <a:extLst>
              <a:ext uri="{FF2B5EF4-FFF2-40B4-BE49-F238E27FC236}">
                <a16:creationId xmlns:a16="http://schemas.microsoft.com/office/drawing/2014/main" id="{C633E375-5716-A1F9-0A51-5E0D3D096581}"/>
              </a:ext>
            </a:extLst>
          </p:cNvPr>
          <p:cNvSpPr/>
          <p:nvPr/>
        </p:nvSpPr>
        <p:spPr>
          <a:xfrm rot="6359531">
            <a:off x="1210809" y="2025153"/>
            <a:ext cx="1682410" cy="1572131"/>
          </a:xfrm>
          <a:custGeom>
            <a:avLst/>
            <a:gdLst>
              <a:gd name="connsiteX0" fmla="*/ 0 w 1682410"/>
              <a:gd name="connsiteY0" fmla="*/ 1339429 h 1572131"/>
              <a:gd name="connsiteX1" fmla="*/ 525938 w 1682410"/>
              <a:gd name="connsiteY1" fmla="*/ 390916 h 1572131"/>
              <a:gd name="connsiteX2" fmla="*/ 617201 w 1682410"/>
              <a:gd name="connsiteY2" fmla="*/ 425577 h 1572131"/>
              <a:gd name="connsiteX3" fmla="*/ 688037 w 1682410"/>
              <a:gd name="connsiteY3" fmla="*/ 443104 h 1572131"/>
              <a:gd name="connsiteX4" fmla="*/ 945037 w 1682410"/>
              <a:gd name="connsiteY4" fmla="*/ 0 h 1572131"/>
              <a:gd name="connsiteX5" fmla="*/ 1220002 w 1682410"/>
              <a:gd name="connsiteY5" fmla="*/ 474078 h 1572131"/>
              <a:gd name="connsiteX6" fmla="*/ 1286231 w 1682410"/>
              <a:gd name="connsiteY6" fmla="*/ 463023 h 1572131"/>
              <a:gd name="connsiteX7" fmla="*/ 1384357 w 1682410"/>
              <a:gd name="connsiteY7" fmla="*/ 438882 h 1572131"/>
              <a:gd name="connsiteX8" fmla="*/ 1682410 w 1682410"/>
              <a:gd name="connsiteY8" fmla="*/ 1478854 h 1572131"/>
              <a:gd name="connsiteX9" fmla="*/ 67734 w 1682410"/>
              <a:gd name="connsiteY9" fmla="*/ 1372867 h 157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2410" h="1572131">
                <a:moveTo>
                  <a:pt x="0" y="1339429"/>
                </a:moveTo>
                <a:lnTo>
                  <a:pt x="525938" y="390916"/>
                </a:lnTo>
                <a:lnTo>
                  <a:pt x="617201" y="425577"/>
                </a:lnTo>
                <a:lnTo>
                  <a:pt x="688037" y="443104"/>
                </a:lnTo>
                <a:lnTo>
                  <a:pt x="945037" y="0"/>
                </a:lnTo>
                <a:lnTo>
                  <a:pt x="1220002" y="474078"/>
                </a:lnTo>
                <a:lnTo>
                  <a:pt x="1286231" y="463023"/>
                </a:lnTo>
                <a:cubicBezTo>
                  <a:pt x="1318967" y="456279"/>
                  <a:pt x="1351695" y="448243"/>
                  <a:pt x="1384357" y="438882"/>
                </a:cubicBezTo>
                <a:lnTo>
                  <a:pt x="1682410" y="1478854"/>
                </a:lnTo>
                <a:cubicBezTo>
                  <a:pt x="1126281" y="1638239"/>
                  <a:pt x="559691" y="1587183"/>
                  <a:pt x="67734" y="1372867"/>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81" name="Forma libre: forma 80">
            <a:extLst>
              <a:ext uri="{FF2B5EF4-FFF2-40B4-BE49-F238E27FC236}">
                <a16:creationId xmlns:a16="http://schemas.microsoft.com/office/drawing/2014/main" id="{D99731E8-9A2D-CFE3-DA25-F3CA9B443657}"/>
              </a:ext>
            </a:extLst>
          </p:cNvPr>
          <p:cNvSpPr/>
          <p:nvPr/>
        </p:nvSpPr>
        <p:spPr>
          <a:xfrm rot="3837329">
            <a:off x="1271532" y="3263650"/>
            <a:ext cx="1637445" cy="1608262"/>
          </a:xfrm>
          <a:custGeom>
            <a:avLst/>
            <a:gdLst>
              <a:gd name="connsiteX0" fmla="*/ 0 w 1637445"/>
              <a:gd name="connsiteY0" fmla="*/ 1435643 h 1608262"/>
              <a:gd name="connsiteX1" fmla="*/ 477079 w 1637445"/>
              <a:gd name="connsiteY1" fmla="*/ 459413 h 1608262"/>
              <a:gd name="connsiteX2" fmla="*/ 558205 w 1637445"/>
              <a:gd name="connsiteY2" fmla="*/ 484786 h 1608262"/>
              <a:gd name="connsiteX3" fmla="*/ 587557 w 1637445"/>
              <a:gd name="connsiteY3" fmla="*/ 490446 h 1608262"/>
              <a:gd name="connsiteX4" fmla="*/ 872016 w 1637445"/>
              <a:gd name="connsiteY4" fmla="*/ 0 h 1608262"/>
              <a:gd name="connsiteX5" fmla="*/ 1159357 w 1637445"/>
              <a:gd name="connsiteY5" fmla="*/ 495416 h 1608262"/>
              <a:gd name="connsiteX6" fmla="*/ 1190505 w 1637445"/>
              <a:gd name="connsiteY6" fmla="*/ 489893 h 1608262"/>
              <a:gd name="connsiteX7" fmla="*/ 1286027 w 1637445"/>
              <a:gd name="connsiteY7" fmla="*/ 462102 h 1608262"/>
              <a:gd name="connsiteX8" fmla="*/ 1637445 w 1637445"/>
              <a:gd name="connsiteY8" fmla="*/ 1485275 h 1608262"/>
              <a:gd name="connsiteX9" fmla="*/ 1442241 w 1637445"/>
              <a:gd name="connsiteY9" fmla="*/ 1542069 h 1608262"/>
              <a:gd name="connsiteX10" fmla="*/ 59222 w 1637445"/>
              <a:gd name="connsiteY10" fmla="*/ 1460970 h 160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7445" h="1608262">
                <a:moveTo>
                  <a:pt x="0" y="1435643"/>
                </a:moveTo>
                <a:lnTo>
                  <a:pt x="477079" y="459413"/>
                </a:lnTo>
                <a:lnTo>
                  <a:pt x="558205" y="484786"/>
                </a:lnTo>
                <a:lnTo>
                  <a:pt x="587557" y="490446"/>
                </a:lnTo>
                <a:lnTo>
                  <a:pt x="872016" y="0"/>
                </a:lnTo>
                <a:lnTo>
                  <a:pt x="1159357" y="495416"/>
                </a:lnTo>
                <a:lnTo>
                  <a:pt x="1190505" y="489893"/>
                </a:lnTo>
                <a:lnTo>
                  <a:pt x="1286027" y="462102"/>
                </a:lnTo>
                <a:lnTo>
                  <a:pt x="1637445" y="1485275"/>
                </a:lnTo>
                <a:lnTo>
                  <a:pt x="1442241" y="1542069"/>
                </a:lnTo>
                <a:cubicBezTo>
                  <a:pt x="994971" y="1649344"/>
                  <a:pt x="514648" y="1628945"/>
                  <a:pt x="59222" y="146097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80" name="Forma libre: forma 79">
            <a:extLst>
              <a:ext uri="{FF2B5EF4-FFF2-40B4-BE49-F238E27FC236}">
                <a16:creationId xmlns:a16="http://schemas.microsoft.com/office/drawing/2014/main" id="{5034DF3A-9F2A-0C91-27E5-DA20D1664A39}"/>
              </a:ext>
            </a:extLst>
          </p:cNvPr>
          <p:cNvSpPr/>
          <p:nvPr/>
        </p:nvSpPr>
        <p:spPr>
          <a:xfrm rot="1527400">
            <a:off x="2181829" y="4192618"/>
            <a:ext cx="1599002" cy="1536123"/>
          </a:xfrm>
          <a:custGeom>
            <a:avLst/>
            <a:gdLst>
              <a:gd name="connsiteX0" fmla="*/ 740284 w 1599002"/>
              <a:gd name="connsiteY0" fmla="*/ 0 h 1536123"/>
              <a:gd name="connsiteX1" fmla="*/ 978608 w 1599002"/>
              <a:gd name="connsiteY1" fmla="*/ 410904 h 1536123"/>
              <a:gd name="connsiteX2" fmla="*/ 1093357 w 1599002"/>
              <a:gd name="connsiteY2" fmla="*/ 377861 h 1536123"/>
              <a:gd name="connsiteX3" fmla="*/ 1133997 w 1599002"/>
              <a:gd name="connsiteY3" fmla="*/ 360973 h 1536123"/>
              <a:gd name="connsiteX4" fmla="*/ 1599002 w 1599002"/>
              <a:gd name="connsiteY4" fmla="*/ 1337778 h 1536123"/>
              <a:gd name="connsiteX5" fmla="*/ 1456090 w 1599002"/>
              <a:gd name="connsiteY5" fmla="*/ 1397168 h 1536123"/>
              <a:gd name="connsiteX6" fmla="*/ 72312 w 1599002"/>
              <a:gd name="connsiteY6" fmla="*/ 1464073 h 1536123"/>
              <a:gd name="connsiteX7" fmla="*/ 0 w 1599002"/>
              <a:gd name="connsiteY7" fmla="*/ 1442227 h 1536123"/>
              <a:gd name="connsiteX8" fmla="*/ 362809 w 1599002"/>
              <a:gd name="connsiteY8" fmla="*/ 420142 h 1536123"/>
              <a:gd name="connsiteX9" fmla="*/ 458532 w 1599002"/>
              <a:gd name="connsiteY9" fmla="*/ 439325 h 1536123"/>
              <a:gd name="connsiteX10" fmla="*/ 484142 w 1599002"/>
              <a:gd name="connsiteY10" fmla="*/ 441624 h 1536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9002" h="1536123">
                <a:moveTo>
                  <a:pt x="740284" y="0"/>
                </a:moveTo>
                <a:lnTo>
                  <a:pt x="978608" y="410904"/>
                </a:lnTo>
                <a:lnTo>
                  <a:pt x="1093357" y="377861"/>
                </a:lnTo>
                <a:lnTo>
                  <a:pt x="1133997" y="360973"/>
                </a:lnTo>
                <a:lnTo>
                  <a:pt x="1599002" y="1337778"/>
                </a:lnTo>
                <a:lnTo>
                  <a:pt x="1456090" y="1397168"/>
                </a:lnTo>
                <a:cubicBezTo>
                  <a:pt x="998963" y="1560463"/>
                  <a:pt x="518457" y="1575932"/>
                  <a:pt x="72312" y="1464073"/>
                </a:cubicBezTo>
                <a:lnTo>
                  <a:pt x="0" y="1442227"/>
                </a:lnTo>
                <a:lnTo>
                  <a:pt x="362809" y="420142"/>
                </a:lnTo>
                <a:lnTo>
                  <a:pt x="458532" y="439325"/>
                </a:lnTo>
                <a:lnTo>
                  <a:pt x="484142" y="441624"/>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9" name="Forma libre: forma 78">
            <a:extLst>
              <a:ext uri="{FF2B5EF4-FFF2-40B4-BE49-F238E27FC236}">
                <a16:creationId xmlns:a16="http://schemas.microsoft.com/office/drawing/2014/main" id="{74C148B6-C785-A189-E6BB-CBA5AB81C06B}"/>
              </a:ext>
            </a:extLst>
          </p:cNvPr>
          <p:cNvSpPr/>
          <p:nvPr/>
        </p:nvSpPr>
        <p:spPr>
          <a:xfrm rot="20595973">
            <a:off x="3402403" y="4131010"/>
            <a:ext cx="1596347" cy="1568107"/>
          </a:xfrm>
          <a:custGeom>
            <a:avLst/>
            <a:gdLst>
              <a:gd name="connsiteX0" fmla="*/ 696318 w 1596347"/>
              <a:gd name="connsiteY0" fmla="*/ 0 h 1568107"/>
              <a:gd name="connsiteX1" fmla="*/ 949704 w 1596347"/>
              <a:gd name="connsiteY1" fmla="*/ 436874 h 1568107"/>
              <a:gd name="connsiteX2" fmla="*/ 991025 w 1596347"/>
              <a:gd name="connsiteY2" fmla="*/ 426685 h 1568107"/>
              <a:gd name="connsiteX3" fmla="*/ 1082729 w 1596347"/>
              <a:gd name="connsiteY3" fmla="*/ 393208 h 1568107"/>
              <a:gd name="connsiteX4" fmla="*/ 1596347 w 1596347"/>
              <a:gd name="connsiteY4" fmla="*/ 1348448 h 1568107"/>
              <a:gd name="connsiteX5" fmla="*/ 1528186 w 1596347"/>
              <a:gd name="connsiteY5" fmla="*/ 1381008 h 1568107"/>
              <a:gd name="connsiteX6" fmla="*/ 150267 w 1596347"/>
              <a:gd name="connsiteY6" fmla="*/ 1524732 h 1568107"/>
              <a:gd name="connsiteX7" fmla="*/ 0 w 1596347"/>
              <a:gd name="connsiteY7" fmla="*/ 1487704 h 1568107"/>
              <a:gd name="connsiteX8" fmla="*/ 311490 w 1596347"/>
              <a:gd name="connsiteY8" fmla="*/ 451677 h 1568107"/>
              <a:gd name="connsiteX9" fmla="*/ 354221 w 1596347"/>
              <a:gd name="connsiteY9" fmla="*/ 462206 h 1568107"/>
              <a:gd name="connsiteX10" fmla="*/ 423092 w 1596347"/>
              <a:gd name="connsiteY10" fmla="*/ 471079 h 156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6347" h="1568107">
                <a:moveTo>
                  <a:pt x="696318" y="0"/>
                </a:moveTo>
                <a:lnTo>
                  <a:pt x="949704" y="436874"/>
                </a:lnTo>
                <a:lnTo>
                  <a:pt x="991025" y="426685"/>
                </a:lnTo>
                <a:lnTo>
                  <a:pt x="1082729" y="393208"/>
                </a:lnTo>
                <a:lnTo>
                  <a:pt x="1596347" y="1348448"/>
                </a:lnTo>
                <a:lnTo>
                  <a:pt x="1528186" y="1381008"/>
                </a:lnTo>
                <a:cubicBezTo>
                  <a:pt x="1104165" y="1559233"/>
                  <a:pt x="626871" y="1616814"/>
                  <a:pt x="150267" y="1524732"/>
                </a:cubicBezTo>
                <a:lnTo>
                  <a:pt x="0" y="1487704"/>
                </a:lnTo>
                <a:lnTo>
                  <a:pt x="311490" y="451677"/>
                </a:lnTo>
                <a:lnTo>
                  <a:pt x="354221" y="462206"/>
                </a:lnTo>
                <a:lnTo>
                  <a:pt x="423092" y="471079"/>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8" name="Forma libre: forma 77">
            <a:extLst>
              <a:ext uri="{FF2B5EF4-FFF2-40B4-BE49-F238E27FC236}">
                <a16:creationId xmlns:a16="http://schemas.microsoft.com/office/drawing/2014/main" id="{B3A8E8E7-512B-0B51-5D79-A93066168928}"/>
              </a:ext>
            </a:extLst>
          </p:cNvPr>
          <p:cNvSpPr/>
          <p:nvPr/>
        </p:nvSpPr>
        <p:spPr>
          <a:xfrm rot="17796779">
            <a:off x="4221675" y="3306212"/>
            <a:ext cx="1636872" cy="1541880"/>
          </a:xfrm>
          <a:custGeom>
            <a:avLst/>
            <a:gdLst>
              <a:gd name="connsiteX0" fmla="*/ 1150133 w 1636872"/>
              <a:gd name="connsiteY0" fmla="*/ 388940 h 1541880"/>
              <a:gd name="connsiteX1" fmla="*/ 1636872 w 1636872"/>
              <a:gd name="connsiteY1" fmla="*/ 1360388 h 1541880"/>
              <a:gd name="connsiteX2" fmla="*/ 1577907 w 1636872"/>
              <a:gd name="connsiteY2" fmla="*/ 1386300 h 1541880"/>
              <a:gd name="connsiteX3" fmla="*/ 195760 w 1636872"/>
              <a:gd name="connsiteY3" fmla="*/ 1481117 h 1541880"/>
              <a:gd name="connsiteX4" fmla="*/ 0 w 1636872"/>
              <a:gd name="connsiteY4" fmla="*/ 1426262 h 1541880"/>
              <a:gd name="connsiteX5" fmla="*/ 341249 w 1636872"/>
              <a:gd name="connsiteY5" fmla="*/ 399653 h 1541880"/>
              <a:gd name="connsiteX6" fmla="*/ 437045 w 1636872"/>
              <a:gd name="connsiteY6" fmla="*/ 426496 h 1541880"/>
              <a:gd name="connsiteX7" fmla="*/ 502824 w 1636872"/>
              <a:gd name="connsiteY7" fmla="*/ 437488 h 1541880"/>
              <a:gd name="connsiteX8" fmla="*/ 756567 w 1636872"/>
              <a:gd name="connsiteY8" fmla="*/ 0 h 1541880"/>
              <a:gd name="connsiteX9" fmla="*/ 1004916 w 1636872"/>
              <a:gd name="connsiteY9" fmla="*/ 428189 h 1541880"/>
              <a:gd name="connsiteX10" fmla="*/ 1069263 w 1636872"/>
              <a:gd name="connsiteY10" fmla="*/ 415116 h 154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6872" h="1541880">
                <a:moveTo>
                  <a:pt x="1150133" y="388940"/>
                </a:moveTo>
                <a:lnTo>
                  <a:pt x="1636872" y="1360388"/>
                </a:lnTo>
                <a:lnTo>
                  <a:pt x="1577907" y="1386300"/>
                </a:lnTo>
                <a:cubicBezTo>
                  <a:pt x="1124169" y="1558786"/>
                  <a:pt x="644072" y="1583950"/>
                  <a:pt x="195760" y="1481117"/>
                </a:cubicBezTo>
                <a:lnTo>
                  <a:pt x="0" y="1426262"/>
                </a:lnTo>
                <a:lnTo>
                  <a:pt x="341249" y="399653"/>
                </a:lnTo>
                <a:lnTo>
                  <a:pt x="437045" y="426496"/>
                </a:lnTo>
                <a:lnTo>
                  <a:pt x="502824" y="437488"/>
                </a:lnTo>
                <a:lnTo>
                  <a:pt x="756567" y="0"/>
                </a:lnTo>
                <a:lnTo>
                  <a:pt x="1004916" y="428189"/>
                </a:lnTo>
                <a:lnTo>
                  <a:pt x="1069263" y="415116"/>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7" name="Forma libre: forma 76">
            <a:extLst>
              <a:ext uri="{FF2B5EF4-FFF2-40B4-BE49-F238E27FC236}">
                <a16:creationId xmlns:a16="http://schemas.microsoft.com/office/drawing/2014/main" id="{A8472191-056C-5376-91E3-95B575A4F460}"/>
              </a:ext>
            </a:extLst>
          </p:cNvPr>
          <p:cNvSpPr/>
          <p:nvPr/>
        </p:nvSpPr>
        <p:spPr>
          <a:xfrm rot="15056664">
            <a:off x="4192045" y="2049594"/>
            <a:ext cx="1687460" cy="1600158"/>
          </a:xfrm>
          <a:custGeom>
            <a:avLst/>
            <a:gdLst>
              <a:gd name="connsiteX0" fmla="*/ 1687460 w 1687460"/>
              <a:gd name="connsiteY0" fmla="*/ 1418990 h 1600158"/>
              <a:gd name="connsiteX1" fmla="*/ 1618034 w 1687460"/>
              <a:gd name="connsiteY1" fmla="*/ 1448761 h 1600158"/>
              <a:gd name="connsiteX2" fmla="*/ 0 w 1687460"/>
              <a:gd name="connsiteY2" fmla="*/ 1468305 h 1600158"/>
              <a:gd name="connsiteX3" fmla="*/ 353206 w 1687460"/>
              <a:gd name="connsiteY3" fmla="*/ 445748 h 1600158"/>
              <a:gd name="connsiteX4" fmla="*/ 547063 w 1687460"/>
              <a:gd name="connsiteY4" fmla="*/ 496709 h 1600158"/>
              <a:gd name="connsiteX5" fmla="*/ 551170 w 1687460"/>
              <a:gd name="connsiteY5" fmla="*/ 497147 h 1600158"/>
              <a:gd name="connsiteX6" fmla="*/ 839515 w 1687460"/>
              <a:gd name="connsiteY6" fmla="*/ 0 h 1600158"/>
              <a:gd name="connsiteX7" fmla="*/ 1114707 w 1687460"/>
              <a:gd name="connsiteY7" fmla="*/ 474469 h 1600158"/>
              <a:gd name="connsiteX8" fmla="*/ 1119975 w 1687460"/>
              <a:gd name="connsiteY8" fmla="*/ 473461 h 1600158"/>
              <a:gd name="connsiteX9" fmla="*/ 1212962 w 1687460"/>
              <a:gd name="connsiteY9" fmla="*/ 443725 h 160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7460" h="1600158">
                <a:moveTo>
                  <a:pt x="1687460" y="1418990"/>
                </a:moveTo>
                <a:lnTo>
                  <a:pt x="1618034" y="1448761"/>
                </a:lnTo>
                <a:cubicBezTo>
                  <a:pt x="1115326" y="1636479"/>
                  <a:pt x="546817" y="1657183"/>
                  <a:pt x="0" y="1468305"/>
                </a:cubicBezTo>
                <a:lnTo>
                  <a:pt x="353206" y="445748"/>
                </a:lnTo>
                <a:cubicBezTo>
                  <a:pt x="417436" y="467934"/>
                  <a:pt x="482213" y="484844"/>
                  <a:pt x="547063" y="496709"/>
                </a:cubicBezTo>
                <a:lnTo>
                  <a:pt x="551170" y="497147"/>
                </a:lnTo>
                <a:lnTo>
                  <a:pt x="839515" y="0"/>
                </a:lnTo>
                <a:lnTo>
                  <a:pt x="1114707" y="474469"/>
                </a:lnTo>
                <a:lnTo>
                  <a:pt x="1119975" y="473461"/>
                </a:lnTo>
                <a:lnTo>
                  <a:pt x="1212962" y="4437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6" name="Forma libre: forma 75">
            <a:extLst>
              <a:ext uri="{FF2B5EF4-FFF2-40B4-BE49-F238E27FC236}">
                <a16:creationId xmlns:a16="http://schemas.microsoft.com/office/drawing/2014/main" id="{B920755C-6FB3-4B89-5D24-5A024BA9DA71}"/>
              </a:ext>
            </a:extLst>
          </p:cNvPr>
          <p:cNvSpPr/>
          <p:nvPr/>
        </p:nvSpPr>
        <p:spPr>
          <a:xfrm rot="12220945">
            <a:off x="3317935" y="1162992"/>
            <a:ext cx="1722567" cy="1576854"/>
          </a:xfrm>
          <a:custGeom>
            <a:avLst/>
            <a:gdLst>
              <a:gd name="connsiteX0" fmla="*/ 1722567 w 1722567"/>
              <a:gd name="connsiteY0" fmla="*/ 1406690 h 1576854"/>
              <a:gd name="connsiteX1" fmla="*/ 1577884 w 1722567"/>
              <a:gd name="connsiteY1" fmla="*/ 1461626 h 1576854"/>
              <a:gd name="connsiteX2" fmla="*/ 192698 w 1722567"/>
              <a:gd name="connsiteY2" fmla="*/ 1485656 h 1576854"/>
              <a:gd name="connsiteX3" fmla="*/ 0 w 1722567"/>
              <a:gd name="connsiteY3" fmla="*/ 1420865 h 1576854"/>
              <a:gd name="connsiteX4" fmla="*/ 393289 w 1722567"/>
              <a:gd name="connsiteY4" fmla="*/ 413045 h 1576854"/>
              <a:gd name="connsiteX5" fmla="*/ 487585 w 1722567"/>
              <a:gd name="connsiteY5" fmla="*/ 444750 h 1576854"/>
              <a:gd name="connsiteX6" fmla="*/ 608971 w 1722567"/>
              <a:gd name="connsiteY6" fmla="*/ 469952 h 1576854"/>
              <a:gd name="connsiteX7" fmla="*/ 881543 w 1722567"/>
              <a:gd name="connsiteY7" fmla="*/ 0 h 1576854"/>
              <a:gd name="connsiteX8" fmla="*/ 1145989 w 1722567"/>
              <a:gd name="connsiteY8" fmla="*/ 455943 h 1576854"/>
              <a:gd name="connsiteX9" fmla="*/ 1246885 w 1722567"/>
              <a:gd name="connsiteY9" fmla="*/ 431578 h 1576854"/>
              <a:gd name="connsiteX10" fmla="*/ 1288028 w 1722567"/>
              <a:gd name="connsiteY10" fmla="*/ 415956 h 1576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67" h="1576854">
                <a:moveTo>
                  <a:pt x="1722567" y="1406690"/>
                </a:moveTo>
                <a:lnTo>
                  <a:pt x="1577884" y="1461626"/>
                </a:lnTo>
                <a:cubicBezTo>
                  <a:pt x="1115921" y="1610690"/>
                  <a:pt x="635166" y="1611275"/>
                  <a:pt x="192698" y="1485656"/>
                </a:cubicBezTo>
                <a:lnTo>
                  <a:pt x="0" y="1420865"/>
                </a:lnTo>
                <a:lnTo>
                  <a:pt x="393289" y="413045"/>
                </a:lnTo>
                <a:lnTo>
                  <a:pt x="487585" y="444750"/>
                </a:lnTo>
                <a:lnTo>
                  <a:pt x="608971" y="469952"/>
                </a:lnTo>
                <a:lnTo>
                  <a:pt x="881543" y="0"/>
                </a:lnTo>
                <a:lnTo>
                  <a:pt x="1145989" y="455943"/>
                </a:lnTo>
                <a:lnTo>
                  <a:pt x="1246885" y="431578"/>
                </a:lnTo>
                <a:lnTo>
                  <a:pt x="1288028" y="41595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pic>
        <p:nvPicPr>
          <p:cNvPr id="106" name="Gráfico 105" descr="Signo de interrogación con relleno sólido">
            <a:extLst>
              <a:ext uri="{FF2B5EF4-FFF2-40B4-BE49-F238E27FC236}">
                <a16:creationId xmlns:a16="http://schemas.microsoft.com/office/drawing/2014/main" id="{1F5B269D-6297-315E-F8DD-36CEAC3D1A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11148" y="1446854"/>
            <a:ext cx="657904" cy="657904"/>
          </a:xfrm>
          <a:prstGeom prst="rect">
            <a:avLst/>
          </a:prstGeom>
        </p:spPr>
      </p:pic>
      <p:pic>
        <p:nvPicPr>
          <p:cNvPr id="107" name="Gráfico 106" descr="Diana con relleno sólido">
            <a:extLst>
              <a:ext uri="{FF2B5EF4-FFF2-40B4-BE49-F238E27FC236}">
                <a16:creationId xmlns:a16="http://schemas.microsoft.com/office/drawing/2014/main" id="{D444A858-02E6-68BD-84E2-2F121E0655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72679" y="4740009"/>
            <a:ext cx="657904" cy="657904"/>
          </a:xfrm>
          <a:prstGeom prst="rect">
            <a:avLst/>
          </a:prstGeom>
        </p:spPr>
      </p:pic>
      <p:pic>
        <p:nvPicPr>
          <p:cNvPr id="108" name="Gráfico 107" descr="Calendario con relleno sólido">
            <a:extLst>
              <a:ext uri="{FF2B5EF4-FFF2-40B4-BE49-F238E27FC236}">
                <a16:creationId xmlns:a16="http://schemas.microsoft.com/office/drawing/2014/main" id="{B88861CC-8695-5F04-226A-2A83CA2057C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908616" y="4851292"/>
            <a:ext cx="657904" cy="657904"/>
          </a:xfrm>
          <a:prstGeom prst="rect">
            <a:avLst/>
          </a:prstGeom>
        </p:spPr>
      </p:pic>
      <p:pic>
        <p:nvPicPr>
          <p:cNvPr id="109" name="Gráfico 108" descr="Presentación con gráfico circular con relleno sólido">
            <a:extLst>
              <a:ext uri="{FF2B5EF4-FFF2-40B4-BE49-F238E27FC236}">
                <a16:creationId xmlns:a16="http://schemas.microsoft.com/office/drawing/2014/main" id="{48E7B41F-D1EB-D2A1-7850-D3E581F2119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33332" y="3899559"/>
            <a:ext cx="657904" cy="657904"/>
          </a:xfrm>
          <a:prstGeom prst="rect">
            <a:avLst/>
          </a:prstGeom>
        </p:spPr>
      </p:pic>
      <p:pic>
        <p:nvPicPr>
          <p:cNvPr id="110" name="Gráfico 109" descr="Piezas de rompecabezas con relleno sólido">
            <a:extLst>
              <a:ext uri="{FF2B5EF4-FFF2-40B4-BE49-F238E27FC236}">
                <a16:creationId xmlns:a16="http://schemas.microsoft.com/office/drawing/2014/main" id="{42CA8E54-87D4-CF3A-090A-1A427D6CE95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004707" y="2520721"/>
            <a:ext cx="657904" cy="657904"/>
          </a:xfrm>
          <a:prstGeom prst="rect">
            <a:avLst/>
          </a:prstGeom>
        </p:spPr>
      </p:pic>
      <p:pic>
        <p:nvPicPr>
          <p:cNvPr id="111" name="Gráfico 110" descr="Edificio con relleno sólido">
            <a:extLst>
              <a:ext uri="{FF2B5EF4-FFF2-40B4-BE49-F238E27FC236}">
                <a16:creationId xmlns:a16="http://schemas.microsoft.com/office/drawing/2014/main" id="{48D484F1-C155-5977-FA59-4E5682298DA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454518" y="1496813"/>
            <a:ext cx="657904" cy="657904"/>
          </a:xfrm>
          <a:prstGeom prst="rect">
            <a:avLst/>
          </a:prstGeom>
        </p:spPr>
      </p:pic>
      <p:pic>
        <p:nvPicPr>
          <p:cNvPr id="112" name="Gráfico 111" descr="Dinero volando con relleno sólido">
            <a:extLst>
              <a:ext uri="{FF2B5EF4-FFF2-40B4-BE49-F238E27FC236}">
                <a16:creationId xmlns:a16="http://schemas.microsoft.com/office/drawing/2014/main" id="{5C34FB73-F81E-AE52-3A93-38643326F24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506644" y="2482266"/>
            <a:ext cx="657904" cy="657904"/>
          </a:xfrm>
          <a:prstGeom prst="rect">
            <a:avLst/>
          </a:prstGeom>
        </p:spPr>
      </p:pic>
      <p:pic>
        <p:nvPicPr>
          <p:cNvPr id="113" name="Gráfico 112" descr="Bombilla y lápiz con relleno sólido">
            <a:extLst>
              <a:ext uri="{FF2B5EF4-FFF2-40B4-BE49-F238E27FC236}">
                <a16:creationId xmlns:a16="http://schemas.microsoft.com/office/drawing/2014/main" id="{5BF5576A-396D-F58F-4AA4-E60B5BAB161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550107" y="3963435"/>
            <a:ext cx="657904" cy="657904"/>
          </a:xfrm>
          <a:prstGeom prst="rect">
            <a:avLst/>
          </a:prstGeom>
        </p:spPr>
      </p:pic>
      <p:pic>
        <p:nvPicPr>
          <p:cNvPr id="114" name="Gráfico 113" descr="Engranaje único con relleno sólido">
            <a:extLst>
              <a:ext uri="{FF2B5EF4-FFF2-40B4-BE49-F238E27FC236}">
                <a16:creationId xmlns:a16="http://schemas.microsoft.com/office/drawing/2014/main" id="{3949158C-9C0F-E093-B0E1-710D13639C77}"/>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rot="1800000">
            <a:off x="2731249" y="2691285"/>
            <a:ext cx="1615357" cy="1615357"/>
          </a:xfrm>
          <a:prstGeom prst="rect">
            <a:avLst/>
          </a:prstGeom>
        </p:spPr>
      </p:pic>
      <p:sp>
        <p:nvSpPr>
          <p:cNvPr id="115" name="CuadroTexto 114">
            <a:extLst>
              <a:ext uri="{FF2B5EF4-FFF2-40B4-BE49-F238E27FC236}">
                <a16:creationId xmlns:a16="http://schemas.microsoft.com/office/drawing/2014/main" id="{12FE379F-DB52-8B15-4123-E7B105475A7F}"/>
              </a:ext>
            </a:extLst>
          </p:cNvPr>
          <p:cNvSpPr txBox="1"/>
          <p:nvPr/>
        </p:nvSpPr>
        <p:spPr>
          <a:xfrm>
            <a:off x="6667500" y="1581150"/>
            <a:ext cx="4202001" cy="1323439"/>
          </a:xfrm>
          <a:prstGeom prst="rect">
            <a:avLst/>
          </a:prstGeom>
          <a:noFill/>
        </p:spPr>
        <p:txBody>
          <a:bodyPr wrap="square" rtlCol="0">
            <a:spAutoFit/>
          </a:bodyPr>
          <a:lstStyle/>
          <a:p>
            <a:r>
              <a:rPr lang="es-CO" sz="4000" dirty="0">
                <a:solidFill>
                  <a:schemeClr val="accent4"/>
                </a:solidFill>
              </a:rPr>
              <a:t>BUSINESS</a:t>
            </a:r>
            <a:r>
              <a:rPr lang="es-CO" sz="4000" dirty="0"/>
              <a:t> </a:t>
            </a:r>
          </a:p>
          <a:p>
            <a:r>
              <a:rPr lang="es-CO" sz="4000" b="1" dirty="0">
                <a:solidFill>
                  <a:schemeClr val="bg1"/>
                </a:solidFill>
                <a:latin typeface="Lato" panose="020F0502020204030203" pitchFamily="34" charset="0"/>
              </a:rPr>
              <a:t>INFOGRAPHIC</a:t>
            </a:r>
          </a:p>
        </p:txBody>
      </p:sp>
      <p:sp>
        <p:nvSpPr>
          <p:cNvPr id="116" name="Text Placeholder 51">
            <a:extLst>
              <a:ext uri="{FF2B5EF4-FFF2-40B4-BE49-F238E27FC236}">
                <a16:creationId xmlns:a16="http://schemas.microsoft.com/office/drawing/2014/main" id="{045B7CD9-52AF-F5CD-7BDC-07EE872E3179}"/>
              </a:ext>
            </a:extLst>
          </p:cNvPr>
          <p:cNvSpPr txBox="1">
            <a:spLocks/>
          </p:cNvSpPr>
          <p:nvPr/>
        </p:nvSpPr>
        <p:spPr>
          <a:xfrm>
            <a:off x="6696023" y="2983406"/>
            <a:ext cx="4173478" cy="25257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E4A9C9"/>
                </a:solidFill>
              </a:rPr>
              <a:t>Your Title</a:t>
            </a:r>
          </a:p>
          <a:p>
            <a:pPr marL="0" indent="0">
              <a:buNone/>
            </a:pPr>
            <a:r>
              <a:rPr lang="en-US" sz="1800" dirty="0">
                <a:solidFill>
                  <a:schemeClr val="bg1"/>
                </a:solidFill>
              </a:rPr>
              <a:t>Lorem ipsum dolor sit amet, consectetur adipiscing elit. Lorem ipsum dolor sit </a:t>
            </a:r>
            <a:r>
              <a:rPr lang="en-US" sz="1800" dirty="0" err="1">
                <a:solidFill>
                  <a:schemeClr val="bg1"/>
                </a:solidFill>
              </a:rPr>
              <a:t>amet</a:t>
            </a:r>
            <a:r>
              <a:rPr lang="en-US" sz="1800" dirty="0">
                <a:solidFill>
                  <a:schemeClr val="bg1"/>
                </a:solidFill>
              </a:rPr>
              <a:t>, </a:t>
            </a:r>
            <a:r>
              <a:rPr lang="en-US" sz="1800" dirty="0" err="1">
                <a:solidFill>
                  <a:schemeClr val="bg1"/>
                </a:solidFill>
              </a:rPr>
              <a:t>consectetur</a:t>
            </a:r>
            <a:r>
              <a:rPr lang="en-US" sz="1800" dirty="0">
                <a:solidFill>
                  <a:schemeClr val="bg1"/>
                </a:solidFill>
              </a:rPr>
              <a:t> </a:t>
            </a:r>
            <a:r>
              <a:rPr lang="en-US" sz="1800" dirty="0" err="1">
                <a:solidFill>
                  <a:schemeClr val="bg1"/>
                </a:solidFill>
              </a:rPr>
              <a:t>adipiscing</a:t>
            </a:r>
            <a:r>
              <a:rPr lang="en-US" sz="1800" dirty="0">
                <a:solidFill>
                  <a:schemeClr val="bg1"/>
                </a:solidFill>
              </a:rPr>
              <a:t> </a:t>
            </a:r>
            <a:r>
              <a:rPr lang="en-US" sz="1800" dirty="0" err="1">
                <a:solidFill>
                  <a:schemeClr val="bg1"/>
                </a:solidFill>
              </a:rPr>
              <a:t>elit</a:t>
            </a:r>
            <a:r>
              <a:rPr lang="en-US" sz="1800" dirty="0">
                <a:solidFill>
                  <a:schemeClr val="bg1"/>
                </a:solidFill>
              </a:rPr>
              <a:t>. Lorem ipsum dolor sit </a:t>
            </a:r>
            <a:r>
              <a:rPr lang="en-US" sz="1800" dirty="0" err="1">
                <a:solidFill>
                  <a:schemeClr val="bg1"/>
                </a:solidFill>
              </a:rPr>
              <a:t>amet</a:t>
            </a:r>
            <a:r>
              <a:rPr lang="en-US" sz="1800" dirty="0">
                <a:solidFill>
                  <a:schemeClr val="bg1"/>
                </a:solidFill>
              </a:rPr>
              <a:t>, </a:t>
            </a:r>
            <a:r>
              <a:rPr lang="en-US" sz="1800" dirty="0" err="1">
                <a:solidFill>
                  <a:schemeClr val="bg1"/>
                </a:solidFill>
              </a:rPr>
              <a:t>consectetur</a:t>
            </a:r>
            <a:r>
              <a:rPr lang="en-US" sz="1800" dirty="0">
                <a:solidFill>
                  <a:schemeClr val="bg1"/>
                </a:solidFill>
              </a:rPr>
              <a:t> </a:t>
            </a:r>
            <a:r>
              <a:rPr lang="en-US" sz="1800" dirty="0" err="1">
                <a:solidFill>
                  <a:schemeClr val="bg1"/>
                </a:solidFill>
              </a:rPr>
              <a:t>adipiscing</a:t>
            </a:r>
            <a:r>
              <a:rPr lang="en-US" sz="1800" dirty="0">
                <a:solidFill>
                  <a:schemeClr val="bg1"/>
                </a:solidFill>
              </a:rPr>
              <a:t> </a:t>
            </a:r>
            <a:r>
              <a:rPr lang="en-US" sz="1800" dirty="0" err="1">
                <a:solidFill>
                  <a:schemeClr val="bg1"/>
                </a:solidFill>
              </a:rPr>
              <a:t>elit</a:t>
            </a:r>
            <a:r>
              <a:rPr lang="en-US" sz="1800" dirty="0">
                <a:solidFill>
                  <a:schemeClr val="bg1"/>
                </a:solidFill>
              </a:rPr>
              <a:t>. </a:t>
            </a:r>
          </a:p>
          <a:p>
            <a:pPr marL="0" indent="0">
              <a:buNone/>
            </a:pPr>
            <a:endParaRPr lang="en-US" sz="1800" dirty="0">
              <a:solidFill>
                <a:schemeClr val="bg1"/>
              </a:solidFill>
            </a:endParaRPr>
          </a:p>
        </p:txBody>
      </p:sp>
    </p:spTree>
    <p:extLst>
      <p:ext uri="{BB962C8B-B14F-4D97-AF65-F5344CB8AC3E}">
        <p14:creationId xmlns:p14="http://schemas.microsoft.com/office/powerpoint/2010/main" val="2818285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Forma libre: forma 74">
            <a:extLst>
              <a:ext uri="{FF2B5EF4-FFF2-40B4-BE49-F238E27FC236}">
                <a16:creationId xmlns:a16="http://schemas.microsoft.com/office/drawing/2014/main" id="{17CBFB39-9B1A-E984-B33B-2704106041FB}"/>
              </a:ext>
            </a:extLst>
          </p:cNvPr>
          <p:cNvSpPr/>
          <p:nvPr/>
        </p:nvSpPr>
        <p:spPr>
          <a:xfrm rot="12141101">
            <a:off x="3288790" y="1148921"/>
            <a:ext cx="1722543" cy="1574453"/>
          </a:xfrm>
          <a:custGeom>
            <a:avLst/>
            <a:gdLst>
              <a:gd name="connsiteX0" fmla="*/ 0 w 1722543"/>
              <a:gd name="connsiteY0" fmla="*/ 1419740 h 1574453"/>
              <a:gd name="connsiteX1" fmla="*/ 416589 w 1722543"/>
              <a:gd name="connsiteY1" fmla="*/ 421324 h 1574453"/>
              <a:gd name="connsiteX2" fmla="*/ 458006 w 1722543"/>
              <a:gd name="connsiteY2" fmla="*/ 436200 h 1574453"/>
              <a:gd name="connsiteX3" fmla="*/ 563850 w 1722543"/>
              <a:gd name="connsiteY3" fmla="*/ 459748 h 1574453"/>
              <a:gd name="connsiteX4" fmla="*/ 830504 w 1722543"/>
              <a:gd name="connsiteY4" fmla="*/ 0 h 1574453"/>
              <a:gd name="connsiteX5" fmla="*/ 1098777 w 1722543"/>
              <a:gd name="connsiteY5" fmla="*/ 462542 h 1574453"/>
              <a:gd name="connsiteX6" fmla="*/ 1217420 w 1722543"/>
              <a:gd name="connsiteY6" fmla="*/ 435667 h 1574453"/>
              <a:gd name="connsiteX7" fmla="*/ 1311131 w 1722543"/>
              <a:gd name="connsiteY7" fmla="*/ 402266 h 1574453"/>
              <a:gd name="connsiteX8" fmla="*/ 1722543 w 1722543"/>
              <a:gd name="connsiteY8" fmla="*/ 1402823 h 1574453"/>
              <a:gd name="connsiteX9" fmla="*/ 1531045 w 1722543"/>
              <a:gd name="connsiteY9" fmla="*/ 1471082 h 1574453"/>
              <a:gd name="connsiteX10" fmla="*/ 145650 w 1722543"/>
              <a:gd name="connsiteY10" fmla="*/ 1472055 h 157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43" h="1574453">
                <a:moveTo>
                  <a:pt x="0" y="1419740"/>
                </a:moveTo>
                <a:lnTo>
                  <a:pt x="416589" y="421324"/>
                </a:lnTo>
                <a:lnTo>
                  <a:pt x="458006" y="436200"/>
                </a:lnTo>
                <a:lnTo>
                  <a:pt x="563850" y="459748"/>
                </a:lnTo>
                <a:lnTo>
                  <a:pt x="830504" y="0"/>
                </a:lnTo>
                <a:lnTo>
                  <a:pt x="1098777" y="462542"/>
                </a:lnTo>
                <a:lnTo>
                  <a:pt x="1217420" y="435667"/>
                </a:lnTo>
                <a:lnTo>
                  <a:pt x="1311131" y="402266"/>
                </a:lnTo>
                <a:lnTo>
                  <a:pt x="1722543" y="1402823"/>
                </a:lnTo>
                <a:lnTo>
                  <a:pt x="1531045" y="1471082"/>
                </a:lnTo>
                <a:cubicBezTo>
                  <a:pt x="1090915" y="1604665"/>
                  <a:pt x="610229" y="1612757"/>
                  <a:pt x="145650" y="147205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82" name="Forma libre: forma 81">
            <a:extLst>
              <a:ext uri="{FF2B5EF4-FFF2-40B4-BE49-F238E27FC236}">
                <a16:creationId xmlns:a16="http://schemas.microsoft.com/office/drawing/2014/main" id="{C633E375-5716-A1F9-0A51-5E0D3D096581}"/>
              </a:ext>
            </a:extLst>
          </p:cNvPr>
          <p:cNvSpPr/>
          <p:nvPr/>
        </p:nvSpPr>
        <p:spPr>
          <a:xfrm rot="9059531">
            <a:off x="2098587" y="1151164"/>
            <a:ext cx="1682410" cy="1572131"/>
          </a:xfrm>
          <a:custGeom>
            <a:avLst/>
            <a:gdLst>
              <a:gd name="connsiteX0" fmla="*/ 0 w 1682410"/>
              <a:gd name="connsiteY0" fmla="*/ 1339429 h 1572131"/>
              <a:gd name="connsiteX1" fmla="*/ 525938 w 1682410"/>
              <a:gd name="connsiteY1" fmla="*/ 390916 h 1572131"/>
              <a:gd name="connsiteX2" fmla="*/ 617201 w 1682410"/>
              <a:gd name="connsiteY2" fmla="*/ 425577 h 1572131"/>
              <a:gd name="connsiteX3" fmla="*/ 688037 w 1682410"/>
              <a:gd name="connsiteY3" fmla="*/ 443104 h 1572131"/>
              <a:gd name="connsiteX4" fmla="*/ 945037 w 1682410"/>
              <a:gd name="connsiteY4" fmla="*/ 0 h 1572131"/>
              <a:gd name="connsiteX5" fmla="*/ 1220002 w 1682410"/>
              <a:gd name="connsiteY5" fmla="*/ 474078 h 1572131"/>
              <a:gd name="connsiteX6" fmla="*/ 1286231 w 1682410"/>
              <a:gd name="connsiteY6" fmla="*/ 463023 h 1572131"/>
              <a:gd name="connsiteX7" fmla="*/ 1384357 w 1682410"/>
              <a:gd name="connsiteY7" fmla="*/ 438882 h 1572131"/>
              <a:gd name="connsiteX8" fmla="*/ 1682410 w 1682410"/>
              <a:gd name="connsiteY8" fmla="*/ 1478854 h 1572131"/>
              <a:gd name="connsiteX9" fmla="*/ 67734 w 1682410"/>
              <a:gd name="connsiteY9" fmla="*/ 1372867 h 157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2410" h="1572131">
                <a:moveTo>
                  <a:pt x="0" y="1339429"/>
                </a:moveTo>
                <a:lnTo>
                  <a:pt x="525938" y="390916"/>
                </a:lnTo>
                <a:lnTo>
                  <a:pt x="617201" y="425577"/>
                </a:lnTo>
                <a:lnTo>
                  <a:pt x="688037" y="443104"/>
                </a:lnTo>
                <a:lnTo>
                  <a:pt x="945037" y="0"/>
                </a:lnTo>
                <a:lnTo>
                  <a:pt x="1220002" y="474078"/>
                </a:lnTo>
                <a:lnTo>
                  <a:pt x="1286231" y="463023"/>
                </a:lnTo>
                <a:cubicBezTo>
                  <a:pt x="1318967" y="456279"/>
                  <a:pt x="1351695" y="448243"/>
                  <a:pt x="1384357" y="438882"/>
                </a:cubicBezTo>
                <a:lnTo>
                  <a:pt x="1682410" y="1478854"/>
                </a:lnTo>
                <a:cubicBezTo>
                  <a:pt x="1126281" y="1638239"/>
                  <a:pt x="559691" y="1587183"/>
                  <a:pt x="67734" y="1372867"/>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81" name="Forma libre: forma 80">
            <a:extLst>
              <a:ext uri="{FF2B5EF4-FFF2-40B4-BE49-F238E27FC236}">
                <a16:creationId xmlns:a16="http://schemas.microsoft.com/office/drawing/2014/main" id="{D99731E8-9A2D-CFE3-DA25-F3CA9B443657}"/>
              </a:ext>
            </a:extLst>
          </p:cNvPr>
          <p:cNvSpPr/>
          <p:nvPr/>
        </p:nvSpPr>
        <p:spPr>
          <a:xfrm rot="6537329">
            <a:off x="1259585" y="2048662"/>
            <a:ext cx="1637445" cy="1608262"/>
          </a:xfrm>
          <a:custGeom>
            <a:avLst/>
            <a:gdLst>
              <a:gd name="connsiteX0" fmla="*/ 0 w 1637445"/>
              <a:gd name="connsiteY0" fmla="*/ 1435643 h 1608262"/>
              <a:gd name="connsiteX1" fmla="*/ 477079 w 1637445"/>
              <a:gd name="connsiteY1" fmla="*/ 459413 h 1608262"/>
              <a:gd name="connsiteX2" fmla="*/ 558205 w 1637445"/>
              <a:gd name="connsiteY2" fmla="*/ 484786 h 1608262"/>
              <a:gd name="connsiteX3" fmla="*/ 587557 w 1637445"/>
              <a:gd name="connsiteY3" fmla="*/ 490446 h 1608262"/>
              <a:gd name="connsiteX4" fmla="*/ 872016 w 1637445"/>
              <a:gd name="connsiteY4" fmla="*/ 0 h 1608262"/>
              <a:gd name="connsiteX5" fmla="*/ 1159357 w 1637445"/>
              <a:gd name="connsiteY5" fmla="*/ 495416 h 1608262"/>
              <a:gd name="connsiteX6" fmla="*/ 1190505 w 1637445"/>
              <a:gd name="connsiteY6" fmla="*/ 489893 h 1608262"/>
              <a:gd name="connsiteX7" fmla="*/ 1286027 w 1637445"/>
              <a:gd name="connsiteY7" fmla="*/ 462102 h 1608262"/>
              <a:gd name="connsiteX8" fmla="*/ 1637445 w 1637445"/>
              <a:gd name="connsiteY8" fmla="*/ 1485275 h 1608262"/>
              <a:gd name="connsiteX9" fmla="*/ 1442241 w 1637445"/>
              <a:gd name="connsiteY9" fmla="*/ 1542069 h 1608262"/>
              <a:gd name="connsiteX10" fmla="*/ 59222 w 1637445"/>
              <a:gd name="connsiteY10" fmla="*/ 1460970 h 160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7445" h="1608262">
                <a:moveTo>
                  <a:pt x="0" y="1435643"/>
                </a:moveTo>
                <a:lnTo>
                  <a:pt x="477079" y="459413"/>
                </a:lnTo>
                <a:lnTo>
                  <a:pt x="558205" y="484786"/>
                </a:lnTo>
                <a:lnTo>
                  <a:pt x="587557" y="490446"/>
                </a:lnTo>
                <a:lnTo>
                  <a:pt x="872016" y="0"/>
                </a:lnTo>
                <a:lnTo>
                  <a:pt x="1159357" y="495416"/>
                </a:lnTo>
                <a:lnTo>
                  <a:pt x="1190505" y="489893"/>
                </a:lnTo>
                <a:lnTo>
                  <a:pt x="1286027" y="462102"/>
                </a:lnTo>
                <a:lnTo>
                  <a:pt x="1637445" y="1485275"/>
                </a:lnTo>
                <a:lnTo>
                  <a:pt x="1442241" y="1542069"/>
                </a:lnTo>
                <a:cubicBezTo>
                  <a:pt x="994971" y="1649344"/>
                  <a:pt x="514648" y="1628945"/>
                  <a:pt x="59222" y="146097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80" name="Forma libre: forma 79">
            <a:extLst>
              <a:ext uri="{FF2B5EF4-FFF2-40B4-BE49-F238E27FC236}">
                <a16:creationId xmlns:a16="http://schemas.microsoft.com/office/drawing/2014/main" id="{5034DF3A-9F2A-0C91-27E5-DA20D1664A39}"/>
              </a:ext>
            </a:extLst>
          </p:cNvPr>
          <p:cNvSpPr/>
          <p:nvPr/>
        </p:nvSpPr>
        <p:spPr>
          <a:xfrm rot="4227400">
            <a:off x="1277518" y="3346192"/>
            <a:ext cx="1599002" cy="1536123"/>
          </a:xfrm>
          <a:custGeom>
            <a:avLst/>
            <a:gdLst>
              <a:gd name="connsiteX0" fmla="*/ 740284 w 1599002"/>
              <a:gd name="connsiteY0" fmla="*/ 0 h 1536123"/>
              <a:gd name="connsiteX1" fmla="*/ 978608 w 1599002"/>
              <a:gd name="connsiteY1" fmla="*/ 410904 h 1536123"/>
              <a:gd name="connsiteX2" fmla="*/ 1093357 w 1599002"/>
              <a:gd name="connsiteY2" fmla="*/ 377861 h 1536123"/>
              <a:gd name="connsiteX3" fmla="*/ 1133997 w 1599002"/>
              <a:gd name="connsiteY3" fmla="*/ 360973 h 1536123"/>
              <a:gd name="connsiteX4" fmla="*/ 1599002 w 1599002"/>
              <a:gd name="connsiteY4" fmla="*/ 1337778 h 1536123"/>
              <a:gd name="connsiteX5" fmla="*/ 1456090 w 1599002"/>
              <a:gd name="connsiteY5" fmla="*/ 1397168 h 1536123"/>
              <a:gd name="connsiteX6" fmla="*/ 72312 w 1599002"/>
              <a:gd name="connsiteY6" fmla="*/ 1464073 h 1536123"/>
              <a:gd name="connsiteX7" fmla="*/ 0 w 1599002"/>
              <a:gd name="connsiteY7" fmla="*/ 1442227 h 1536123"/>
              <a:gd name="connsiteX8" fmla="*/ 362809 w 1599002"/>
              <a:gd name="connsiteY8" fmla="*/ 420142 h 1536123"/>
              <a:gd name="connsiteX9" fmla="*/ 458532 w 1599002"/>
              <a:gd name="connsiteY9" fmla="*/ 439325 h 1536123"/>
              <a:gd name="connsiteX10" fmla="*/ 484142 w 1599002"/>
              <a:gd name="connsiteY10" fmla="*/ 441624 h 1536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9002" h="1536123">
                <a:moveTo>
                  <a:pt x="740284" y="0"/>
                </a:moveTo>
                <a:lnTo>
                  <a:pt x="978608" y="410904"/>
                </a:lnTo>
                <a:lnTo>
                  <a:pt x="1093357" y="377861"/>
                </a:lnTo>
                <a:lnTo>
                  <a:pt x="1133997" y="360973"/>
                </a:lnTo>
                <a:lnTo>
                  <a:pt x="1599002" y="1337778"/>
                </a:lnTo>
                <a:lnTo>
                  <a:pt x="1456090" y="1397168"/>
                </a:lnTo>
                <a:cubicBezTo>
                  <a:pt x="998963" y="1560463"/>
                  <a:pt x="518457" y="1575932"/>
                  <a:pt x="72312" y="1464073"/>
                </a:cubicBezTo>
                <a:lnTo>
                  <a:pt x="0" y="1442227"/>
                </a:lnTo>
                <a:lnTo>
                  <a:pt x="362809" y="420142"/>
                </a:lnTo>
                <a:lnTo>
                  <a:pt x="458532" y="439325"/>
                </a:lnTo>
                <a:lnTo>
                  <a:pt x="484142" y="441624"/>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9" name="Forma libre: forma 78">
            <a:extLst>
              <a:ext uri="{FF2B5EF4-FFF2-40B4-BE49-F238E27FC236}">
                <a16:creationId xmlns:a16="http://schemas.microsoft.com/office/drawing/2014/main" id="{74C148B6-C785-A189-E6BB-CBA5AB81C06B}"/>
              </a:ext>
            </a:extLst>
          </p:cNvPr>
          <p:cNvSpPr/>
          <p:nvPr/>
        </p:nvSpPr>
        <p:spPr>
          <a:xfrm rot="1695973">
            <a:off x="2173238" y="4160082"/>
            <a:ext cx="1596347" cy="1568107"/>
          </a:xfrm>
          <a:custGeom>
            <a:avLst/>
            <a:gdLst>
              <a:gd name="connsiteX0" fmla="*/ 696318 w 1596347"/>
              <a:gd name="connsiteY0" fmla="*/ 0 h 1568107"/>
              <a:gd name="connsiteX1" fmla="*/ 949704 w 1596347"/>
              <a:gd name="connsiteY1" fmla="*/ 436874 h 1568107"/>
              <a:gd name="connsiteX2" fmla="*/ 991025 w 1596347"/>
              <a:gd name="connsiteY2" fmla="*/ 426685 h 1568107"/>
              <a:gd name="connsiteX3" fmla="*/ 1082729 w 1596347"/>
              <a:gd name="connsiteY3" fmla="*/ 393208 h 1568107"/>
              <a:gd name="connsiteX4" fmla="*/ 1596347 w 1596347"/>
              <a:gd name="connsiteY4" fmla="*/ 1348448 h 1568107"/>
              <a:gd name="connsiteX5" fmla="*/ 1528186 w 1596347"/>
              <a:gd name="connsiteY5" fmla="*/ 1381008 h 1568107"/>
              <a:gd name="connsiteX6" fmla="*/ 150267 w 1596347"/>
              <a:gd name="connsiteY6" fmla="*/ 1524732 h 1568107"/>
              <a:gd name="connsiteX7" fmla="*/ 0 w 1596347"/>
              <a:gd name="connsiteY7" fmla="*/ 1487704 h 1568107"/>
              <a:gd name="connsiteX8" fmla="*/ 311490 w 1596347"/>
              <a:gd name="connsiteY8" fmla="*/ 451677 h 1568107"/>
              <a:gd name="connsiteX9" fmla="*/ 354221 w 1596347"/>
              <a:gd name="connsiteY9" fmla="*/ 462206 h 1568107"/>
              <a:gd name="connsiteX10" fmla="*/ 423092 w 1596347"/>
              <a:gd name="connsiteY10" fmla="*/ 471079 h 156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6347" h="1568107">
                <a:moveTo>
                  <a:pt x="696318" y="0"/>
                </a:moveTo>
                <a:lnTo>
                  <a:pt x="949704" y="436874"/>
                </a:lnTo>
                <a:lnTo>
                  <a:pt x="991025" y="426685"/>
                </a:lnTo>
                <a:lnTo>
                  <a:pt x="1082729" y="393208"/>
                </a:lnTo>
                <a:lnTo>
                  <a:pt x="1596347" y="1348448"/>
                </a:lnTo>
                <a:lnTo>
                  <a:pt x="1528186" y="1381008"/>
                </a:lnTo>
                <a:cubicBezTo>
                  <a:pt x="1104165" y="1559233"/>
                  <a:pt x="626871" y="1616814"/>
                  <a:pt x="150267" y="1524732"/>
                </a:cubicBezTo>
                <a:lnTo>
                  <a:pt x="0" y="1487704"/>
                </a:lnTo>
                <a:lnTo>
                  <a:pt x="311490" y="451677"/>
                </a:lnTo>
                <a:lnTo>
                  <a:pt x="354221" y="462206"/>
                </a:lnTo>
                <a:lnTo>
                  <a:pt x="423092" y="471079"/>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8" name="Forma libre: forma 77">
            <a:extLst>
              <a:ext uri="{FF2B5EF4-FFF2-40B4-BE49-F238E27FC236}">
                <a16:creationId xmlns:a16="http://schemas.microsoft.com/office/drawing/2014/main" id="{B3A8E8E7-512B-0B51-5D79-A93066168928}"/>
              </a:ext>
            </a:extLst>
          </p:cNvPr>
          <p:cNvSpPr/>
          <p:nvPr/>
        </p:nvSpPr>
        <p:spPr>
          <a:xfrm rot="20496779">
            <a:off x="3339109" y="4174343"/>
            <a:ext cx="1636872" cy="1541880"/>
          </a:xfrm>
          <a:custGeom>
            <a:avLst/>
            <a:gdLst>
              <a:gd name="connsiteX0" fmla="*/ 1150133 w 1636872"/>
              <a:gd name="connsiteY0" fmla="*/ 388940 h 1541880"/>
              <a:gd name="connsiteX1" fmla="*/ 1636872 w 1636872"/>
              <a:gd name="connsiteY1" fmla="*/ 1360388 h 1541880"/>
              <a:gd name="connsiteX2" fmla="*/ 1577907 w 1636872"/>
              <a:gd name="connsiteY2" fmla="*/ 1386300 h 1541880"/>
              <a:gd name="connsiteX3" fmla="*/ 195760 w 1636872"/>
              <a:gd name="connsiteY3" fmla="*/ 1481117 h 1541880"/>
              <a:gd name="connsiteX4" fmla="*/ 0 w 1636872"/>
              <a:gd name="connsiteY4" fmla="*/ 1426262 h 1541880"/>
              <a:gd name="connsiteX5" fmla="*/ 341249 w 1636872"/>
              <a:gd name="connsiteY5" fmla="*/ 399653 h 1541880"/>
              <a:gd name="connsiteX6" fmla="*/ 437045 w 1636872"/>
              <a:gd name="connsiteY6" fmla="*/ 426496 h 1541880"/>
              <a:gd name="connsiteX7" fmla="*/ 502824 w 1636872"/>
              <a:gd name="connsiteY7" fmla="*/ 437488 h 1541880"/>
              <a:gd name="connsiteX8" fmla="*/ 756567 w 1636872"/>
              <a:gd name="connsiteY8" fmla="*/ 0 h 1541880"/>
              <a:gd name="connsiteX9" fmla="*/ 1004916 w 1636872"/>
              <a:gd name="connsiteY9" fmla="*/ 428189 h 1541880"/>
              <a:gd name="connsiteX10" fmla="*/ 1069263 w 1636872"/>
              <a:gd name="connsiteY10" fmla="*/ 415116 h 154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6872" h="1541880">
                <a:moveTo>
                  <a:pt x="1150133" y="388940"/>
                </a:moveTo>
                <a:lnTo>
                  <a:pt x="1636872" y="1360388"/>
                </a:lnTo>
                <a:lnTo>
                  <a:pt x="1577907" y="1386300"/>
                </a:lnTo>
                <a:cubicBezTo>
                  <a:pt x="1124169" y="1558786"/>
                  <a:pt x="644072" y="1583950"/>
                  <a:pt x="195760" y="1481117"/>
                </a:cubicBezTo>
                <a:lnTo>
                  <a:pt x="0" y="1426262"/>
                </a:lnTo>
                <a:lnTo>
                  <a:pt x="341249" y="399653"/>
                </a:lnTo>
                <a:lnTo>
                  <a:pt x="437045" y="426496"/>
                </a:lnTo>
                <a:lnTo>
                  <a:pt x="502824" y="437488"/>
                </a:lnTo>
                <a:lnTo>
                  <a:pt x="756567" y="0"/>
                </a:lnTo>
                <a:lnTo>
                  <a:pt x="1004916" y="428189"/>
                </a:lnTo>
                <a:lnTo>
                  <a:pt x="1069263" y="415116"/>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7" name="Forma libre: forma 76">
            <a:extLst>
              <a:ext uri="{FF2B5EF4-FFF2-40B4-BE49-F238E27FC236}">
                <a16:creationId xmlns:a16="http://schemas.microsoft.com/office/drawing/2014/main" id="{A8472191-056C-5376-91E3-95B575A4F460}"/>
              </a:ext>
            </a:extLst>
          </p:cNvPr>
          <p:cNvSpPr/>
          <p:nvPr/>
        </p:nvSpPr>
        <p:spPr>
          <a:xfrm rot="17756664">
            <a:off x="4178708" y="3274180"/>
            <a:ext cx="1687460" cy="1600158"/>
          </a:xfrm>
          <a:custGeom>
            <a:avLst/>
            <a:gdLst>
              <a:gd name="connsiteX0" fmla="*/ 1687460 w 1687460"/>
              <a:gd name="connsiteY0" fmla="*/ 1418990 h 1600158"/>
              <a:gd name="connsiteX1" fmla="*/ 1618034 w 1687460"/>
              <a:gd name="connsiteY1" fmla="*/ 1448761 h 1600158"/>
              <a:gd name="connsiteX2" fmla="*/ 0 w 1687460"/>
              <a:gd name="connsiteY2" fmla="*/ 1468305 h 1600158"/>
              <a:gd name="connsiteX3" fmla="*/ 353206 w 1687460"/>
              <a:gd name="connsiteY3" fmla="*/ 445748 h 1600158"/>
              <a:gd name="connsiteX4" fmla="*/ 547063 w 1687460"/>
              <a:gd name="connsiteY4" fmla="*/ 496709 h 1600158"/>
              <a:gd name="connsiteX5" fmla="*/ 551170 w 1687460"/>
              <a:gd name="connsiteY5" fmla="*/ 497147 h 1600158"/>
              <a:gd name="connsiteX6" fmla="*/ 839515 w 1687460"/>
              <a:gd name="connsiteY6" fmla="*/ 0 h 1600158"/>
              <a:gd name="connsiteX7" fmla="*/ 1114707 w 1687460"/>
              <a:gd name="connsiteY7" fmla="*/ 474469 h 1600158"/>
              <a:gd name="connsiteX8" fmla="*/ 1119975 w 1687460"/>
              <a:gd name="connsiteY8" fmla="*/ 473461 h 1600158"/>
              <a:gd name="connsiteX9" fmla="*/ 1212962 w 1687460"/>
              <a:gd name="connsiteY9" fmla="*/ 443725 h 160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7460" h="1600158">
                <a:moveTo>
                  <a:pt x="1687460" y="1418990"/>
                </a:moveTo>
                <a:lnTo>
                  <a:pt x="1618034" y="1448761"/>
                </a:lnTo>
                <a:cubicBezTo>
                  <a:pt x="1115326" y="1636479"/>
                  <a:pt x="546817" y="1657183"/>
                  <a:pt x="0" y="1468305"/>
                </a:cubicBezTo>
                <a:lnTo>
                  <a:pt x="353206" y="445748"/>
                </a:lnTo>
                <a:cubicBezTo>
                  <a:pt x="417436" y="467934"/>
                  <a:pt x="482213" y="484844"/>
                  <a:pt x="547063" y="496709"/>
                </a:cubicBezTo>
                <a:lnTo>
                  <a:pt x="551170" y="497147"/>
                </a:lnTo>
                <a:lnTo>
                  <a:pt x="839515" y="0"/>
                </a:lnTo>
                <a:lnTo>
                  <a:pt x="1114707" y="474469"/>
                </a:lnTo>
                <a:lnTo>
                  <a:pt x="1119975" y="473461"/>
                </a:lnTo>
                <a:lnTo>
                  <a:pt x="1212962" y="4437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6" name="Forma libre: forma 75">
            <a:extLst>
              <a:ext uri="{FF2B5EF4-FFF2-40B4-BE49-F238E27FC236}">
                <a16:creationId xmlns:a16="http://schemas.microsoft.com/office/drawing/2014/main" id="{B920755C-6FB3-4B89-5D24-5A024BA9DA71}"/>
              </a:ext>
            </a:extLst>
          </p:cNvPr>
          <p:cNvSpPr/>
          <p:nvPr/>
        </p:nvSpPr>
        <p:spPr>
          <a:xfrm rot="14920945">
            <a:off x="4392258" y="1427564"/>
            <a:ext cx="2489028" cy="2278480"/>
          </a:xfrm>
          <a:custGeom>
            <a:avLst/>
            <a:gdLst>
              <a:gd name="connsiteX0" fmla="*/ 1722567 w 1722567"/>
              <a:gd name="connsiteY0" fmla="*/ 1406690 h 1576854"/>
              <a:gd name="connsiteX1" fmla="*/ 1577884 w 1722567"/>
              <a:gd name="connsiteY1" fmla="*/ 1461626 h 1576854"/>
              <a:gd name="connsiteX2" fmla="*/ 192698 w 1722567"/>
              <a:gd name="connsiteY2" fmla="*/ 1485656 h 1576854"/>
              <a:gd name="connsiteX3" fmla="*/ 0 w 1722567"/>
              <a:gd name="connsiteY3" fmla="*/ 1420865 h 1576854"/>
              <a:gd name="connsiteX4" fmla="*/ 393289 w 1722567"/>
              <a:gd name="connsiteY4" fmla="*/ 413045 h 1576854"/>
              <a:gd name="connsiteX5" fmla="*/ 487585 w 1722567"/>
              <a:gd name="connsiteY5" fmla="*/ 444750 h 1576854"/>
              <a:gd name="connsiteX6" fmla="*/ 608971 w 1722567"/>
              <a:gd name="connsiteY6" fmla="*/ 469952 h 1576854"/>
              <a:gd name="connsiteX7" fmla="*/ 881543 w 1722567"/>
              <a:gd name="connsiteY7" fmla="*/ 0 h 1576854"/>
              <a:gd name="connsiteX8" fmla="*/ 1145989 w 1722567"/>
              <a:gd name="connsiteY8" fmla="*/ 455943 h 1576854"/>
              <a:gd name="connsiteX9" fmla="*/ 1246885 w 1722567"/>
              <a:gd name="connsiteY9" fmla="*/ 431578 h 1576854"/>
              <a:gd name="connsiteX10" fmla="*/ 1288028 w 1722567"/>
              <a:gd name="connsiteY10" fmla="*/ 415956 h 1576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67" h="1576854">
                <a:moveTo>
                  <a:pt x="1722567" y="1406690"/>
                </a:moveTo>
                <a:lnTo>
                  <a:pt x="1577884" y="1461626"/>
                </a:lnTo>
                <a:cubicBezTo>
                  <a:pt x="1115921" y="1610690"/>
                  <a:pt x="635166" y="1611275"/>
                  <a:pt x="192698" y="1485656"/>
                </a:cubicBezTo>
                <a:lnTo>
                  <a:pt x="0" y="1420865"/>
                </a:lnTo>
                <a:lnTo>
                  <a:pt x="393289" y="413045"/>
                </a:lnTo>
                <a:lnTo>
                  <a:pt x="487585" y="444750"/>
                </a:lnTo>
                <a:lnTo>
                  <a:pt x="608971" y="469952"/>
                </a:lnTo>
                <a:lnTo>
                  <a:pt x="881543" y="0"/>
                </a:lnTo>
                <a:lnTo>
                  <a:pt x="1145989" y="455943"/>
                </a:lnTo>
                <a:lnTo>
                  <a:pt x="1246885" y="431578"/>
                </a:lnTo>
                <a:lnTo>
                  <a:pt x="1288028" y="415956"/>
                </a:lnTo>
                <a:close/>
              </a:path>
            </a:pathLst>
          </a:custGeom>
          <a:solidFill>
            <a:schemeClr val="accent4"/>
          </a:solidFill>
          <a:ln>
            <a:noFill/>
          </a:ln>
          <a:effectLst>
            <a:glow rad="406400">
              <a:schemeClr val="accent4">
                <a:satMod val="175000"/>
                <a:alpha val="40000"/>
              </a:schemeClr>
            </a:glow>
            <a:reflection blurRad="6350" stA="50000" endA="300" endPos="90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dirty="0"/>
          </a:p>
        </p:txBody>
      </p:sp>
      <p:pic>
        <p:nvPicPr>
          <p:cNvPr id="106" name="Gráfico 105" descr="Signo de interrogación con relleno sólido">
            <a:extLst>
              <a:ext uri="{FF2B5EF4-FFF2-40B4-BE49-F238E27FC236}">
                <a16:creationId xmlns:a16="http://schemas.microsoft.com/office/drawing/2014/main" id="{1F5B269D-6297-315E-F8DD-36CEAC3D1A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27396" y="1982962"/>
            <a:ext cx="1131947" cy="1131947"/>
          </a:xfrm>
          <a:prstGeom prst="rect">
            <a:avLst/>
          </a:prstGeom>
        </p:spPr>
      </p:pic>
      <p:pic>
        <p:nvPicPr>
          <p:cNvPr id="107" name="Gráfico 106" descr="Diana con relleno sólido">
            <a:extLst>
              <a:ext uri="{FF2B5EF4-FFF2-40B4-BE49-F238E27FC236}">
                <a16:creationId xmlns:a16="http://schemas.microsoft.com/office/drawing/2014/main" id="{D444A858-02E6-68BD-84E2-2F121E0655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58938" y="3888326"/>
            <a:ext cx="657904" cy="657904"/>
          </a:xfrm>
          <a:prstGeom prst="rect">
            <a:avLst/>
          </a:prstGeom>
        </p:spPr>
      </p:pic>
      <p:pic>
        <p:nvPicPr>
          <p:cNvPr id="108" name="Gráfico 107" descr="Calendario con relleno sólido">
            <a:extLst>
              <a:ext uri="{FF2B5EF4-FFF2-40B4-BE49-F238E27FC236}">
                <a16:creationId xmlns:a16="http://schemas.microsoft.com/office/drawing/2014/main" id="{B88861CC-8695-5F04-226A-2A83CA2057C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75235" y="4851827"/>
            <a:ext cx="657904" cy="657904"/>
          </a:xfrm>
          <a:prstGeom prst="rect">
            <a:avLst/>
          </a:prstGeom>
        </p:spPr>
      </p:pic>
      <p:pic>
        <p:nvPicPr>
          <p:cNvPr id="109" name="Gráfico 108" descr="Presentación con gráfico circular con relleno sólido">
            <a:extLst>
              <a:ext uri="{FF2B5EF4-FFF2-40B4-BE49-F238E27FC236}">
                <a16:creationId xmlns:a16="http://schemas.microsoft.com/office/drawing/2014/main" id="{48E7B41F-D1EB-D2A1-7850-D3E581F2119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10593" y="4939698"/>
            <a:ext cx="657904" cy="657904"/>
          </a:xfrm>
          <a:prstGeom prst="rect">
            <a:avLst/>
          </a:prstGeom>
        </p:spPr>
      </p:pic>
      <p:pic>
        <p:nvPicPr>
          <p:cNvPr id="110" name="Gráfico 109" descr="Piezas de rompecabezas con relleno sólido">
            <a:extLst>
              <a:ext uri="{FF2B5EF4-FFF2-40B4-BE49-F238E27FC236}">
                <a16:creationId xmlns:a16="http://schemas.microsoft.com/office/drawing/2014/main" id="{42CA8E54-87D4-CF3A-090A-1A427D6CE95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037619" y="3811373"/>
            <a:ext cx="657904" cy="657904"/>
          </a:xfrm>
          <a:prstGeom prst="rect">
            <a:avLst/>
          </a:prstGeom>
        </p:spPr>
      </p:pic>
      <p:pic>
        <p:nvPicPr>
          <p:cNvPr id="111" name="Gráfico 110" descr="Edificio con relleno sólido">
            <a:extLst>
              <a:ext uri="{FF2B5EF4-FFF2-40B4-BE49-F238E27FC236}">
                <a16:creationId xmlns:a16="http://schemas.microsoft.com/office/drawing/2014/main" id="{48D484F1-C155-5977-FA59-4E5682298DA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875872" y="1371364"/>
            <a:ext cx="657904" cy="657904"/>
          </a:xfrm>
          <a:prstGeom prst="rect">
            <a:avLst/>
          </a:prstGeom>
        </p:spPr>
      </p:pic>
      <p:pic>
        <p:nvPicPr>
          <p:cNvPr id="112" name="Gráfico 111" descr="Dinero volando con relleno sólido">
            <a:extLst>
              <a:ext uri="{FF2B5EF4-FFF2-40B4-BE49-F238E27FC236}">
                <a16:creationId xmlns:a16="http://schemas.microsoft.com/office/drawing/2014/main" id="{5C34FB73-F81E-AE52-3A93-38643326F24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420946" y="1507593"/>
            <a:ext cx="657904" cy="657904"/>
          </a:xfrm>
          <a:prstGeom prst="rect">
            <a:avLst/>
          </a:prstGeom>
        </p:spPr>
      </p:pic>
      <p:pic>
        <p:nvPicPr>
          <p:cNvPr id="113" name="Gráfico 112" descr="Bombilla y lápiz con relleno sólido">
            <a:extLst>
              <a:ext uri="{FF2B5EF4-FFF2-40B4-BE49-F238E27FC236}">
                <a16:creationId xmlns:a16="http://schemas.microsoft.com/office/drawing/2014/main" id="{5BF5576A-396D-F58F-4AA4-E60B5BAB161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491067" y="2441907"/>
            <a:ext cx="657904" cy="657904"/>
          </a:xfrm>
          <a:prstGeom prst="rect">
            <a:avLst/>
          </a:prstGeom>
        </p:spPr>
      </p:pic>
      <p:pic>
        <p:nvPicPr>
          <p:cNvPr id="114" name="Gráfico 113" descr="Engranaje único con relleno sólido">
            <a:extLst>
              <a:ext uri="{FF2B5EF4-FFF2-40B4-BE49-F238E27FC236}">
                <a16:creationId xmlns:a16="http://schemas.microsoft.com/office/drawing/2014/main" id="{3949158C-9C0F-E093-B0E1-710D13639C77}"/>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rot="1800000">
            <a:off x="2731249" y="2691285"/>
            <a:ext cx="1615357" cy="1615357"/>
          </a:xfrm>
          <a:prstGeom prst="rect">
            <a:avLst/>
          </a:prstGeom>
        </p:spPr>
      </p:pic>
      <p:sp>
        <p:nvSpPr>
          <p:cNvPr id="115" name="CuadroTexto 114">
            <a:extLst>
              <a:ext uri="{FF2B5EF4-FFF2-40B4-BE49-F238E27FC236}">
                <a16:creationId xmlns:a16="http://schemas.microsoft.com/office/drawing/2014/main" id="{12FE379F-DB52-8B15-4123-E7B105475A7F}"/>
              </a:ext>
            </a:extLst>
          </p:cNvPr>
          <p:cNvSpPr txBox="1"/>
          <p:nvPr/>
        </p:nvSpPr>
        <p:spPr>
          <a:xfrm>
            <a:off x="6667500" y="7860030"/>
            <a:ext cx="4202001" cy="1323439"/>
          </a:xfrm>
          <a:prstGeom prst="rect">
            <a:avLst/>
          </a:prstGeom>
          <a:noFill/>
        </p:spPr>
        <p:txBody>
          <a:bodyPr wrap="square" rtlCol="0">
            <a:spAutoFit/>
          </a:bodyPr>
          <a:lstStyle/>
          <a:p>
            <a:r>
              <a:rPr lang="es-CO" sz="4000" dirty="0">
                <a:solidFill>
                  <a:schemeClr val="accent4"/>
                </a:solidFill>
              </a:rPr>
              <a:t>BUSINESS</a:t>
            </a:r>
            <a:r>
              <a:rPr lang="es-CO" sz="4000" dirty="0"/>
              <a:t> </a:t>
            </a:r>
          </a:p>
          <a:p>
            <a:r>
              <a:rPr lang="es-CO" sz="4000" b="1" dirty="0">
                <a:solidFill>
                  <a:schemeClr val="bg1"/>
                </a:solidFill>
                <a:latin typeface="Lato" panose="020F0502020204030203" pitchFamily="34" charset="0"/>
              </a:rPr>
              <a:t>INFOGRAPHIC</a:t>
            </a:r>
          </a:p>
        </p:txBody>
      </p:sp>
      <p:sp>
        <p:nvSpPr>
          <p:cNvPr id="116" name="Text Placeholder 51">
            <a:extLst>
              <a:ext uri="{FF2B5EF4-FFF2-40B4-BE49-F238E27FC236}">
                <a16:creationId xmlns:a16="http://schemas.microsoft.com/office/drawing/2014/main" id="{045B7CD9-52AF-F5CD-7BDC-07EE872E3179}"/>
              </a:ext>
            </a:extLst>
          </p:cNvPr>
          <p:cNvSpPr txBox="1">
            <a:spLocks/>
          </p:cNvSpPr>
          <p:nvPr/>
        </p:nvSpPr>
        <p:spPr>
          <a:xfrm>
            <a:off x="6696023" y="9262286"/>
            <a:ext cx="4173478" cy="25257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E4A9C9"/>
                </a:solidFill>
              </a:rPr>
              <a:t>Your Title</a:t>
            </a:r>
          </a:p>
          <a:p>
            <a:pPr marL="0" indent="0">
              <a:buNone/>
            </a:pPr>
            <a:r>
              <a:rPr lang="en-US" sz="1800" dirty="0">
                <a:solidFill>
                  <a:schemeClr val="bg1"/>
                </a:solidFill>
              </a:rPr>
              <a:t>Lorem ipsum dolor sit amet, consectetur adipiscing elit. Lorem ipsum dolor sit </a:t>
            </a:r>
            <a:r>
              <a:rPr lang="en-US" sz="1800" dirty="0" err="1">
                <a:solidFill>
                  <a:schemeClr val="bg1"/>
                </a:solidFill>
              </a:rPr>
              <a:t>amet</a:t>
            </a:r>
            <a:r>
              <a:rPr lang="en-US" sz="1800" dirty="0">
                <a:solidFill>
                  <a:schemeClr val="bg1"/>
                </a:solidFill>
              </a:rPr>
              <a:t>, </a:t>
            </a:r>
            <a:r>
              <a:rPr lang="en-US" sz="1800" dirty="0" err="1">
                <a:solidFill>
                  <a:schemeClr val="bg1"/>
                </a:solidFill>
              </a:rPr>
              <a:t>consectetur</a:t>
            </a:r>
            <a:r>
              <a:rPr lang="en-US" sz="1800" dirty="0">
                <a:solidFill>
                  <a:schemeClr val="bg1"/>
                </a:solidFill>
              </a:rPr>
              <a:t> </a:t>
            </a:r>
            <a:r>
              <a:rPr lang="en-US" sz="1800" dirty="0" err="1">
                <a:solidFill>
                  <a:schemeClr val="bg1"/>
                </a:solidFill>
              </a:rPr>
              <a:t>adipiscing</a:t>
            </a:r>
            <a:r>
              <a:rPr lang="en-US" sz="1800" dirty="0">
                <a:solidFill>
                  <a:schemeClr val="bg1"/>
                </a:solidFill>
              </a:rPr>
              <a:t> </a:t>
            </a:r>
            <a:r>
              <a:rPr lang="en-US" sz="1800" dirty="0" err="1">
                <a:solidFill>
                  <a:schemeClr val="bg1"/>
                </a:solidFill>
              </a:rPr>
              <a:t>elit</a:t>
            </a:r>
            <a:r>
              <a:rPr lang="en-US" sz="1800" dirty="0">
                <a:solidFill>
                  <a:schemeClr val="bg1"/>
                </a:solidFill>
              </a:rPr>
              <a:t>. Lorem ipsum dolor sit </a:t>
            </a:r>
            <a:r>
              <a:rPr lang="en-US" sz="1800" dirty="0" err="1">
                <a:solidFill>
                  <a:schemeClr val="bg1"/>
                </a:solidFill>
              </a:rPr>
              <a:t>amet</a:t>
            </a:r>
            <a:r>
              <a:rPr lang="en-US" sz="1800" dirty="0">
                <a:solidFill>
                  <a:schemeClr val="bg1"/>
                </a:solidFill>
              </a:rPr>
              <a:t>, </a:t>
            </a:r>
            <a:r>
              <a:rPr lang="en-US" sz="1800" dirty="0" err="1">
                <a:solidFill>
                  <a:schemeClr val="bg1"/>
                </a:solidFill>
              </a:rPr>
              <a:t>consectetur</a:t>
            </a:r>
            <a:r>
              <a:rPr lang="en-US" sz="1800" dirty="0">
                <a:solidFill>
                  <a:schemeClr val="bg1"/>
                </a:solidFill>
              </a:rPr>
              <a:t> </a:t>
            </a:r>
            <a:r>
              <a:rPr lang="en-US" sz="1800" dirty="0" err="1">
                <a:solidFill>
                  <a:schemeClr val="bg1"/>
                </a:solidFill>
              </a:rPr>
              <a:t>adipiscing</a:t>
            </a:r>
            <a:r>
              <a:rPr lang="en-US" sz="1800" dirty="0">
                <a:solidFill>
                  <a:schemeClr val="bg1"/>
                </a:solidFill>
              </a:rPr>
              <a:t> </a:t>
            </a:r>
            <a:r>
              <a:rPr lang="en-US" sz="1800" dirty="0" err="1">
                <a:solidFill>
                  <a:schemeClr val="bg1"/>
                </a:solidFill>
              </a:rPr>
              <a:t>elit</a:t>
            </a:r>
            <a:r>
              <a:rPr lang="en-US" sz="1800" dirty="0">
                <a:solidFill>
                  <a:schemeClr val="bg1"/>
                </a:solidFill>
              </a:rPr>
              <a:t>. </a:t>
            </a:r>
          </a:p>
          <a:p>
            <a:pPr marL="0" indent="0">
              <a:buNone/>
            </a:pPr>
            <a:endParaRPr lang="en-US" sz="1800" dirty="0">
              <a:solidFill>
                <a:schemeClr val="bg1"/>
              </a:solidFill>
            </a:endParaRPr>
          </a:p>
        </p:txBody>
      </p:sp>
      <p:sp>
        <p:nvSpPr>
          <p:cNvPr id="4" name="CuadroTexto 3">
            <a:extLst>
              <a:ext uri="{FF2B5EF4-FFF2-40B4-BE49-F238E27FC236}">
                <a16:creationId xmlns:a16="http://schemas.microsoft.com/office/drawing/2014/main" id="{A7578DB1-8B7A-E89F-52C5-B41EBA2493E7}"/>
              </a:ext>
            </a:extLst>
          </p:cNvPr>
          <p:cNvSpPr txBox="1"/>
          <p:nvPr/>
        </p:nvSpPr>
        <p:spPr>
          <a:xfrm>
            <a:off x="7241716" y="2134348"/>
            <a:ext cx="4206240" cy="646331"/>
          </a:xfrm>
          <a:prstGeom prst="rect">
            <a:avLst/>
          </a:prstGeom>
          <a:noFill/>
        </p:spPr>
        <p:txBody>
          <a:bodyPr wrap="square" rtlCol="0">
            <a:spAutoFit/>
          </a:bodyPr>
          <a:lstStyle/>
          <a:p>
            <a:r>
              <a:rPr lang="es-CO" sz="3600" dirty="0">
                <a:solidFill>
                  <a:schemeClr val="bg1"/>
                </a:solidFill>
              </a:rPr>
              <a:t>THE PROBLEM</a:t>
            </a:r>
          </a:p>
        </p:txBody>
      </p:sp>
      <p:sp>
        <p:nvSpPr>
          <p:cNvPr id="5" name="Text Placeholder 51">
            <a:extLst>
              <a:ext uri="{FF2B5EF4-FFF2-40B4-BE49-F238E27FC236}">
                <a16:creationId xmlns:a16="http://schemas.microsoft.com/office/drawing/2014/main" id="{9D7111D6-04AB-EA6B-0400-DF80A57AEA0A}"/>
              </a:ext>
            </a:extLst>
          </p:cNvPr>
          <p:cNvSpPr txBox="1">
            <a:spLocks/>
          </p:cNvSpPr>
          <p:nvPr/>
        </p:nvSpPr>
        <p:spPr>
          <a:xfrm>
            <a:off x="7320848" y="2810378"/>
            <a:ext cx="4127108" cy="17358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F69179"/>
                </a:solidFill>
              </a:rPr>
              <a:t>Your Title</a:t>
            </a:r>
          </a:p>
          <a:p>
            <a:pPr marL="0" indent="0">
              <a:buNone/>
            </a:pPr>
            <a:r>
              <a:rPr lang="en-US" sz="1800" dirty="0">
                <a:solidFill>
                  <a:schemeClr val="bg1"/>
                </a:solidFill>
              </a:rPr>
              <a:t>Lorem ipsum dolor sit amet, consectetur adipiscing elit. Lorem ipsum dolor sit </a:t>
            </a:r>
            <a:r>
              <a:rPr lang="en-US" sz="1800" dirty="0" err="1">
                <a:solidFill>
                  <a:schemeClr val="bg1"/>
                </a:solidFill>
              </a:rPr>
              <a:t>amet</a:t>
            </a:r>
            <a:r>
              <a:rPr lang="en-US" sz="1800" dirty="0">
                <a:solidFill>
                  <a:schemeClr val="bg1"/>
                </a:solidFill>
              </a:rPr>
              <a:t>, </a:t>
            </a:r>
            <a:r>
              <a:rPr lang="en-US" sz="1800" dirty="0" err="1">
                <a:solidFill>
                  <a:schemeClr val="bg1"/>
                </a:solidFill>
              </a:rPr>
              <a:t>consectetur</a:t>
            </a:r>
            <a:r>
              <a:rPr lang="en-US" sz="1800" dirty="0">
                <a:solidFill>
                  <a:schemeClr val="bg1"/>
                </a:solidFill>
              </a:rPr>
              <a:t> </a:t>
            </a:r>
            <a:r>
              <a:rPr lang="en-US" sz="1800" dirty="0" err="1">
                <a:solidFill>
                  <a:schemeClr val="bg1"/>
                </a:solidFill>
              </a:rPr>
              <a:t>adipiscing</a:t>
            </a:r>
            <a:r>
              <a:rPr lang="en-US" sz="1800" dirty="0">
                <a:solidFill>
                  <a:schemeClr val="bg1"/>
                </a:solidFill>
              </a:rPr>
              <a:t> </a:t>
            </a:r>
            <a:r>
              <a:rPr lang="en-US" sz="1800" dirty="0" err="1">
                <a:solidFill>
                  <a:schemeClr val="bg1"/>
                </a:solidFill>
              </a:rPr>
              <a:t>elit</a:t>
            </a:r>
            <a:r>
              <a:rPr lang="en-US" sz="1800" dirty="0">
                <a:solidFill>
                  <a:schemeClr val="bg1"/>
                </a:solidFill>
              </a:rPr>
              <a:t>. </a:t>
            </a:r>
          </a:p>
          <a:p>
            <a:pPr marL="0" indent="0">
              <a:buNone/>
            </a:pPr>
            <a:endParaRPr lang="en-US" sz="1800" dirty="0">
              <a:solidFill>
                <a:schemeClr val="bg1"/>
              </a:solidFill>
            </a:endParaRPr>
          </a:p>
        </p:txBody>
      </p:sp>
    </p:spTree>
    <p:extLst>
      <p:ext uri="{BB962C8B-B14F-4D97-AF65-F5344CB8AC3E}">
        <p14:creationId xmlns:p14="http://schemas.microsoft.com/office/powerpoint/2010/main" val="1018595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Forma libre: forma 74">
            <a:extLst>
              <a:ext uri="{FF2B5EF4-FFF2-40B4-BE49-F238E27FC236}">
                <a16:creationId xmlns:a16="http://schemas.microsoft.com/office/drawing/2014/main" id="{17CBFB39-9B1A-E984-B33B-2704106041FB}"/>
              </a:ext>
            </a:extLst>
          </p:cNvPr>
          <p:cNvSpPr/>
          <p:nvPr/>
        </p:nvSpPr>
        <p:spPr>
          <a:xfrm rot="14841101">
            <a:off x="4454414" y="1138868"/>
            <a:ext cx="2902097" cy="2652599"/>
          </a:xfrm>
          <a:custGeom>
            <a:avLst/>
            <a:gdLst>
              <a:gd name="connsiteX0" fmla="*/ 0 w 1722543"/>
              <a:gd name="connsiteY0" fmla="*/ 1419740 h 1574453"/>
              <a:gd name="connsiteX1" fmla="*/ 416589 w 1722543"/>
              <a:gd name="connsiteY1" fmla="*/ 421324 h 1574453"/>
              <a:gd name="connsiteX2" fmla="*/ 458006 w 1722543"/>
              <a:gd name="connsiteY2" fmla="*/ 436200 h 1574453"/>
              <a:gd name="connsiteX3" fmla="*/ 563850 w 1722543"/>
              <a:gd name="connsiteY3" fmla="*/ 459748 h 1574453"/>
              <a:gd name="connsiteX4" fmla="*/ 830504 w 1722543"/>
              <a:gd name="connsiteY4" fmla="*/ 0 h 1574453"/>
              <a:gd name="connsiteX5" fmla="*/ 1098777 w 1722543"/>
              <a:gd name="connsiteY5" fmla="*/ 462542 h 1574453"/>
              <a:gd name="connsiteX6" fmla="*/ 1217420 w 1722543"/>
              <a:gd name="connsiteY6" fmla="*/ 435667 h 1574453"/>
              <a:gd name="connsiteX7" fmla="*/ 1311131 w 1722543"/>
              <a:gd name="connsiteY7" fmla="*/ 402266 h 1574453"/>
              <a:gd name="connsiteX8" fmla="*/ 1722543 w 1722543"/>
              <a:gd name="connsiteY8" fmla="*/ 1402823 h 1574453"/>
              <a:gd name="connsiteX9" fmla="*/ 1531045 w 1722543"/>
              <a:gd name="connsiteY9" fmla="*/ 1471082 h 1574453"/>
              <a:gd name="connsiteX10" fmla="*/ 145650 w 1722543"/>
              <a:gd name="connsiteY10" fmla="*/ 1472055 h 157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43" h="1574453">
                <a:moveTo>
                  <a:pt x="0" y="1419740"/>
                </a:moveTo>
                <a:lnTo>
                  <a:pt x="416589" y="421324"/>
                </a:lnTo>
                <a:lnTo>
                  <a:pt x="458006" y="436200"/>
                </a:lnTo>
                <a:lnTo>
                  <a:pt x="563850" y="459748"/>
                </a:lnTo>
                <a:lnTo>
                  <a:pt x="830504" y="0"/>
                </a:lnTo>
                <a:lnTo>
                  <a:pt x="1098777" y="462542"/>
                </a:lnTo>
                <a:lnTo>
                  <a:pt x="1217420" y="435667"/>
                </a:lnTo>
                <a:lnTo>
                  <a:pt x="1311131" y="402266"/>
                </a:lnTo>
                <a:lnTo>
                  <a:pt x="1722543" y="1402823"/>
                </a:lnTo>
                <a:lnTo>
                  <a:pt x="1531045" y="1471082"/>
                </a:lnTo>
                <a:cubicBezTo>
                  <a:pt x="1090915" y="1604665"/>
                  <a:pt x="610229" y="1612757"/>
                  <a:pt x="145650" y="1472055"/>
                </a:cubicBezTo>
                <a:close/>
              </a:path>
            </a:pathLst>
          </a:custGeom>
          <a:ln>
            <a:noFill/>
          </a:ln>
          <a:effectLst>
            <a:glow rad="355600">
              <a:schemeClr val="accent1">
                <a:satMod val="175000"/>
                <a:alpha val="40000"/>
              </a:schemeClr>
            </a:glow>
            <a:reflection blurRad="6350" stA="50000" endA="300" endPos="555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82" name="Forma libre: forma 81">
            <a:extLst>
              <a:ext uri="{FF2B5EF4-FFF2-40B4-BE49-F238E27FC236}">
                <a16:creationId xmlns:a16="http://schemas.microsoft.com/office/drawing/2014/main" id="{C633E375-5716-A1F9-0A51-5E0D3D096581}"/>
              </a:ext>
            </a:extLst>
          </p:cNvPr>
          <p:cNvSpPr/>
          <p:nvPr/>
        </p:nvSpPr>
        <p:spPr>
          <a:xfrm rot="11759531">
            <a:off x="3344344" y="1160914"/>
            <a:ext cx="1682410" cy="1572131"/>
          </a:xfrm>
          <a:custGeom>
            <a:avLst/>
            <a:gdLst>
              <a:gd name="connsiteX0" fmla="*/ 0 w 1682410"/>
              <a:gd name="connsiteY0" fmla="*/ 1339429 h 1572131"/>
              <a:gd name="connsiteX1" fmla="*/ 525938 w 1682410"/>
              <a:gd name="connsiteY1" fmla="*/ 390916 h 1572131"/>
              <a:gd name="connsiteX2" fmla="*/ 617201 w 1682410"/>
              <a:gd name="connsiteY2" fmla="*/ 425577 h 1572131"/>
              <a:gd name="connsiteX3" fmla="*/ 688037 w 1682410"/>
              <a:gd name="connsiteY3" fmla="*/ 443104 h 1572131"/>
              <a:gd name="connsiteX4" fmla="*/ 945037 w 1682410"/>
              <a:gd name="connsiteY4" fmla="*/ 0 h 1572131"/>
              <a:gd name="connsiteX5" fmla="*/ 1220002 w 1682410"/>
              <a:gd name="connsiteY5" fmla="*/ 474078 h 1572131"/>
              <a:gd name="connsiteX6" fmla="*/ 1286231 w 1682410"/>
              <a:gd name="connsiteY6" fmla="*/ 463023 h 1572131"/>
              <a:gd name="connsiteX7" fmla="*/ 1384357 w 1682410"/>
              <a:gd name="connsiteY7" fmla="*/ 438882 h 1572131"/>
              <a:gd name="connsiteX8" fmla="*/ 1682410 w 1682410"/>
              <a:gd name="connsiteY8" fmla="*/ 1478854 h 1572131"/>
              <a:gd name="connsiteX9" fmla="*/ 67734 w 1682410"/>
              <a:gd name="connsiteY9" fmla="*/ 1372867 h 157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2410" h="1572131">
                <a:moveTo>
                  <a:pt x="0" y="1339429"/>
                </a:moveTo>
                <a:lnTo>
                  <a:pt x="525938" y="390916"/>
                </a:lnTo>
                <a:lnTo>
                  <a:pt x="617201" y="425577"/>
                </a:lnTo>
                <a:lnTo>
                  <a:pt x="688037" y="443104"/>
                </a:lnTo>
                <a:lnTo>
                  <a:pt x="945037" y="0"/>
                </a:lnTo>
                <a:lnTo>
                  <a:pt x="1220002" y="474078"/>
                </a:lnTo>
                <a:lnTo>
                  <a:pt x="1286231" y="463023"/>
                </a:lnTo>
                <a:cubicBezTo>
                  <a:pt x="1318967" y="456279"/>
                  <a:pt x="1351695" y="448243"/>
                  <a:pt x="1384357" y="438882"/>
                </a:cubicBezTo>
                <a:lnTo>
                  <a:pt x="1682410" y="1478854"/>
                </a:lnTo>
                <a:cubicBezTo>
                  <a:pt x="1126281" y="1638239"/>
                  <a:pt x="559691" y="1587183"/>
                  <a:pt x="67734" y="1372867"/>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81" name="Forma libre: forma 80">
            <a:extLst>
              <a:ext uri="{FF2B5EF4-FFF2-40B4-BE49-F238E27FC236}">
                <a16:creationId xmlns:a16="http://schemas.microsoft.com/office/drawing/2014/main" id="{D99731E8-9A2D-CFE3-DA25-F3CA9B443657}"/>
              </a:ext>
            </a:extLst>
          </p:cNvPr>
          <p:cNvSpPr/>
          <p:nvPr/>
        </p:nvSpPr>
        <p:spPr>
          <a:xfrm rot="9237329">
            <a:off x="2110264" y="1181089"/>
            <a:ext cx="1637445" cy="1608262"/>
          </a:xfrm>
          <a:custGeom>
            <a:avLst/>
            <a:gdLst>
              <a:gd name="connsiteX0" fmla="*/ 0 w 1637445"/>
              <a:gd name="connsiteY0" fmla="*/ 1435643 h 1608262"/>
              <a:gd name="connsiteX1" fmla="*/ 477079 w 1637445"/>
              <a:gd name="connsiteY1" fmla="*/ 459413 h 1608262"/>
              <a:gd name="connsiteX2" fmla="*/ 558205 w 1637445"/>
              <a:gd name="connsiteY2" fmla="*/ 484786 h 1608262"/>
              <a:gd name="connsiteX3" fmla="*/ 587557 w 1637445"/>
              <a:gd name="connsiteY3" fmla="*/ 490446 h 1608262"/>
              <a:gd name="connsiteX4" fmla="*/ 872016 w 1637445"/>
              <a:gd name="connsiteY4" fmla="*/ 0 h 1608262"/>
              <a:gd name="connsiteX5" fmla="*/ 1159357 w 1637445"/>
              <a:gd name="connsiteY5" fmla="*/ 495416 h 1608262"/>
              <a:gd name="connsiteX6" fmla="*/ 1190505 w 1637445"/>
              <a:gd name="connsiteY6" fmla="*/ 489893 h 1608262"/>
              <a:gd name="connsiteX7" fmla="*/ 1286027 w 1637445"/>
              <a:gd name="connsiteY7" fmla="*/ 462102 h 1608262"/>
              <a:gd name="connsiteX8" fmla="*/ 1637445 w 1637445"/>
              <a:gd name="connsiteY8" fmla="*/ 1485275 h 1608262"/>
              <a:gd name="connsiteX9" fmla="*/ 1442241 w 1637445"/>
              <a:gd name="connsiteY9" fmla="*/ 1542069 h 1608262"/>
              <a:gd name="connsiteX10" fmla="*/ 59222 w 1637445"/>
              <a:gd name="connsiteY10" fmla="*/ 1460970 h 160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7445" h="1608262">
                <a:moveTo>
                  <a:pt x="0" y="1435643"/>
                </a:moveTo>
                <a:lnTo>
                  <a:pt x="477079" y="459413"/>
                </a:lnTo>
                <a:lnTo>
                  <a:pt x="558205" y="484786"/>
                </a:lnTo>
                <a:lnTo>
                  <a:pt x="587557" y="490446"/>
                </a:lnTo>
                <a:lnTo>
                  <a:pt x="872016" y="0"/>
                </a:lnTo>
                <a:lnTo>
                  <a:pt x="1159357" y="495416"/>
                </a:lnTo>
                <a:lnTo>
                  <a:pt x="1190505" y="489893"/>
                </a:lnTo>
                <a:lnTo>
                  <a:pt x="1286027" y="462102"/>
                </a:lnTo>
                <a:lnTo>
                  <a:pt x="1637445" y="1485275"/>
                </a:lnTo>
                <a:lnTo>
                  <a:pt x="1442241" y="1542069"/>
                </a:lnTo>
                <a:cubicBezTo>
                  <a:pt x="994971" y="1649344"/>
                  <a:pt x="514648" y="1628945"/>
                  <a:pt x="59222" y="146097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80" name="Forma libre: forma 79">
            <a:extLst>
              <a:ext uri="{FF2B5EF4-FFF2-40B4-BE49-F238E27FC236}">
                <a16:creationId xmlns:a16="http://schemas.microsoft.com/office/drawing/2014/main" id="{5034DF3A-9F2A-0C91-27E5-DA20D1664A39}"/>
              </a:ext>
            </a:extLst>
          </p:cNvPr>
          <p:cNvSpPr/>
          <p:nvPr/>
        </p:nvSpPr>
        <p:spPr>
          <a:xfrm rot="6927400">
            <a:off x="1236587" y="2108234"/>
            <a:ext cx="1599002" cy="1536123"/>
          </a:xfrm>
          <a:custGeom>
            <a:avLst/>
            <a:gdLst>
              <a:gd name="connsiteX0" fmla="*/ 740284 w 1599002"/>
              <a:gd name="connsiteY0" fmla="*/ 0 h 1536123"/>
              <a:gd name="connsiteX1" fmla="*/ 978608 w 1599002"/>
              <a:gd name="connsiteY1" fmla="*/ 410904 h 1536123"/>
              <a:gd name="connsiteX2" fmla="*/ 1093357 w 1599002"/>
              <a:gd name="connsiteY2" fmla="*/ 377861 h 1536123"/>
              <a:gd name="connsiteX3" fmla="*/ 1133997 w 1599002"/>
              <a:gd name="connsiteY3" fmla="*/ 360973 h 1536123"/>
              <a:gd name="connsiteX4" fmla="*/ 1599002 w 1599002"/>
              <a:gd name="connsiteY4" fmla="*/ 1337778 h 1536123"/>
              <a:gd name="connsiteX5" fmla="*/ 1456090 w 1599002"/>
              <a:gd name="connsiteY5" fmla="*/ 1397168 h 1536123"/>
              <a:gd name="connsiteX6" fmla="*/ 72312 w 1599002"/>
              <a:gd name="connsiteY6" fmla="*/ 1464073 h 1536123"/>
              <a:gd name="connsiteX7" fmla="*/ 0 w 1599002"/>
              <a:gd name="connsiteY7" fmla="*/ 1442227 h 1536123"/>
              <a:gd name="connsiteX8" fmla="*/ 362809 w 1599002"/>
              <a:gd name="connsiteY8" fmla="*/ 420142 h 1536123"/>
              <a:gd name="connsiteX9" fmla="*/ 458532 w 1599002"/>
              <a:gd name="connsiteY9" fmla="*/ 439325 h 1536123"/>
              <a:gd name="connsiteX10" fmla="*/ 484142 w 1599002"/>
              <a:gd name="connsiteY10" fmla="*/ 441624 h 1536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9002" h="1536123">
                <a:moveTo>
                  <a:pt x="740284" y="0"/>
                </a:moveTo>
                <a:lnTo>
                  <a:pt x="978608" y="410904"/>
                </a:lnTo>
                <a:lnTo>
                  <a:pt x="1093357" y="377861"/>
                </a:lnTo>
                <a:lnTo>
                  <a:pt x="1133997" y="360973"/>
                </a:lnTo>
                <a:lnTo>
                  <a:pt x="1599002" y="1337778"/>
                </a:lnTo>
                <a:lnTo>
                  <a:pt x="1456090" y="1397168"/>
                </a:lnTo>
                <a:cubicBezTo>
                  <a:pt x="998963" y="1560463"/>
                  <a:pt x="518457" y="1575932"/>
                  <a:pt x="72312" y="1464073"/>
                </a:cubicBezTo>
                <a:lnTo>
                  <a:pt x="0" y="1442227"/>
                </a:lnTo>
                <a:lnTo>
                  <a:pt x="362809" y="420142"/>
                </a:lnTo>
                <a:lnTo>
                  <a:pt x="458532" y="439325"/>
                </a:lnTo>
                <a:lnTo>
                  <a:pt x="484142" y="441624"/>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9" name="Forma libre: forma 78">
            <a:extLst>
              <a:ext uri="{FF2B5EF4-FFF2-40B4-BE49-F238E27FC236}">
                <a16:creationId xmlns:a16="http://schemas.microsoft.com/office/drawing/2014/main" id="{74C148B6-C785-A189-E6BB-CBA5AB81C06B}"/>
              </a:ext>
            </a:extLst>
          </p:cNvPr>
          <p:cNvSpPr/>
          <p:nvPr/>
        </p:nvSpPr>
        <p:spPr>
          <a:xfrm rot="4395973">
            <a:off x="1283531" y="3311489"/>
            <a:ext cx="1596347" cy="1568107"/>
          </a:xfrm>
          <a:custGeom>
            <a:avLst/>
            <a:gdLst>
              <a:gd name="connsiteX0" fmla="*/ 696318 w 1596347"/>
              <a:gd name="connsiteY0" fmla="*/ 0 h 1568107"/>
              <a:gd name="connsiteX1" fmla="*/ 949704 w 1596347"/>
              <a:gd name="connsiteY1" fmla="*/ 436874 h 1568107"/>
              <a:gd name="connsiteX2" fmla="*/ 991025 w 1596347"/>
              <a:gd name="connsiteY2" fmla="*/ 426685 h 1568107"/>
              <a:gd name="connsiteX3" fmla="*/ 1082729 w 1596347"/>
              <a:gd name="connsiteY3" fmla="*/ 393208 h 1568107"/>
              <a:gd name="connsiteX4" fmla="*/ 1596347 w 1596347"/>
              <a:gd name="connsiteY4" fmla="*/ 1348448 h 1568107"/>
              <a:gd name="connsiteX5" fmla="*/ 1528186 w 1596347"/>
              <a:gd name="connsiteY5" fmla="*/ 1381008 h 1568107"/>
              <a:gd name="connsiteX6" fmla="*/ 150267 w 1596347"/>
              <a:gd name="connsiteY6" fmla="*/ 1524732 h 1568107"/>
              <a:gd name="connsiteX7" fmla="*/ 0 w 1596347"/>
              <a:gd name="connsiteY7" fmla="*/ 1487704 h 1568107"/>
              <a:gd name="connsiteX8" fmla="*/ 311490 w 1596347"/>
              <a:gd name="connsiteY8" fmla="*/ 451677 h 1568107"/>
              <a:gd name="connsiteX9" fmla="*/ 354221 w 1596347"/>
              <a:gd name="connsiteY9" fmla="*/ 462206 h 1568107"/>
              <a:gd name="connsiteX10" fmla="*/ 423092 w 1596347"/>
              <a:gd name="connsiteY10" fmla="*/ 471079 h 156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6347" h="1568107">
                <a:moveTo>
                  <a:pt x="696318" y="0"/>
                </a:moveTo>
                <a:lnTo>
                  <a:pt x="949704" y="436874"/>
                </a:lnTo>
                <a:lnTo>
                  <a:pt x="991025" y="426685"/>
                </a:lnTo>
                <a:lnTo>
                  <a:pt x="1082729" y="393208"/>
                </a:lnTo>
                <a:lnTo>
                  <a:pt x="1596347" y="1348448"/>
                </a:lnTo>
                <a:lnTo>
                  <a:pt x="1528186" y="1381008"/>
                </a:lnTo>
                <a:cubicBezTo>
                  <a:pt x="1104165" y="1559233"/>
                  <a:pt x="626871" y="1616814"/>
                  <a:pt x="150267" y="1524732"/>
                </a:cubicBezTo>
                <a:lnTo>
                  <a:pt x="0" y="1487704"/>
                </a:lnTo>
                <a:lnTo>
                  <a:pt x="311490" y="451677"/>
                </a:lnTo>
                <a:lnTo>
                  <a:pt x="354221" y="462206"/>
                </a:lnTo>
                <a:lnTo>
                  <a:pt x="423092" y="471079"/>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8" name="Forma libre: forma 77">
            <a:extLst>
              <a:ext uri="{FF2B5EF4-FFF2-40B4-BE49-F238E27FC236}">
                <a16:creationId xmlns:a16="http://schemas.microsoft.com/office/drawing/2014/main" id="{B3A8E8E7-512B-0B51-5D79-A93066168928}"/>
              </a:ext>
            </a:extLst>
          </p:cNvPr>
          <p:cNvSpPr/>
          <p:nvPr/>
        </p:nvSpPr>
        <p:spPr>
          <a:xfrm rot="1596779">
            <a:off x="2101180" y="4164137"/>
            <a:ext cx="1636872" cy="1541880"/>
          </a:xfrm>
          <a:custGeom>
            <a:avLst/>
            <a:gdLst>
              <a:gd name="connsiteX0" fmla="*/ 1150133 w 1636872"/>
              <a:gd name="connsiteY0" fmla="*/ 388940 h 1541880"/>
              <a:gd name="connsiteX1" fmla="*/ 1636872 w 1636872"/>
              <a:gd name="connsiteY1" fmla="*/ 1360388 h 1541880"/>
              <a:gd name="connsiteX2" fmla="*/ 1577907 w 1636872"/>
              <a:gd name="connsiteY2" fmla="*/ 1386300 h 1541880"/>
              <a:gd name="connsiteX3" fmla="*/ 195760 w 1636872"/>
              <a:gd name="connsiteY3" fmla="*/ 1481117 h 1541880"/>
              <a:gd name="connsiteX4" fmla="*/ 0 w 1636872"/>
              <a:gd name="connsiteY4" fmla="*/ 1426262 h 1541880"/>
              <a:gd name="connsiteX5" fmla="*/ 341249 w 1636872"/>
              <a:gd name="connsiteY5" fmla="*/ 399653 h 1541880"/>
              <a:gd name="connsiteX6" fmla="*/ 437045 w 1636872"/>
              <a:gd name="connsiteY6" fmla="*/ 426496 h 1541880"/>
              <a:gd name="connsiteX7" fmla="*/ 502824 w 1636872"/>
              <a:gd name="connsiteY7" fmla="*/ 437488 h 1541880"/>
              <a:gd name="connsiteX8" fmla="*/ 756567 w 1636872"/>
              <a:gd name="connsiteY8" fmla="*/ 0 h 1541880"/>
              <a:gd name="connsiteX9" fmla="*/ 1004916 w 1636872"/>
              <a:gd name="connsiteY9" fmla="*/ 428189 h 1541880"/>
              <a:gd name="connsiteX10" fmla="*/ 1069263 w 1636872"/>
              <a:gd name="connsiteY10" fmla="*/ 415116 h 154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6872" h="1541880">
                <a:moveTo>
                  <a:pt x="1150133" y="388940"/>
                </a:moveTo>
                <a:lnTo>
                  <a:pt x="1636872" y="1360388"/>
                </a:lnTo>
                <a:lnTo>
                  <a:pt x="1577907" y="1386300"/>
                </a:lnTo>
                <a:cubicBezTo>
                  <a:pt x="1124169" y="1558786"/>
                  <a:pt x="644072" y="1583950"/>
                  <a:pt x="195760" y="1481117"/>
                </a:cubicBezTo>
                <a:lnTo>
                  <a:pt x="0" y="1426262"/>
                </a:lnTo>
                <a:lnTo>
                  <a:pt x="341249" y="399653"/>
                </a:lnTo>
                <a:lnTo>
                  <a:pt x="437045" y="426496"/>
                </a:lnTo>
                <a:lnTo>
                  <a:pt x="502824" y="437488"/>
                </a:lnTo>
                <a:lnTo>
                  <a:pt x="756567" y="0"/>
                </a:lnTo>
                <a:lnTo>
                  <a:pt x="1004916" y="428189"/>
                </a:lnTo>
                <a:lnTo>
                  <a:pt x="1069263" y="415116"/>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7" name="Forma libre: forma 76">
            <a:extLst>
              <a:ext uri="{FF2B5EF4-FFF2-40B4-BE49-F238E27FC236}">
                <a16:creationId xmlns:a16="http://schemas.microsoft.com/office/drawing/2014/main" id="{A8472191-056C-5376-91E3-95B575A4F460}"/>
              </a:ext>
            </a:extLst>
          </p:cNvPr>
          <p:cNvSpPr/>
          <p:nvPr/>
        </p:nvSpPr>
        <p:spPr>
          <a:xfrm rot="20456664">
            <a:off x="3303365" y="4130662"/>
            <a:ext cx="1687460" cy="1600158"/>
          </a:xfrm>
          <a:custGeom>
            <a:avLst/>
            <a:gdLst>
              <a:gd name="connsiteX0" fmla="*/ 1687460 w 1687460"/>
              <a:gd name="connsiteY0" fmla="*/ 1418990 h 1600158"/>
              <a:gd name="connsiteX1" fmla="*/ 1618034 w 1687460"/>
              <a:gd name="connsiteY1" fmla="*/ 1448761 h 1600158"/>
              <a:gd name="connsiteX2" fmla="*/ 0 w 1687460"/>
              <a:gd name="connsiteY2" fmla="*/ 1468305 h 1600158"/>
              <a:gd name="connsiteX3" fmla="*/ 353206 w 1687460"/>
              <a:gd name="connsiteY3" fmla="*/ 445748 h 1600158"/>
              <a:gd name="connsiteX4" fmla="*/ 547063 w 1687460"/>
              <a:gd name="connsiteY4" fmla="*/ 496709 h 1600158"/>
              <a:gd name="connsiteX5" fmla="*/ 551170 w 1687460"/>
              <a:gd name="connsiteY5" fmla="*/ 497147 h 1600158"/>
              <a:gd name="connsiteX6" fmla="*/ 839515 w 1687460"/>
              <a:gd name="connsiteY6" fmla="*/ 0 h 1600158"/>
              <a:gd name="connsiteX7" fmla="*/ 1114707 w 1687460"/>
              <a:gd name="connsiteY7" fmla="*/ 474469 h 1600158"/>
              <a:gd name="connsiteX8" fmla="*/ 1119975 w 1687460"/>
              <a:gd name="connsiteY8" fmla="*/ 473461 h 1600158"/>
              <a:gd name="connsiteX9" fmla="*/ 1212962 w 1687460"/>
              <a:gd name="connsiteY9" fmla="*/ 443725 h 160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7460" h="1600158">
                <a:moveTo>
                  <a:pt x="1687460" y="1418990"/>
                </a:moveTo>
                <a:lnTo>
                  <a:pt x="1618034" y="1448761"/>
                </a:lnTo>
                <a:cubicBezTo>
                  <a:pt x="1115326" y="1636479"/>
                  <a:pt x="546817" y="1657183"/>
                  <a:pt x="0" y="1468305"/>
                </a:cubicBezTo>
                <a:lnTo>
                  <a:pt x="353206" y="445748"/>
                </a:lnTo>
                <a:cubicBezTo>
                  <a:pt x="417436" y="467934"/>
                  <a:pt x="482213" y="484844"/>
                  <a:pt x="547063" y="496709"/>
                </a:cubicBezTo>
                <a:lnTo>
                  <a:pt x="551170" y="497147"/>
                </a:lnTo>
                <a:lnTo>
                  <a:pt x="839515" y="0"/>
                </a:lnTo>
                <a:lnTo>
                  <a:pt x="1114707" y="474469"/>
                </a:lnTo>
                <a:lnTo>
                  <a:pt x="1119975" y="473461"/>
                </a:lnTo>
                <a:lnTo>
                  <a:pt x="1212962" y="4437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6" name="Forma libre: forma 75">
            <a:extLst>
              <a:ext uri="{FF2B5EF4-FFF2-40B4-BE49-F238E27FC236}">
                <a16:creationId xmlns:a16="http://schemas.microsoft.com/office/drawing/2014/main" id="{B920755C-6FB3-4B89-5D24-5A024BA9DA71}"/>
              </a:ext>
            </a:extLst>
          </p:cNvPr>
          <p:cNvSpPr/>
          <p:nvPr/>
        </p:nvSpPr>
        <p:spPr>
          <a:xfrm rot="17620945">
            <a:off x="4184065" y="3285757"/>
            <a:ext cx="1722567" cy="1576854"/>
          </a:xfrm>
          <a:custGeom>
            <a:avLst/>
            <a:gdLst>
              <a:gd name="connsiteX0" fmla="*/ 1722567 w 1722567"/>
              <a:gd name="connsiteY0" fmla="*/ 1406690 h 1576854"/>
              <a:gd name="connsiteX1" fmla="*/ 1577884 w 1722567"/>
              <a:gd name="connsiteY1" fmla="*/ 1461626 h 1576854"/>
              <a:gd name="connsiteX2" fmla="*/ 192698 w 1722567"/>
              <a:gd name="connsiteY2" fmla="*/ 1485656 h 1576854"/>
              <a:gd name="connsiteX3" fmla="*/ 0 w 1722567"/>
              <a:gd name="connsiteY3" fmla="*/ 1420865 h 1576854"/>
              <a:gd name="connsiteX4" fmla="*/ 393289 w 1722567"/>
              <a:gd name="connsiteY4" fmla="*/ 413045 h 1576854"/>
              <a:gd name="connsiteX5" fmla="*/ 487585 w 1722567"/>
              <a:gd name="connsiteY5" fmla="*/ 444750 h 1576854"/>
              <a:gd name="connsiteX6" fmla="*/ 608971 w 1722567"/>
              <a:gd name="connsiteY6" fmla="*/ 469952 h 1576854"/>
              <a:gd name="connsiteX7" fmla="*/ 881543 w 1722567"/>
              <a:gd name="connsiteY7" fmla="*/ 0 h 1576854"/>
              <a:gd name="connsiteX8" fmla="*/ 1145989 w 1722567"/>
              <a:gd name="connsiteY8" fmla="*/ 455943 h 1576854"/>
              <a:gd name="connsiteX9" fmla="*/ 1246885 w 1722567"/>
              <a:gd name="connsiteY9" fmla="*/ 431578 h 1576854"/>
              <a:gd name="connsiteX10" fmla="*/ 1288028 w 1722567"/>
              <a:gd name="connsiteY10" fmla="*/ 415956 h 1576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67" h="1576854">
                <a:moveTo>
                  <a:pt x="1722567" y="1406690"/>
                </a:moveTo>
                <a:lnTo>
                  <a:pt x="1577884" y="1461626"/>
                </a:lnTo>
                <a:cubicBezTo>
                  <a:pt x="1115921" y="1610690"/>
                  <a:pt x="635166" y="1611275"/>
                  <a:pt x="192698" y="1485656"/>
                </a:cubicBezTo>
                <a:lnTo>
                  <a:pt x="0" y="1420865"/>
                </a:lnTo>
                <a:lnTo>
                  <a:pt x="393289" y="413045"/>
                </a:lnTo>
                <a:lnTo>
                  <a:pt x="487585" y="444750"/>
                </a:lnTo>
                <a:lnTo>
                  <a:pt x="608971" y="469952"/>
                </a:lnTo>
                <a:lnTo>
                  <a:pt x="881543" y="0"/>
                </a:lnTo>
                <a:lnTo>
                  <a:pt x="1145989" y="455943"/>
                </a:lnTo>
                <a:lnTo>
                  <a:pt x="1246885" y="431578"/>
                </a:lnTo>
                <a:lnTo>
                  <a:pt x="1288028" y="41595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pic>
        <p:nvPicPr>
          <p:cNvPr id="106" name="Gráfico 105" descr="Signo de interrogación con relleno sólido">
            <a:extLst>
              <a:ext uri="{FF2B5EF4-FFF2-40B4-BE49-F238E27FC236}">
                <a16:creationId xmlns:a16="http://schemas.microsoft.com/office/drawing/2014/main" id="{1F5B269D-6297-315E-F8DD-36CEAC3D1A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39249" y="3924116"/>
            <a:ext cx="657904" cy="657904"/>
          </a:xfrm>
          <a:prstGeom prst="rect">
            <a:avLst/>
          </a:prstGeom>
        </p:spPr>
      </p:pic>
      <p:pic>
        <p:nvPicPr>
          <p:cNvPr id="107" name="Gráfico 106" descr="Diana con relleno sólido">
            <a:extLst>
              <a:ext uri="{FF2B5EF4-FFF2-40B4-BE49-F238E27FC236}">
                <a16:creationId xmlns:a16="http://schemas.microsoft.com/office/drawing/2014/main" id="{D444A858-02E6-68BD-84E2-2F121E0655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23971" y="2354250"/>
            <a:ext cx="657904" cy="657904"/>
          </a:xfrm>
          <a:prstGeom prst="rect">
            <a:avLst/>
          </a:prstGeom>
        </p:spPr>
      </p:pic>
      <p:pic>
        <p:nvPicPr>
          <p:cNvPr id="108" name="Gráfico 107" descr="Calendario con relleno sólido">
            <a:extLst>
              <a:ext uri="{FF2B5EF4-FFF2-40B4-BE49-F238E27FC236}">
                <a16:creationId xmlns:a16="http://schemas.microsoft.com/office/drawing/2014/main" id="{B88861CC-8695-5F04-226A-2A83CA2057C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07218" y="3840938"/>
            <a:ext cx="657904" cy="657904"/>
          </a:xfrm>
          <a:prstGeom prst="rect">
            <a:avLst/>
          </a:prstGeom>
        </p:spPr>
      </p:pic>
      <p:pic>
        <p:nvPicPr>
          <p:cNvPr id="109" name="Gráfico 108" descr="Presentación con gráfico circular con relleno sólido">
            <a:extLst>
              <a:ext uri="{FF2B5EF4-FFF2-40B4-BE49-F238E27FC236}">
                <a16:creationId xmlns:a16="http://schemas.microsoft.com/office/drawing/2014/main" id="{48E7B41F-D1EB-D2A1-7850-D3E581F2119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600034" y="4706481"/>
            <a:ext cx="657904" cy="657904"/>
          </a:xfrm>
          <a:prstGeom prst="rect">
            <a:avLst/>
          </a:prstGeom>
        </p:spPr>
      </p:pic>
      <p:pic>
        <p:nvPicPr>
          <p:cNvPr id="110" name="Gráfico 109" descr="Piezas de rompecabezas con relleno sólido">
            <a:extLst>
              <a:ext uri="{FF2B5EF4-FFF2-40B4-BE49-F238E27FC236}">
                <a16:creationId xmlns:a16="http://schemas.microsoft.com/office/drawing/2014/main" id="{42CA8E54-87D4-CF3A-090A-1A427D6CE95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803870" y="4851291"/>
            <a:ext cx="657904" cy="657904"/>
          </a:xfrm>
          <a:prstGeom prst="rect">
            <a:avLst/>
          </a:prstGeom>
        </p:spPr>
      </p:pic>
      <p:pic>
        <p:nvPicPr>
          <p:cNvPr id="111" name="Gráfico 110" descr="Edificio con relleno sólido">
            <a:extLst>
              <a:ext uri="{FF2B5EF4-FFF2-40B4-BE49-F238E27FC236}">
                <a16:creationId xmlns:a16="http://schemas.microsoft.com/office/drawing/2014/main" id="{48D484F1-C155-5977-FA59-4E5682298DA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02189" y="1552299"/>
            <a:ext cx="1404727" cy="1404727"/>
          </a:xfrm>
          <a:prstGeom prst="rect">
            <a:avLst/>
          </a:prstGeom>
        </p:spPr>
      </p:pic>
      <p:pic>
        <p:nvPicPr>
          <p:cNvPr id="112" name="Gráfico 111" descr="Dinero volando con relleno sólido">
            <a:extLst>
              <a:ext uri="{FF2B5EF4-FFF2-40B4-BE49-F238E27FC236}">
                <a16:creationId xmlns:a16="http://schemas.microsoft.com/office/drawing/2014/main" id="{5C34FB73-F81E-AE52-3A93-38643326F24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926958" y="1414845"/>
            <a:ext cx="657904" cy="657904"/>
          </a:xfrm>
          <a:prstGeom prst="rect">
            <a:avLst/>
          </a:prstGeom>
        </p:spPr>
      </p:pic>
      <p:pic>
        <p:nvPicPr>
          <p:cNvPr id="113" name="Gráfico 112" descr="Bombilla y lápiz con relleno sólido">
            <a:extLst>
              <a:ext uri="{FF2B5EF4-FFF2-40B4-BE49-F238E27FC236}">
                <a16:creationId xmlns:a16="http://schemas.microsoft.com/office/drawing/2014/main" id="{5BF5576A-396D-F58F-4AA4-E60B5BAB161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499148" y="1596759"/>
            <a:ext cx="657904" cy="657904"/>
          </a:xfrm>
          <a:prstGeom prst="rect">
            <a:avLst/>
          </a:prstGeom>
        </p:spPr>
      </p:pic>
      <p:pic>
        <p:nvPicPr>
          <p:cNvPr id="114" name="Gráfico 113" descr="Engranaje único con relleno sólido">
            <a:extLst>
              <a:ext uri="{FF2B5EF4-FFF2-40B4-BE49-F238E27FC236}">
                <a16:creationId xmlns:a16="http://schemas.microsoft.com/office/drawing/2014/main" id="{3949158C-9C0F-E093-B0E1-710D13639C77}"/>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rot="1800000">
            <a:off x="2731249" y="2691285"/>
            <a:ext cx="1615357" cy="1615357"/>
          </a:xfrm>
          <a:prstGeom prst="rect">
            <a:avLst/>
          </a:prstGeom>
        </p:spPr>
      </p:pic>
      <p:sp>
        <p:nvSpPr>
          <p:cNvPr id="3" name="CuadroTexto 2">
            <a:extLst>
              <a:ext uri="{FF2B5EF4-FFF2-40B4-BE49-F238E27FC236}">
                <a16:creationId xmlns:a16="http://schemas.microsoft.com/office/drawing/2014/main" id="{3236CA7C-5AD1-8185-76E7-2A09F7730DA5}"/>
              </a:ext>
            </a:extLst>
          </p:cNvPr>
          <p:cNvSpPr txBox="1"/>
          <p:nvPr/>
        </p:nvSpPr>
        <p:spPr>
          <a:xfrm>
            <a:off x="7814232" y="2134348"/>
            <a:ext cx="4206240" cy="646331"/>
          </a:xfrm>
          <a:prstGeom prst="rect">
            <a:avLst/>
          </a:prstGeom>
          <a:noFill/>
        </p:spPr>
        <p:txBody>
          <a:bodyPr wrap="square" rtlCol="0">
            <a:spAutoFit/>
          </a:bodyPr>
          <a:lstStyle/>
          <a:p>
            <a:r>
              <a:rPr lang="es-CO" sz="3600" dirty="0">
                <a:solidFill>
                  <a:schemeClr val="bg1"/>
                </a:solidFill>
              </a:rPr>
              <a:t>ABOUT US</a:t>
            </a:r>
          </a:p>
        </p:txBody>
      </p:sp>
      <p:sp>
        <p:nvSpPr>
          <p:cNvPr id="4" name="Text Placeholder 51">
            <a:extLst>
              <a:ext uri="{FF2B5EF4-FFF2-40B4-BE49-F238E27FC236}">
                <a16:creationId xmlns:a16="http://schemas.microsoft.com/office/drawing/2014/main" id="{1874F6D3-9199-E2BC-5F14-35E8D1D191E5}"/>
              </a:ext>
            </a:extLst>
          </p:cNvPr>
          <p:cNvSpPr txBox="1">
            <a:spLocks/>
          </p:cNvSpPr>
          <p:nvPr/>
        </p:nvSpPr>
        <p:spPr>
          <a:xfrm>
            <a:off x="7893364" y="2810378"/>
            <a:ext cx="3768584" cy="17358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F69179"/>
                </a:solidFill>
              </a:rPr>
              <a:t>Your Title</a:t>
            </a:r>
          </a:p>
          <a:p>
            <a:pPr marL="0" indent="0">
              <a:buNone/>
            </a:pPr>
            <a:r>
              <a:rPr lang="en-US" sz="1800" dirty="0">
                <a:solidFill>
                  <a:schemeClr val="bg1"/>
                </a:solidFill>
              </a:rPr>
              <a:t>Lorem ipsum dolor sit amet, consectetur adipiscing elit. Lorem ipsum dolor sit </a:t>
            </a:r>
            <a:r>
              <a:rPr lang="en-US" sz="1800" dirty="0" err="1">
                <a:solidFill>
                  <a:schemeClr val="bg1"/>
                </a:solidFill>
              </a:rPr>
              <a:t>amet</a:t>
            </a:r>
            <a:r>
              <a:rPr lang="en-US" sz="1800" dirty="0">
                <a:solidFill>
                  <a:schemeClr val="bg1"/>
                </a:solidFill>
              </a:rPr>
              <a:t>, </a:t>
            </a:r>
            <a:r>
              <a:rPr lang="en-US" sz="1800" dirty="0" err="1">
                <a:solidFill>
                  <a:schemeClr val="bg1"/>
                </a:solidFill>
              </a:rPr>
              <a:t>consectetur</a:t>
            </a:r>
            <a:r>
              <a:rPr lang="en-US" sz="1800" dirty="0">
                <a:solidFill>
                  <a:schemeClr val="bg1"/>
                </a:solidFill>
              </a:rPr>
              <a:t> </a:t>
            </a:r>
            <a:r>
              <a:rPr lang="en-US" sz="1800" dirty="0" err="1">
                <a:solidFill>
                  <a:schemeClr val="bg1"/>
                </a:solidFill>
              </a:rPr>
              <a:t>adipiscing</a:t>
            </a:r>
            <a:r>
              <a:rPr lang="en-US" sz="1800" dirty="0">
                <a:solidFill>
                  <a:schemeClr val="bg1"/>
                </a:solidFill>
              </a:rPr>
              <a:t> </a:t>
            </a:r>
            <a:r>
              <a:rPr lang="en-US" sz="1800" dirty="0" err="1">
                <a:solidFill>
                  <a:schemeClr val="bg1"/>
                </a:solidFill>
              </a:rPr>
              <a:t>elit</a:t>
            </a:r>
            <a:r>
              <a:rPr lang="en-US" sz="1800" dirty="0">
                <a:solidFill>
                  <a:schemeClr val="bg1"/>
                </a:solidFill>
              </a:rPr>
              <a:t>. </a:t>
            </a:r>
          </a:p>
          <a:p>
            <a:pPr marL="0" indent="0">
              <a:buNone/>
            </a:pPr>
            <a:endParaRPr lang="en-US" sz="1800" dirty="0">
              <a:solidFill>
                <a:schemeClr val="bg1"/>
              </a:solidFill>
            </a:endParaRPr>
          </a:p>
        </p:txBody>
      </p:sp>
    </p:spTree>
    <p:extLst>
      <p:ext uri="{BB962C8B-B14F-4D97-AF65-F5344CB8AC3E}">
        <p14:creationId xmlns:p14="http://schemas.microsoft.com/office/powerpoint/2010/main" val="9882940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Forma libre: forma 74">
            <a:extLst>
              <a:ext uri="{FF2B5EF4-FFF2-40B4-BE49-F238E27FC236}">
                <a16:creationId xmlns:a16="http://schemas.microsoft.com/office/drawing/2014/main" id="{17CBFB39-9B1A-E984-B33B-2704106041FB}"/>
              </a:ext>
            </a:extLst>
          </p:cNvPr>
          <p:cNvSpPr/>
          <p:nvPr/>
        </p:nvSpPr>
        <p:spPr>
          <a:xfrm rot="17541101">
            <a:off x="4199349" y="3257800"/>
            <a:ext cx="1722543" cy="1574453"/>
          </a:xfrm>
          <a:custGeom>
            <a:avLst/>
            <a:gdLst>
              <a:gd name="connsiteX0" fmla="*/ 0 w 1722543"/>
              <a:gd name="connsiteY0" fmla="*/ 1419740 h 1574453"/>
              <a:gd name="connsiteX1" fmla="*/ 416589 w 1722543"/>
              <a:gd name="connsiteY1" fmla="*/ 421324 h 1574453"/>
              <a:gd name="connsiteX2" fmla="*/ 458006 w 1722543"/>
              <a:gd name="connsiteY2" fmla="*/ 436200 h 1574453"/>
              <a:gd name="connsiteX3" fmla="*/ 563850 w 1722543"/>
              <a:gd name="connsiteY3" fmla="*/ 459748 h 1574453"/>
              <a:gd name="connsiteX4" fmla="*/ 830504 w 1722543"/>
              <a:gd name="connsiteY4" fmla="*/ 0 h 1574453"/>
              <a:gd name="connsiteX5" fmla="*/ 1098777 w 1722543"/>
              <a:gd name="connsiteY5" fmla="*/ 462542 h 1574453"/>
              <a:gd name="connsiteX6" fmla="*/ 1217420 w 1722543"/>
              <a:gd name="connsiteY6" fmla="*/ 435667 h 1574453"/>
              <a:gd name="connsiteX7" fmla="*/ 1311131 w 1722543"/>
              <a:gd name="connsiteY7" fmla="*/ 402266 h 1574453"/>
              <a:gd name="connsiteX8" fmla="*/ 1722543 w 1722543"/>
              <a:gd name="connsiteY8" fmla="*/ 1402823 h 1574453"/>
              <a:gd name="connsiteX9" fmla="*/ 1531045 w 1722543"/>
              <a:gd name="connsiteY9" fmla="*/ 1471082 h 1574453"/>
              <a:gd name="connsiteX10" fmla="*/ 145650 w 1722543"/>
              <a:gd name="connsiteY10" fmla="*/ 1472055 h 157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43" h="1574453">
                <a:moveTo>
                  <a:pt x="0" y="1419740"/>
                </a:moveTo>
                <a:lnTo>
                  <a:pt x="416589" y="421324"/>
                </a:lnTo>
                <a:lnTo>
                  <a:pt x="458006" y="436200"/>
                </a:lnTo>
                <a:lnTo>
                  <a:pt x="563850" y="459748"/>
                </a:lnTo>
                <a:lnTo>
                  <a:pt x="830504" y="0"/>
                </a:lnTo>
                <a:lnTo>
                  <a:pt x="1098777" y="462542"/>
                </a:lnTo>
                <a:lnTo>
                  <a:pt x="1217420" y="435667"/>
                </a:lnTo>
                <a:lnTo>
                  <a:pt x="1311131" y="402266"/>
                </a:lnTo>
                <a:lnTo>
                  <a:pt x="1722543" y="1402823"/>
                </a:lnTo>
                <a:lnTo>
                  <a:pt x="1531045" y="1471082"/>
                </a:lnTo>
                <a:cubicBezTo>
                  <a:pt x="1090915" y="1604665"/>
                  <a:pt x="610229" y="1612757"/>
                  <a:pt x="145650" y="147205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82" name="Forma libre: forma 81">
            <a:extLst>
              <a:ext uri="{FF2B5EF4-FFF2-40B4-BE49-F238E27FC236}">
                <a16:creationId xmlns:a16="http://schemas.microsoft.com/office/drawing/2014/main" id="{C633E375-5716-A1F9-0A51-5E0D3D096581}"/>
              </a:ext>
            </a:extLst>
          </p:cNvPr>
          <p:cNvSpPr/>
          <p:nvPr/>
        </p:nvSpPr>
        <p:spPr>
          <a:xfrm rot="14459531">
            <a:off x="4393193" y="1306575"/>
            <a:ext cx="2807351" cy="2623334"/>
          </a:xfrm>
          <a:custGeom>
            <a:avLst/>
            <a:gdLst>
              <a:gd name="connsiteX0" fmla="*/ 0 w 1682410"/>
              <a:gd name="connsiteY0" fmla="*/ 1339429 h 1572131"/>
              <a:gd name="connsiteX1" fmla="*/ 525938 w 1682410"/>
              <a:gd name="connsiteY1" fmla="*/ 390916 h 1572131"/>
              <a:gd name="connsiteX2" fmla="*/ 617201 w 1682410"/>
              <a:gd name="connsiteY2" fmla="*/ 425577 h 1572131"/>
              <a:gd name="connsiteX3" fmla="*/ 688037 w 1682410"/>
              <a:gd name="connsiteY3" fmla="*/ 443104 h 1572131"/>
              <a:gd name="connsiteX4" fmla="*/ 945037 w 1682410"/>
              <a:gd name="connsiteY4" fmla="*/ 0 h 1572131"/>
              <a:gd name="connsiteX5" fmla="*/ 1220002 w 1682410"/>
              <a:gd name="connsiteY5" fmla="*/ 474078 h 1572131"/>
              <a:gd name="connsiteX6" fmla="*/ 1286231 w 1682410"/>
              <a:gd name="connsiteY6" fmla="*/ 463023 h 1572131"/>
              <a:gd name="connsiteX7" fmla="*/ 1384357 w 1682410"/>
              <a:gd name="connsiteY7" fmla="*/ 438882 h 1572131"/>
              <a:gd name="connsiteX8" fmla="*/ 1682410 w 1682410"/>
              <a:gd name="connsiteY8" fmla="*/ 1478854 h 1572131"/>
              <a:gd name="connsiteX9" fmla="*/ 67734 w 1682410"/>
              <a:gd name="connsiteY9" fmla="*/ 1372867 h 157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2410" h="1572131">
                <a:moveTo>
                  <a:pt x="0" y="1339429"/>
                </a:moveTo>
                <a:lnTo>
                  <a:pt x="525938" y="390916"/>
                </a:lnTo>
                <a:lnTo>
                  <a:pt x="617201" y="425577"/>
                </a:lnTo>
                <a:lnTo>
                  <a:pt x="688037" y="443104"/>
                </a:lnTo>
                <a:lnTo>
                  <a:pt x="945037" y="0"/>
                </a:lnTo>
                <a:lnTo>
                  <a:pt x="1220002" y="474078"/>
                </a:lnTo>
                <a:lnTo>
                  <a:pt x="1286231" y="463023"/>
                </a:lnTo>
                <a:cubicBezTo>
                  <a:pt x="1318967" y="456279"/>
                  <a:pt x="1351695" y="448243"/>
                  <a:pt x="1384357" y="438882"/>
                </a:cubicBezTo>
                <a:lnTo>
                  <a:pt x="1682410" y="1478854"/>
                </a:lnTo>
                <a:cubicBezTo>
                  <a:pt x="1126281" y="1638239"/>
                  <a:pt x="559691" y="1587183"/>
                  <a:pt x="67734" y="1372867"/>
                </a:cubicBezTo>
                <a:close/>
              </a:path>
            </a:pathLst>
          </a:custGeom>
          <a:solidFill>
            <a:schemeClr val="accent6">
              <a:lumMod val="20000"/>
              <a:lumOff val="80000"/>
            </a:schemeClr>
          </a:solidFill>
          <a:ln>
            <a:noFill/>
          </a:ln>
          <a:effectLst>
            <a:glow rad="381000">
              <a:schemeClr val="accent4">
                <a:lumMod val="20000"/>
                <a:lumOff val="80000"/>
                <a:alpha val="40000"/>
              </a:schemeClr>
            </a:glow>
            <a:reflection stA="50000" endA="300" endPos="555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81" name="Forma libre: forma 80">
            <a:extLst>
              <a:ext uri="{FF2B5EF4-FFF2-40B4-BE49-F238E27FC236}">
                <a16:creationId xmlns:a16="http://schemas.microsoft.com/office/drawing/2014/main" id="{D99731E8-9A2D-CFE3-DA25-F3CA9B443657}"/>
              </a:ext>
            </a:extLst>
          </p:cNvPr>
          <p:cNvSpPr/>
          <p:nvPr/>
        </p:nvSpPr>
        <p:spPr>
          <a:xfrm rot="11937329">
            <a:off x="3325252" y="1169142"/>
            <a:ext cx="1637445" cy="1608262"/>
          </a:xfrm>
          <a:custGeom>
            <a:avLst/>
            <a:gdLst>
              <a:gd name="connsiteX0" fmla="*/ 0 w 1637445"/>
              <a:gd name="connsiteY0" fmla="*/ 1435643 h 1608262"/>
              <a:gd name="connsiteX1" fmla="*/ 477079 w 1637445"/>
              <a:gd name="connsiteY1" fmla="*/ 459413 h 1608262"/>
              <a:gd name="connsiteX2" fmla="*/ 558205 w 1637445"/>
              <a:gd name="connsiteY2" fmla="*/ 484786 h 1608262"/>
              <a:gd name="connsiteX3" fmla="*/ 587557 w 1637445"/>
              <a:gd name="connsiteY3" fmla="*/ 490446 h 1608262"/>
              <a:gd name="connsiteX4" fmla="*/ 872016 w 1637445"/>
              <a:gd name="connsiteY4" fmla="*/ 0 h 1608262"/>
              <a:gd name="connsiteX5" fmla="*/ 1159357 w 1637445"/>
              <a:gd name="connsiteY5" fmla="*/ 495416 h 1608262"/>
              <a:gd name="connsiteX6" fmla="*/ 1190505 w 1637445"/>
              <a:gd name="connsiteY6" fmla="*/ 489893 h 1608262"/>
              <a:gd name="connsiteX7" fmla="*/ 1286027 w 1637445"/>
              <a:gd name="connsiteY7" fmla="*/ 462102 h 1608262"/>
              <a:gd name="connsiteX8" fmla="*/ 1637445 w 1637445"/>
              <a:gd name="connsiteY8" fmla="*/ 1485275 h 1608262"/>
              <a:gd name="connsiteX9" fmla="*/ 1442241 w 1637445"/>
              <a:gd name="connsiteY9" fmla="*/ 1542069 h 1608262"/>
              <a:gd name="connsiteX10" fmla="*/ 59222 w 1637445"/>
              <a:gd name="connsiteY10" fmla="*/ 1460970 h 160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7445" h="1608262">
                <a:moveTo>
                  <a:pt x="0" y="1435643"/>
                </a:moveTo>
                <a:lnTo>
                  <a:pt x="477079" y="459413"/>
                </a:lnTo>
                <a:lnTo>
                  <a:pt x="558205" y="484786"/>
                </a:lnTo>
                <a:lnTo>
                  <a:pt x="587557" y="490446"/>
                </a:lnTo>
                <a:lnTo>
                  <a:pt x="872016" y="0"/>
                </a:lnTo>
                <a:lnTo>
                  <a:pt x="1159357" y="495416"/>
                </a:lnTo>
                <a:lnTo>
                  <a:pt x="1190505" y="489893"/>
                </a:lnTo>
                <a:lnTo>
                  <a:pt x="1286027" y="462102"/>
                </a:lnTo>
                <a:lnTo>
                  <a:pt x="1637445" y="1485275"/>
                </a:lnTo>
                <a:lnTo>
                  <a:pt x="1442241" y="1542069"/>
                </a:lnTo>
                <a:cubicBezTo>
                  <a:pt x="994971" y="1649344"/>
                  <a:pt x="514648" y="1628945"/>
                  <a:pt x="59222" y="146097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80" name="Forma libre: forma 79">
            <a:extLst>
              <a:ext uri="{FF2B5EF4-FFF2-40B4-BE49-F238E27FC236}">
                <a16:creationId xmlns:a16="http://schemas.microsoft.com/office/drawing/2014/main" id="{5034DF3A-9F2A-0C91-27E5-DA20D1664A39}"/>
              </a:ext>
            </a:extLst>
          </p:cNvPr>
          <p:cNvSpPr/>
          <p:nvPr/>
        </p:nvSpPr>
        <p:spPr>
          <a:xfrm rot="9627400">
            <a:off x="2083013" y="1203923"/>
            <a:ext cx="1599002" cy="1536123"/>
          </a:xfrm>
          <a:custGeom>
            <a:avLst/>
            <a:gdLst>
              <a:gd name="connsiteX0" fmla="*/ 740284 w 1599002"/>
              <a:gd name="connsiteY0" fmla="*/ 0 h 1536123"/>
              <a:gd name="connsiteX1" fmla="*/ 978608 w 1599002"/>
              <a:gd name="connsiteY1" fmla="*/ 410904 h 1536123"/>
              <a:gd name="connsiteX2" fmla="*/ 1093357 w 1599002"/>
              <a:gd name="connsiteY2" fmla="*/ 377861 h 1536123"/>
              <a:gd name="connsiteX3" fmla="*/ 1133997 w 1599002"/>
              <a:gd name="connsiteY3" fmla="*/ 360973 h 1536123"/>
              <a:gd name="connsiteX4" fmla="*/ 1599002 w 1599002"/>
              <a:gd name="connsiteY4" fmla="*/ 1337778 h 1536123"/>
              <a:gd name="connsiteX5" fmla="*/ 1456090 w 1599002"/>
              <a:gd name="connsiteY5" fmla="*/ 1397168 h 1536123"/>
              <a:gd name="connsiteX6" fmla="*/ 72312 w 1599002"/>
              <a:gd name="connsiteY6" fmla="*/ 1464073 h 1536123"/>
              <a:gd name="connsiteX7" fmla="*/ 0 w 1599002"/>
              <a:gd name="connsiteY7" fmla="*/ 1442227 h 1536123"/>
              <a:gd name="connsiteX8" fmla="*/ 362809 w 1599002"/>
              <a:gd name="connsiteY8" fmla="*/ 420142 h 1536123"/>
              <a:gd name="connsiteX9" fmla="*/ 458532 w 1599002"/>
              <a:gd name="connsiteY9" fmla="*/ 439325 h 1536123"/>
              <a:gd name="connsiteX10" fmla="*/ 484142 w 1599002"/>
              <a:gd name="connsiteY10" fmla="*/ 441624 h 1536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9002" h="1536123">
                <a:moveTo>
                  <a:pt x="740284" y="0"/>
                </a:moveTo>
                <a:lnTo>
                  <a:pt x="978608" y="410904"/>
                </a:lnTo>
                <a:lnTo>
                  <a:pt x="1093357" y="377861"/>
                </a:lnTo>
                <a:lnTo>
                  <a:pt x="1133997" y="360973"/>
                </a:lnTo>
                <a:lnTo>
                  <a:pt x="1599002" y="1337778"/>
                </a:lnTo>
                <a:lnTo>
                  <a:pt x="1456090" y="1397168"/>
                </a:lnTo>
                <a:cubicBezTo>
                  <a:pt x="998963" y="1560463"/>
                  <a:pt x="518457" y="1575932"/>
                  <a:pt x="72312" y="1464073"/>
                </a:cubicBezTo>
                <a:lnTo>
                  <a:pt x="0" y="1442227"/>
                </a:lnTo>
                <a:lnTo>
                  <a:pt x="362809" y="420142"/>
                </a:lnTo>
                <a:lnTo>
                  <a:pt x="458532" y="439325"/>
                </a:lnTo>
                <a:lnTo>
                  <a:pt x="484142" y="441624"/>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9" name="Forma libre: forma 78">
            <a:extLst>
              <a:ext uri="{FF2B5EF4-FFF2-40B4-BE49-F238E27FC236}">
                <a16:creationId xmlns:a16="http://schemas.microsoft.com/office/drawing/2014/main" id="{74C148B6-C785-A189-E6BB-CBA5AB81C06B}"/>
              </a:ext>
            </a:extLst>
          </p:cNvPr>
          <p:cNvSpPr/>
          <p:nvPr/>
        </p:nvSpPr>
        <p:spPr>
          <a:xfrm rot="7095973">
            <a:off x="1254458" y="2082324"/>
            <a:ext cx="1596347" cy="1568107"/>
          </a:xfrm>
          <a:custGeom>
            <a:avLst/>
            <a:gdLst>
              <a:gd name="connsiteX0" fmla="*/ 696318 w 1596347"/>
              <a:gd name="connsiteY0" fmla="*/ 0 h 1568107"/>
              <a:gd name="connsiteX1" fmla="*/ 949704 w 1596347"/>
              <a:gd name="connsiteY1" fmla="*/ 436874 h 1568107"/>
              <a:gd name="connsiteX2" fmla="*/ 991025 w 1596347"/>
              <a:gd name="connsiteY2" fmla="*/ 426685 h 1568107"/>
              <a:gd name="connsiteX3" fmla="*/ 1082729 w 1596347"/>
              <a:gd name="connsiteY3" fmla="*/ 393208 h 1568107"/>
              <a:gd name="connsiteX4" fmla="*/ 1596347 w 1596347"/>
              <a:gd name="connsiteY4" fmla="*/ 1348448 h 1568107"/>
              <a:gd name="connsiteX5" fmla="*/ 1528186 w 1596347"/>
              <a:gd name="connsiteY5" fmla="*/ 1381008 h 1568107"/>
              <a:gd name="connsiteX6" fmla="*/ 150267 w 1596347"/>
              <a:gd name="connsiteY6" fmla="*/ 1524732 h 1568107"/>
              <a:gd name="connsiteX7" fmla="*/ 0 w 1596347"/>
              <a:gd name="connsiteY7" fmla="*/ 1487704 h 1568107"/>
              <a:gd name="connsiteX8" fmla="*/ 311490 w 1596347"/>
              <a:gd name="connsiteY8" fmla="*/ 451677 h 1568107"/>
              <a:gd name="connsiteX9" fmla="*/ 354221 w 1596347"/>
              <a:gd name="connsiteY9" fmla="*/ 462206 h 1568107"/>
              <a:gd name="connsiteX10" fmla="*/ 423092 w 1596347"/>
              <a:gd name="connsiteY10" fmla="*/ 471079 h 156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6347" h="1568107">
                <a:moveTo>
                  <a:pt x="696318" y="0"/>
                </a:moveTo>
                <a:lnTo>
                  <a:pt x="949704" y="436874"/>
                </a:lnTo>
                <a:lnTo>
                  <a:pt x="991025" y="426685"/>
                </a:lnTo>
                <a:lnTo>
                  <a:pt x="1082729" y="393208"/>
                </a:lnTo>
                <a:lnTo>
                  <a:pt x="1596347" y="1348448"/>
                </a:lnTo>
                <a:lnTo>
                  <a:pt x="1528186" y="1381008"/>
                </a:lnTo>
                <a:cubicBezTo>
                  <a:pt x="1104165" y="1559233"/>
                  <a:pt x="626871" y="1616814"/>
                  <a:pt x="150267" y="1524732"/>
                </a:cubicBezTo>
                <a:lnTo>
                  <a:pt x="0" y="1487704"/>
                </a:lnTo>
                <a:lnTo>
                  <a:pt x="311490" y="451677"/>
                </a:lnTo>
                <a:lnTo>
                  <a:pt x="354221" y="462206"/>
                </a:lnTo>
                <a:lnTo>
                  <a:pt x="423092" y="471079"/>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8" name="Forma libre: forma 77">
            <a:extLst>
              <a:ext uri="{FF2B5EF4-FFF2-40B4-BE49-F238E27FC236}">
                <a16:creationId xmlns:a16="http://schemas.microsoft.com/office/drawing/2014/main" id="{B3A8E8E7-512B-0B51-5D79-A93066168928}"/>
              </a:ext>
            </a:extLst>
          </p:cNvPr>
          <p:cNvSpPr/>
          <p:nvPr/>
        </p:nvSpPr>
        <p:spPr>
          <a:xfrm rot="4296779">
            <a:off x="1233048" y="3281571"/>
            <a:ext cx="1636872" cy="1541880"/>
          </a:xfrm>
          <a:custGeom>
            <a:avLst/>
            <a:gdLst>
              <a:gd name="connsiteX0" fmla="*/ 1150133 w 1636872"/>
              <a:gd name="connsiteY0" fmla="*/ 388940 h 1541880"/>
              <a:gd name="connsiteX1" fmla="*/ 1636872 w 1636872"/>
              <a:gd name="connsiteY1" fmla="*/ 1360388 h 1541880"/>
              <a:gd name="connsiteX2" fmla="*/ 1577907 w 1636872"/>
              <a:gd name="connsiteY2" fmla="*/ 1386300 h 1541880"/>
              <a:gd name="connsiteX3" fmla="*/ 195760 w 1636872"/>
              <a:gd name="connsiteY3" fmla="*/ 1481117 h 1541880"/>
              <a:gd name="connsiteX4" fmla="*/ 0 w 1636872"/>
              <a:gd name="connsiteY4" fmla="*/ 1426262 h 1541880"/>
              <a:gd name="connsiteX5" fmla="*/ 341249 w 1636872"/>
              <a:gd name="connsiteY5" fmla="*/ 399653 h 1541880"/>
              <a:gd name="connsiteX6" fmla="*/ 437045 w 1636872"/>
              <a:gd name="connsiteY6" fmla="*/ 426496 h 1541880"/>
              <a:gd name="connsiteX7" fmla="*/ 502824 w 1636872"/>
              <a:gd name="connsiteY7" fmla="*/ 437488 h 1541880"/>
              <a:gd name="connsiteX8" fmla="*/ 756567 w 1636872"/>
              <a:gd name="connsiteY8" fmla="*/ 0 h 1541880"/>
              <a:gd name="connsiteX9" fmla="*/ 1004916 w 1636872"/>
              <a:gd name="connsiteY9" fmla="*/ 428189 h 1541880"/>
              <a:gd name="connsiteX10" fmla="*/ 1069263 w 1636872"/>
              <a:gd name="connsiteY10" fmla="*/ 415116 h 154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6872" h="1541880">
                <a:moveTo>
                  <a:pt x="1150133" y="388940"/>
                </a:moveTo>
                <a:lnTo>
                  <a:pt x="1636872" y="1360388"/>
                </a:lnTo>
                <a:lnTo>
                  <a:pt x="1577907" y="1386300"/>
                </a:lnTo>
                <a:cubicBezTo>
                  <a:pt x="1124169" y="1558786"/>
                  <a:pt x="644072" y="1583950"/>
                  <a:pt x="195760" y="1481117"/>
                </a:cubicBezTo>
                <a:lnTo>
                  <a:pt x="0" y="1426262"/>
                </a:lnTo>
                <a:lnTo>
                  <a:pt x="341249" y="399653"/>
                </a:lnTo>
                <a:lnTo>
                  <a:pt x="437045" y="426496"/>
                </a:lnTo>
                <a:lnTo>
                  <a:pt x="502824" y="437488"/>
                </a:lnTo>
                <a:lnTo>
                  <a:pt x="756567" y="0"/>
                </a:lnTo>
                <a:lnTo>
                  <a:pt x="1004916" y="428189"/>
                </a:lnTo>
                <a:lnTo>
                  <a:pt x="1069263" y="415116"/>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7" name="Forma libre: forma 76">
            <a:extLst>
              <a:ext uri="{FF2B5EF4-FFF2-40B4-BE49-F238E27FC236}">
                <a16:creationId xmlns:a16="http://schemas.microsoft.com/office/drawing/2014/main" id="{A8472191-056C-5376-91E3-95B575A4F460}"/>
              </a:ext>
            </a:extLst>
          </p:cNvPr>
          <p:cNvSpPr/>
          <p:nvPr/>
        </p:nvSpPr>
        <p:spPr>
          <a:xfrm rot="1556664">
            <a:off x="2078779" y="4117324"/>
            <a:ext cx="1687460" cy="1600158"/>
          </a:xfrm>
          <a:custGeom>
            <a:avLst/>
            <a:gdLst>
              <a:gd name="connsiteX0" fmla="*/ 1687460 w 1687460"/>
              <a:gd name="connsiteY0" fmla="*/ 1418990 h 1600158"/>
              <a:gd name="connsiteX1" fmla="*/ 1618034 w 1687460"/>
              <a:gd name="connsiteY1" fmla="*/ 1448761 h 1600158"/>
              <a:gd name="connsiteX2" fmla="*/ 0 w 1687460"/>
              <a:gd name="connsiteY2" fmla="*/ 1468305 h 1600158"/>
              <a:gd name="connsiteX3" fmla="*/ 353206 w 1687460"/>
              <a:gd name="connsiteY3" fmla="*/ 445748 h 1600158"/>
              <a:gd name="connsiteX4" fmla="*/ 547063 w 1687460"/>
              <a:gd name="connsiteY4" fmla="*/ 496709 h 1600158"/>
              <a:gd name="connsiteX5" fmla="*/ 551170 w 1687460"/>
              <a:gd name="connsiteY5" fmla="*/ 497147 h 1600158"/>
              <a:gd name="connsiteX6" fmla="*/ 839515 w 1687460"/>
              <a:gd name="connsiteY6" fmla="*/ 0 h 1600158"/>
              <a:gd name="connsiteX7" fmla="*/ 1114707 w 1687460"/>
              <a:gd name="connsiteY7" fmla="*/ 474469 h 1600158"/>
              <a:gd name="connsiteX8" fmla="*/ 1119975 w 1687460"/>
              <a:gd name="connsiteY8" fmla="*/ 473461 h 1600158"/>
              <a:gd name="connsiteX9" fmla="*/ 1212962 w 1687460"/>
              <a:gd name="connsiteY9" fmla="*/ 443725 h 160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7460" h="1600158">
                <a:moveTo>
                  <a:pt x="1687460" y="1418990"/>
                </a:moveTo>
                <a:lnTo>
                  <a:pt x="1618034" y="1448761"/>
                </a:lnTo>
                <a:cubicBezTo>
                  <a:pt x="1115326" y="1636479"/>
                  <a:pt x="546817" y="1657183"/>
                  <a:pt x="0" y="1468305"/>
                </a:cubicBezTo>
                <a:lnTo>
                  <a:pt x="353206" y="445748"/>
                </a:lnTo>
                <a:cubicBezTo>
                  <a:pt x="417436" y="467934"/>
                  <a:pt x="482213" y="484844"/>
                  <a:pt x="547063" y="496709"/>
                </a:cubicBezTo>
                <a:lnTo>
                  <a:pt x="551170" y="497147"/>
                </a:lnTo>
                <a:lnTo>
                  <a:pt x="839515" y="0"/>
                </a:lnTo>
                <a:lnTo>
                  <a:pt x="1114707" y="474469"/>
                </a:lnTo>
                <a:lnTo>
                  <a:pt x="1119975" y="473461"/>
                </a:lnTo>
                <a:lnTo>
                  <a:pt x="1212962" y="4437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6" name="Forma libre: forma 75">
            <a:extLst>
              <a:ext uri="{FF2B5EF4-FFF2-40B4-BE49-F238E27FC236}">
                <a16:creationId xmlns:a16="http://schemas.microsoft.com/office/drawing/2014/main" id="{B920755C-6FB3-4B89-5D24-5A024BA9DA71}"/>
              </a:ext>
            </a:extLst>
          </p:cNvPr>
          <p:cNvSpPr/>
          <p:nvPr/>
        </p:nvSpPr>
        <p:spPr>
          <a:xfrm rot="20320945">
            <a:off x="3302064" y="4158461"/>
            <a:ext cx="1722567" cy="1576854"/>
          </a:xfrm>
          <a:custGeom>
            <a:avLst/>
            <a:gdLst>
              <a:gd name="connsiteX0" fmla="*/ 1722567 w 1722567"/>
              <a:gd name="connsiteY0" fmla="*/ 1406690 h 1576854"/>
              <a:gd name="connsiteX1" fmla="*/ 1577884 w 1722567"/>
              <a:gd name="connsiteY1" fmla="*/ 1461626 h 1576854"/>
              <a:gd name="connsiteX2" fmla="*/ 192698 w 1722567"/>
              <a:gd name="connsiteY2" fmla="*/ 1485656 h 1576854"/>
              <a:gd name="connsiteX3" fmla="*/ 0 w 1722567"/>
              <a:gd name="connsiteY3" fmla="*/ 1420865 h 1576854"/>
              <a:gd name="connsiteX4" fmla="*/ 393289 w 1722567"/>
              <a:gd name="connsiteY4" fmla="*/ 413045 h 1576854"/>
              <a:gd name="connsiteX5" fmla="*/ 487585 w 1722567"/>
              <a:gd name="connsiteY5" fmla="*/ 444750 h 1576854"/>
              <a:gd name="connsiteX6" fmla="*/ 608971 w 1722567"/>
              <a:gd name="connsiteY6" fmla="*/ 469952 h 1576854"/>
              <a:gd name="connsiteX7" fmla="*/ 881543 w 1722567"/>
              <a:gd name="connsiteY7" fmla="*/ 0 h 1576854"/>
              <a:gd name="connsiteX8" fmla="*/ 1145989 w 1722567"/>
              <a:gd name="connsiteY8" fmla="*/ 455943 h 1576854"/>
              <a:gd name="connsiteX9" fmla="*/ 1246885 w 1722567"/>
              <a:gd name="connsiteY9" fmla="*/ 431578 h 1576854"/>
              <a:gd name="connsiteX10" fmla="*/ 1288028 w 1722567"/>
              <a:gd name="connsiteY10" fmla="*/ 415956 h 1576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67" h="1576854">
                <a:moveTo>
                  <a:pt x="1722567" y="1406690"/>
                </a:moveTo>
                <a:lnTo>
                  <a:pt x="1577884" y="1461626"/>
                </a:lnTo>
                <a:cubicBezTo>
                  <a:pt x="1115921" y="1610690"/>
                  <a:pt x="635166" y="1611275"/>
                  <a:pt x="192698" y="1485656"/>
                </a:cubicBezTo>
                <a:lnTo>
                  <a:pt x="0" y="1420865"/>
                </a:lnTo>
                <a:lnTo>
                  <a:pt x="393289" y="413045"/>
                </a:lnTo>
                <a:lnTo>
                  <a:pt x="487585" y="444750"/>
                </a:lnTo>
                <a:lnTo>
                  <a:pt x="608971" y="469952"/>
                </a:lnTo>
                <a:lnTo>
                  <a:pt x="881543" y="0"/>
                </a:lnTo>
                <a:lnTo>
                  <a:pt x="1145989" y="455943"/>
                </a:lnTo>
                <a:lnTo>
                  <a:pt x="1246885" y="431578"/>
                </a:lnTo>
                <a:lnTo>
                  <a:pt x="1288028" y="41595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pic>
        <p:nvPicPr>
          <p:cNvPr id="106" name="Gráfico 105" descr="Signo de interrogación con relleno sólido">
            <a:extLst>
              <a:ext uri="{FF2B5EF4-FFF2-40B4-BE49-F238E27FC236}">
                <a16:creationId xmlns:a16="http://schemas.microsoft.com/office/drawing/2014/main" id="{1F5B269D-6297-315E-F8DD-36CEAC3D1A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74016" y="4817202"/>
            <a:ext cx="657904" cy="657904"/>
          </a:xfrm>
          <a:prstGeom prst="rect">
            <a:avLst/>
          </a:prstGeom>
        </p:spPr>
      </p:pic>
      <p:pic>
        <p:nvPicPr>
          <p:cNvPr id="107" name="Gráfico 106" descr="Diana con relleno sólido">
            <a:extLst>
              <a:ext uri="{FF2B5EF4-FFF2-40B4-BE49-F238E27FC236}">
                <a16:creationId xmlns:a16="http://schemas.microsoft.com/office/drawing/2014/main" id="{D444A858-02E6-68BD-84E2-2F121E0655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98914" y="1431797"/>
            <a:ext cx="657904" cy="657904"/>
          </a:xfrm>
          <a:prstGeom prst="rect">
            <a:avLst/>
          </a:prstGeom>
        </p:spPr>
      </p:pic>
      <p:pic>
        <p:nvPicPr>
          <p:cNvPr id="108" name="Gráfico 107" descr="Calendario con relleno sólido">
            <a:extLst>
              <a:ext uri="{FF2B5EF4-FFF2-40B4-BE49-F238E27FC236}">
                <a16:creationId xmlns:a16="http://schemas.microsoft.com/office/drawing/2014/main" id="{B88861CC-8695-5F04-226A-2A83CA2057C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57109" y="2369681"/>
            <a:ext cx="657904" cy="657904"/>
          </a:xfrm>
          <a:prstGeom prst="rect">
            <a:avLst/>
          </a:prstGeom>
        </p:spPr>
      </p:pic>
      <p:pic>
        <p:nvPicPr>
          <p:cNvPr id="109" name="Gráfico 108" descr="Presentación con gráfico circular con relleno sólido">
            <a:extLst>
              <a:ext uri="{FF2B5EF4-FFF2-40B4-BE49-F238E27FC236}">
                <a16:creationId xmlns:a16="http://schemas.microsoft.com/office/drawing/2014/main" id="{48E7B41F-D1EB-D2A1-7850-D3E581F2119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67438" y="3723559"/>
            <a:ext cx="657904" cy="657904"/>
          </a:xfrm>
          <a:prstGeom prst="rect">
            <a:avLst/>
          </a:prstGeom>
        </p:spPr>
      </p:pic>
      <p:pic>
        <p:nvPicPr>
          <p:cNvPr id="110" name="Gráfico 109" descr="Piezas de rompecabezas con relleno sólido">
            <a:extLst>
              <a:ext uri="{FF2B5EF4-FFF2-40B4-BE49-F238E27FC236}">
                <a16:creationId xmlns:a16="http://schemas.microsoft.com/office/drawing/2014/main" id="{42CA8E54-87D4-CF3A-090A-1A427D6CE95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457867" y="4695816"/>
            <a:ext cx="657904" cy="657904"/>
          </a:xfrm>
          <a:prstGeom prst="rect">
            <a:avLst/>
          </a:prstGeom>
        </p:spPr>
      </p:pic>
      <p:pic>
        <p:nvPicPr>
          <p:cNvPr id="111" name="Gráfico 110" descr="Edificio con relleno sólido">
            <a:extLst>
              <a:ext uri="{FF2B5EF4-FFF2-40B4-BE49-F238E27FC236}">
                <a16:creationId xmlns:a16="http://schemas.microsoft.com/office/drawing/2014/main" id="{48D484F1-C155-5977-FA59-4E5682298DA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912838" y="3813634"/>
            <a:ext cx="657904" cy="657904"/>
          </a:xfrm>
          <a:prstGeom prst="rect">
            <a:avLst/>
          </a:prstGeom>
        </p:spPr>
      </p:pic>
      <p:pic>
        <p:nvPicPr>
          <p:cNvPr id="112" name="Gráfico 111" descr="Dinero volando con relleno sólido">
            <a:extLst>
              <a:ext uri="{FF2B5EF4-FFF2-40B4-BE49-F238E27FC236}">
                <a16:creationId xmlns:a16="http://schemas.microsoft.com/office/drawing/2014/main" id="{5C34FB73-F81E-AE52-3A93-38643326F24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347178" y="1792077"/>
            <a:ext cx="1197108" cy="1197108"/>
          </a:xfrm>
          <a:prstGeom prst="rect">
            <a:avLst/>
          </a:prstGeom>
        </p:spPr>
      </p:pic>
      <p:pic>
        <p:nvPicPr>
          <p:cNvPr id="113" name="Gráfico 112" descr="Bombilla y lápiz con relleno sólido">
            <a:extLst>
              <a:ext uri="{FF2B5EF4-FFF2-40B4-BE49-F238E27FC236}">
                <a16:creationId xmlns:a16="http://schemas.microsoft.com/office/drawing/2014/main" id="{5BF5576A-396D-F58F-4AA4-E60B5BAB161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031241" y="1391636"/>
            <a:ext cx="657904" cy="657904"/>
          </a:xfrm>
          <a:prstGeom prst="rect">
            <a:avLst/>
          </a:prstGeom>
        </p:spPr>
      </p:pic>
      <p:pic>
        <p:nvPicPr>
          <p:cNvPr id="114" name="Gráfico 113" descr="Engranaje único con relleno sólido">
            <a:extLst>
              <a:ext uri="{FF2B5EF4-FFF2-40B4-BE49-F238E27FC236}">
                <a16:creationId xmlns:a16="http://schemas.microsoft.com/office/drawing/2014/main" id="{3949158C-9C0F-E093-B0E1-710D13639C77}"/>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rot="1800000">
            <a:off x="2731249" y="2691285"/>
            <a:ext cx="1615357" cy="1615357"/>
          </a:xfrm>
          <a:prstGeom prst="rect">
            <a:avLst/>
          </a:prstGeom>
        </p:spPr>
      </p:pic>
      <p:sp>
        <p:nvSpPr>
          <p:cNvPr id="3" name="CuadroTexto 2">
            <a:extLst>
              <a:ext uri="{FF2B5EF4-FFF2-40B4-BE49-F238E27FC236}">
                <a16:creationId xmlns:a16="http://schemas.microsoft.com/office/drawing/2014/main" id="{6DEAA628-2725-AEB9-AB62-0FAFDF271331}"/>
              </a:ext>
            </a:extLst>
          </p:cNvPr>
          <p:cNvSpPr txBox="1"/>
          <p:nvPr/>
        </p:nvSpPr>
        <p:spPr>
          <a:xfrm>
            <a:off x="7792345" y="2134348"/>
            <a:ext cx="4206240" cy="646331"/>
          </a:xfrm>
          <a:prstGeom prst="rect">
            <a:avLst/>
          </a:prstGeom>
          <a:noFill/>
        </p:spPr>
        <p:txBody>
          <a:bodyPr wrap="square" rtlCol="0">
            <a:spAutoFit/>
          </a:bodyPr>
          <a:lstStyle/>
          <a:p>
            <a:r>
              <a:rPr lang="es-CO" sz="3600" dirty="0">
                <a:solidFill>
                  <a:schemeClr val="bg1"/>
                </a:solidFill>
              </a:rPr>
              <a:t>BUDGET</a:t>
            </a:r>
          </a:p>
        </p:txBody>
      </p:sp>
      <p:sp>
        <p:nvSpPr>
          <p:cNvPr id="4" name="Text Placeholder 51">
            <a:extLst>
              <a:ext uri="{FF2B5EF4-FFF2-40B4-BE49-F238E27FC236}">
                <a16:creationId xmlns:a16="http://schemas.microsoft.com/office/drawing/2014/main" id="{1C5AA164-19AC-6CE1-58CD-51030FB69FFC}"/>
              </a:ext>
            </a:extLst>
          </p:cNvPr>
          <p:cNvSpPr txBox="1">
            <a:spLocks/>
          </p:cNvSpPr>
          <p:nvPr/>
        </p:nvSpPr>
        <p:spPr>
          <a:xfrm>
            <a:off x="7871477" y="2810378"/>
            <a:ext cx="3655613" cy="17358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F69179"/>
                </a:solidFill>
              </a:rPr>
              <a:t>Your Title</a:t>
            </a:r>
          </a:p>
          <a:p>
            <a:pPr marL="0" indent="0">
              <a:buNone/>
            </a:pPr>
            <a:r>
              <a:rPr lang="en-US" sz="1800" dirty="0">
                <a:solidFill>
                  <a:schemeClr val="bg1"/>
                </a:solidFill>
              </a:rPr>
              <a:t>Lorem ipsum dolor sit amet, consectetur adipiscing elit. Lorem ipsum dolor sit </a:t>
            </a:r>
            <a:r>
              <a:rPr lang="en-US" sz="1800" dirty="0" err="1">
                <a:solidFill>
                  <a:schemeClr val="bg1"/>
                </a:solidFill>
              </a:rPr>
              <a:t>amet</a:t>
            </a:r>
            <a:r>
              <a:rPr lang="en-US" sz="1800" dirty="0">
                <a:solidFill>
                  <a:schemeClr val="bg1"/>
                </a:solidFill>
              </a:rPr>
              <a:t>, </a:t>
            </a:r>
            <a:r>
              <a:rPr lang="en-US" sz="1800" dirty="0" err="1">
                <a:solidFill>
                  <a:schemeClr val="bg1"/>
                </a:solidFill>
              </a:rPr>
              <a:t>consectetur</a:t>
            </a:r>
            <a:r>
              <a:rPr lang="en-US" sz="1800" dirty="0">
                <a:solidFill>
                  <a:schemeClr val="bg1"/>
                </a:solidFill>
              </a:rPr>
              <a:t> </a:t>
            </a:r>
            <a:r>
              <a:rPr lang="en-US" sz="1800" dirty="0" err="1">
                <a:solidFill>
                  <a:schemeClr val="bg1"/>
                </a:solidFill>
              </a:rPr>
              <a:t>adipiscing</a:t>
            </a:r>
            <a:r>
              <a:rPr lang="en-US" sz="1800" dirty="0">
                <a:solidFill>
                  <a:schemeClr val="bg1"/>
                </a:solidFill>
              </a:rPr>
              <a:t> </a:t>
            </a:r>
            <a:r>
              <a:rPr lang="en-US" sz="1800" dirty="0" err="1">
                <a:solidFill>
                  <a:schemeClr val="bg1"/>
                </a:solidFill>
              </a:rPr>
              <a:t>elit</a:t>
            </a:r>
            <a:r>
              <a:rPr lang="en-US" sz="1800" dirty="0">
                <a:solidFill>
                  <a:schemeClr val="bg1"/>
                </a:solidFill>
              </a:rPr>
              <a:t>. </a:t>
            </a:r>
          </a:p>
          <a:p>
            <a:pPr marL="0" indent="0">
              <a:buNone/>
            </a:pPr>
            <a:endParaRPr lang="en-US" sz="1800" dirty="0">
              <a:solidFill>
                <a:schemeClr val="bg1"/>
              </a:solidFill>
            </a:endParaRPr>
          </a:p>
        </p:txBody>
      </p:sp>
    </p:spTree>
    <p:extLst>
      <p:ext uri="{BB962C8B-B14F-4D97-AF65-F5344CB8AC3E}">
        <p14:creationId xmlns:p14="http://schemas.microsoft.com/office/powerpoint/2010/main" val="542432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Forma libre: forma 74">
            <a:extLst>
              <a:ext uri="{FF2B5EF4-FFF2-40B4-BE49-F238E27FC236}">
                <a16:creationId xmlns:a16="http://schemas.microsoft.com/office/drawing/2014/main" id="{17CBFB39-9B1A-E984-B33B-2704106041FB}"/>
              </a:ext>
            </a:extLst>
          </p:cNvPr>
          <p:cNvSpPr/>
          <p:nvPr/>
        </p:nvSpPr>
        <p:spPr>
          <a:xfrm rot="20241101">
            <a:off x="3333492" y="4149843"/>
            <a:ext cx="1722543" cy="1574453"/>
          </a:xfrm>
          <a:custGeom>
            <a:avLst/>
            <a:gdLst>
              <a:gd name="connsiteX0" fmla="*/ 0 w 1722543"/>
              <a:gd name="connsiteY0" fmla="*/ 1419740 h 1574453"/>
              <a:gd name="connsiteX1" fmla="*/ 416589 w 1722543"/>
              <a:gd name="connsiteY1" fmla="*/ 421324 h 1574453"/>
              <a:gd name="connsiteX2" fmla="*/ 458006 w 1722543"/>
              <a:gd name="connsiteY2" fmla="*/ 436200 h 1574453"/>
              <a:gd name="connsiteX3" fmla="*/ 563850 w 1722543"/>
              <a:gd name="connsiteY3" fmla="*/ 459748 h 1574453"/>
              <a:gd name="connsiteX4" fmla="*/ 830504 w 1722543"/>
              <a:gd name="connsiteY4" fmla="*/ 0 h 1574453"/>
              <a:gd name="connsiteX5" fmla="*/ 1098777 w 1722543"/>
              <a:gd name="connsiteY5" fmla="*/ 462542 h 1574453"/>
              <a:gd name="connsiteX6" fmla="*/ 1217420 w 1722543"/>
              <a:gd name="connsiteY6" fmla="*/ 435667 h 1574453"/>
              <a:gd name="connsiteX7" fmla="*/ 1311131 w 1722543"/>
              <a:gd name="connsiteY7" fmla="*/ 402266 h 1574453"/>
              <a:gd name="connsiteX8" fmla="*/ 1722543 w 1722543"/>
              <a:gd name="connsiteY8" fmla="*/ 1402823 h 1574453"/>
              <a:gd name="connsiteX9" fmla="*/ 1531045 w 1722543"/>
              <a:gd name="connsiteY9" fmla="*/ 1471082 h 1574453"/>
              <a:gd name="connsiteX10" fmla="*/ 145650 w 1722543"/>
              <a:gd name="connsiteY10" fmla="*/ 1472055 h 157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43" h="1574453">
                <a:moveTo>
                  <a:pt x="0" y="1419740"/>
                </a:moveTo>
                <a:lnTo>
                  <a:pt x="416589" y="421324"/>
                </a:lnTo>
                <a:lnTo>
                  <a:pt x="458006" y="436200"/>
                </a:lnTo>
                <a:lnTo>
                  <a:pt x="563850" y="459748"/>
                </a:lnTo>
                <a:lnTo>
                  <a:pt x="830504" y="0"/>
                </a:lnTo>
                <a:lnTo>
                  <a:pt x="1098777" y="462542"/>
                </a:lnTo>
                <a:lnTo>
                  <a:pt x="1217420" y="435667"/>
                </a:lnTo>
                <a:lnTo>
                  <a:pt x="1311131" y="402266"/>
                </a:lnTo>
                <a:lnTo>
                  <a:pt x="1722543" y="1402823"/>
                </a:lnTo>
                <a:lnTo>
                  <a:pt x="1531045" y="1471082"/>
                </a:lnTo>
                <a:cubicBezTo>
                  <a:pt x="1090915" y="1604665"/>
                  <a:pt x="610229" y="1612757"/>
                  <a:pt x="145650" y="147205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82" name="Forma libre: forma 81">
            <a:extLst>
              <a:ext uri="{FF2B5EF4-FFF2-40B4-BE49-F238E27FC236}">
                <a16:creationId xmlns:a16="http://schemas.microsoft.com/office/drawing/2014/main" id="{C633E375-5716-A1F9-0A51-5E0D3D096581}"/>
              </a:ext>
            </a:extLst>
          </p:cNvPr>
          <p:cNvSpPr/>
          <p:nvPr/>
        </p:nvSpPr>
        <p:spPr>
          <a:xfrm rot="17159531">
            <a:off x="4208583" y="3294449"/>
            <a:ext cx="1682410" cy="1572131"/>
          </a:xfrm>
          <a:custGeom>
            <a:avLst/>
            <a:gdLst>
              <a:gd name="connsiteX0" fmla="*/ 0 w 1682410"/>
              <a:gd name="connsiteY0" fmla="*/ 1339429 h 1572131"/>
              <a:gd name="connsiteX1" fmla="*/ 525938 w 1682410"/>
              <a:gd name="connsiteY1" fmla="*/ 390916 h 1572131"/>
              <a:gd name="connsiteX2" fmla="*/ 617201 w 1682410"/>
              <a:gd name="connsiteY2" fmla="*/ 425577 h 1572131"/>
              <a:gd name="connsiteX3" fmla="*/ 688037 w 1682410"/>
              <a:gd name="connsiteY3" fmla="*/ 443104 h 1572131"/>
              <a:gd name="connsiteX4" fmla="*/ 945037 w 1682410"/>
              <a:gd name="connsiteY4" fmla="*/ 0 h 1572131"/>
              <a:gd name="connsiteX5" fmla="*/ 1220002 w 1682410"/>
              <a:gd name="connsiteY5" fmla="*/ 474078 h 1572131"/>
              <a:gd name="connsiteX6" fmla="*/ 1286231 w 1682410"/>
              <a:gd name="connsiteY6" fmla="*/ 463023 h 1572131"/>
              <a:gd name="connsiteX7" fmla="*/ 1384357 w 1682410"/>
              <a:gd name="connsiteY7" fmla="*/ 438882 h 1572131"/>
              <a:gd name="connsiteX8" fmla="*/ 1682410 w 1682410"/>
              <a:gd name="connsiteY8" fmla="*/ 1478854 h 1572131"/>
              <a:gd name="connsiteX9" fmla="*/ 67734 w 1682410"/>
              <a:gd name="connsiteY9" fmla="*/ 1372867 h 157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2410" h="1572131">
                <a:moveTo>
                  <a:pt x="0" y="1339429"/>
                </a:moveTo>
                <a:lnTo>
                  <a:pt x="525938" y="390916"/>
                </a:lnTo>
                <a:lnTo>
                  <a:pt x="617201" y="425577"/>
                </a:lnTo>
                <a:lnTo>
                  <a:pt x="688037" y="443104"/>
                </a:lnTo>
                <a:lnTo>
                  <a:pt x="945037" y="0"/>
                </a:lnTo>
                <a:lnTo>
                  <a:pt x="1220002" y="474078"/>
                </a:lnTo>
                <a:lnTo>
                  <a:pt x="1286231" y="463023"/>
                </a:lnTo>
                <a:cubicBezTo>
                  <a:pt x="1318967" y="456279"/>
                  <a:pt x="1351695" y="448243"/>
                  <a:pt x="1384357" y="438882"/>
                </a:cubicBezTo>
                <a:lnTo>
                  <a:pt x="1682410" y="1478854"/>
                </a:lnTo>
                <a:cubicBezTo>
                  <a:pt x="1126281" y="1638239"/>
                  <a:pt x="559691" y="1587183"/>
                  <a:pt x="67734" y="1372867"/>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81" name="Forma libre: forma 80">
            <a:extLst>
              <a:ext uri="{FF2B5EF4-FFF2-40B4-BE49-F238E27FC236}">
                <a16:creationId xmlns:a16="http://schemas.microsoft.com/office/drawing/2014/main" id="{D99731E8-9A2D-CFE3-DA25-F3CA9B443657}"/>
              </a:ext>
            </a:extLst>
          </p:cNvPr>
          <p:cNvSpPr/>
          <p:nvPr/>
        </p:nvSpPr>
        <p:spPr>
          <a:xfrm rot="14637329">
            <a:off x="4301998" y="1231192"/>
            <a:ext cx="2711265" cy="2662944"/>
          </a:xfrm>
          <a:custGeom>
            <a:avLst/>
            <a:gdLst>
              <a:gd name="connsiteX0" fmla="*/ 0 w 1637445"/>
              <a:gd name="connsiteY0" fmla="*/ 1435643 h 1608262"/>
              <a:gd name="connsiteX1" fmla="*/ 477079 w 1637445"/>
              <a:gd name="connsiteY1" fmla="*/ 459413 h 1608262"/>
              <a:gd name="connsiteX2" fmla="*/ 558205 w 1637445"/>
              <a:gd name="connsiteY2" fmla="*/ 484786 h 1608262"/>
              <a:gd name="connsiteX3" fmla="*/ 587557 w 1637445"/>
              <a:gd name="connsiteY3" fmla="*/ 490446 h 1608262"/>
              <a:gd name="connsiteX4" fmla="*/ 872016 w 1637445"/>
              <a:gd name="connsiteY4" fmla="*/ 0 h 1608262"/>
              <a:gd name="connsiteX5" fmla="*/ 1159357 w 1637445"/>
              <a:gd name="connsiteY5" fmla="*/ 495416 h 1608262"/>
              <a:gd name="connsiteX6" fmla="*/ 1190505 w 1637445"/>
              <a:gd name="connsiteY6" fmla="*/ 489893 h 1608262"/>
              <a:gd name="connsiteX7" fmla="*/ 1286027 w 1637445"/>
              <a:gd name="connsiteY7" fmla="*/ 462102 h 1608262"/>
              <a:gd name="connsiteX8" fmla="*/ 1637445 w 1637445"/>
              <a:gd name="connsiteY8" fmla="*/ 1485275 h 1608262"/>
              <a:gd name="connsiteX9" fmla="*/ 1442241 w 1637445"/>
              <a:gd name="connsiteY9" fmla="*/ 1542069 h 1608262"/>
              <a:gd name="connsiteX10" fmla="*/ 59222 w 1637445"/>
              <a:gd name="connsiteY10" fmla="*/ 1460970 h 160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7445" h="1608262">
                <a:moveTo>
                  <a:pt x="0" y="1435643"/>
                </a:moveTo>
                <a:lnTo>
                  <a:pt x="477079" y="459413"/>
                </a:lnTo>
                <a:lnTo>
                  <a:pt x="558205" y="484786"/>
                </a:lnTo>
                <a:lnTo>
                  <a:pt x="587557" y="490446"/>
                </a:lnTo>
                <a:lnTo>
                  <a:pt x="872016" y="0"/>
                </a:lnTo>
                <a:lnTo>
                  <a:pt x="1159357" y="495416"/>
                </a:lnTo>
                <a:lnTo>
                  <a:pt x="1190505" y="489893"/>
                </a:lnTo>
                <a:lnTo>
                  <a:pt x="1286027" y="462102"/>
                </a:lnTo>
                <a:lnTo>
                  <a:pt x="1637445" y="1485275"/>
                </a:lnTo>
                <a:lnTo>
                  <a:pt x="1442241" y="1542069"/>
                </a:lnTo>
                <a:cubicBezTo>
                  <a:pt x="994971" y="1649344"/>
                  <a:pt x="514648" y="1628945"/>
                  <a:pt x="59222" y="1460970"/>
                </a:cubicBezTo>
                <a:close/>
              </a:path>
            </a:pathLst>
          </a:custGeom>
          <a:solidFill>
            <a:schemeClr val="accent4">
              <a:lumMod val="60000"/>
              <a:lumOff val="40000"/>
            </a:schemeClr>
          </a:solidFill>
          <a:ln>
            <a:noFill/>
          </a:ln>
          <a:effectLst>
            <a:glow rad="508000">
              <a:schemeClr val="accent4">
                <a:satMod val="175000"/>
                <a:alpha val="40000"/>
              </a:schemeClr>
            </a:glow>
            <a:reflection blurRad="6350" stA="50000" endA="300" endPos="555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80" name="Forma libre: forma 79">
            <a:extLst>
              <a:ext uri="{FF2B5EF4-FFF2-40B4-BE49-F238E27FC236}">
                <a16:creationId xmlns:a16="http://schemas.microsoft.com/office/drawing/2014/main" id="{5034DF3A-9F2A-0C91-27E5-DA20D1664A39}"/>
              </a:ext>
            </a:extLst>
          </p:cNvPr>
          <p:cNvSpPr/>
          <p:nvPr/>
        </p:nvSpPr>
        <p:spPr>
          <a:xfrm rot="12327400">
            <a:off x="3320971" y="1162992"/>
            <a:ext cx="1599002" cy="1536123"/>
          </a:xfrm>
          <a:custGeom>
            <a:avLst/>
            <a:gdLst>
              <a:gd name="connsiteX0" fmla="*/ 740284 w 1599002"/>
              <a:gd name="connsiteY0" fmla="*/ 0 h 1536123"/>
              <a:gd name="connsiteX1" fmla="*/ 978608 w 1599002"/>
              <a:gd name="connsiteY1" fmla="*/ 410904 h 1536123"/>
              <a:gd name="connsiteX2" fmla="*/ 1093357 w 1599002"/>
              <a:gd name="connsiteY2" fmla="*/ 377861 h 1536123"/>
              <a:gd name="connsiteX3" fmla="*/ 1133997 w 1599002"/>
              <a:gd name="connsiteY3" fmla="*/ 360973 h 1536123"/>
              <a:gd name="connsiteX4" fmla="*/ 1599002 w 1599002"/>
              <a:gd name="connsiteY4" fmla="*/ 1337778 h 1536123"/>
              <a:gd name="connsiteX5" fmla="*/ 1456090 w 1599002"/>
              <a:gd name="connsiteY5" fmla="*/ 1397168 h 1536123"/>
              <a:gd name="connsiteX6" fmla="*/ 72312 w 1599002"/>
              <a:gd name="connsiteY6" fmla="*/ 1464073 h 1536123"/>
              <a:gd name="connsiteX7" fmla="*/ 0 w 1599002"/>
              <a:gd name="connsiteY7" fmla="*/ 1442227 h 1536123"/>
              <a:gd name="connsiteX8" fmla="*/ 362809 w 1599002"/>
              <a:gd name="connsiteY8" fmla="*/ 420142 h 1536123"/>
              <a:gd name="connsiteX9" fmla="*/ 458532 w 1599002"/>
              <a:gd name="connsiteY9" fmla="*/ 439325 h 1536123"/>
              <a:gd name="connsiteX10" fmla="*/ 484142 w 1599002"/>
              <a:gd name="connsiteY10" fmla="*/ 441624 h 1536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9002" h="1536123">
                <a:moveTo>
                  <a:pt x="740284" y="0"/>
                </a:moveTo>
                <a:lnTo>
                  <a:pt x="978608" y="410904"/>
                </a:lnTo>
                <a:lnTo>
                  <a:pt x="1093357" y="377861"/>
                </a:lnTo>
                <a:lnTo>
                  <a:pt x="1133997" y="360973"/>
                </a:lnTo>
                <a:lnTo>
                  <a:pt x="1599002" y="1337778"/>
                </a:lnTo>
                <a:lnTo>
                  <a:pt x="1456090" y="1397168"/>
                </a:lnTo>
                <a:cubicBezTo>
                  <a:pt x="998963" y="1560463"/>
                  <a:pt x="518457" y="1575932"/>
                  <a:pt x="72312" y="1464073"/>
                </a:cubicBezTo>
                <a:lnTo>
                  <a:pt x="0" y="1442227"/>
                </a:lnTo>
                <a:lnTo>
                  <a:pt x="362809" y="420142"/>
                </a:lnTo>
                <a:lnTo>
                  <a:pt x="458532" y="439325"/>
                </a:lnTo>
                <a:lnTo>
                  <a:pt x="484142" y="441624"/>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9" name="Forma libre: forma 78">
            <a:extLst>
              <a:ext uri="{FF2B5EF4-FFF2-40B4-BE49-F238E27FC236}">
                <a16:creationId xmlns:a16="http://schemas.microsoft.com/office/drawing/2014/main" id="{74C148B6-C785-A189-E6BB-CBA5AB81C06B}"/>
              </a:ext>
            </a:extLst>
          </p:cNvPr>
          <p:cNvSpPr/>
          <p:nvPr/>
        </p:nvSpPr>
        <p:spPr>
          <a:xfrm rot="9795973">
            <a:off x="2103052" y="1192616"/>
            <a:ext cx="1596347" cy="1568107"/>
          </a:xfrm>
          <a:custGeom>
            <a:avLst/>
            <a:gdLst>
              <a:gd name="connsiteX0" fmla="*/ 696318 w 1596347"/>
              <a:gd name="connsiteY0" fmla="*/ 0 h 1568107"/>
              <a:gd name="connsiteX1" fmla="*/ 949704 w 1596347"/>
              <a:gd name="connsiteY1" fmla="*/ 436874 h 1568107"/>
              <a:gd name="connsiteX2" fmla="*/ 991025 w 1596347"/>
              <a:gd name="connsiteY2" fmla="*/ 426685 h 1568107"/>
              <a:gd name="connsiteX3" fmla="*/ 1082729 w 1596347"/>
              <a:gd name="connsiteY3" fmla="*/ 393208 h 1568107"/>
              <a:gd name="connsiteX4" fmla="*/ 1596347 w 1596347"/>
              <a:gd name="connsiteY4" fmla="*/ 1348448 h 1568107"/>
              <a:gd name="connsiteX5" fmla="*/ 1528186 w 1596347"/>
              <a:gd name="connsiteY5" fmla="*/ 1381008 h 1568107"/>
              <a:gd name="connsiteX6" fmla="*/ 150267 w 1596347"/>
              <a:gd name="connsiteY6" fmla="*/ 1524732 h 1568107"/>
              <a:gd name="connsiteX7" fmla="*/ 0 w 1596347"/>
              <a:gd name="connsiteY7" fmla="*/ 1487704 h 1568107"/>
              <a:gd name="connsiteX8" fmla="*/ 311490 w 1596347"/>
              <a:gd name="connsiteY8" fmla="*/ 451677 h 1568107"/>
              <a:gd name="connsiteX9" fmla="*/ 354221 w 1596347"/>
              <a:gd name="connsiteY9" fmla="*/ 462206 h 1568107"/>
              <a:gd name="connsiteX10" fmla="*/ 423092 w 1596347"/>
              <a:gd name="connsiteY10" fmla="*/ 471079 h 156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6347" h="1568107">
                <a:moveTo>
                  <a:pt x="696318" y="0"/>
                </a:moveTo>
                <a:lnTo>
                  <a:pt x="949704" y="436874"/>
                </a:lnTo>
                <a:lnTo>
                  <a:pt x="991025" y="426685"/>
                </a:lnTo>
                <a:lnTo>
                  <a:pt x="1082729" y="393208"/>
                </a:lnTo>
                <a:lnTo>
                  <a:pt x="1596347" y="1348448"/>
                </a:lnTo>
                <a:lnTo>
                  <a:pt x="1528186" y="1381008"/>
                </a:lnTo>
                <a:cubicBezTo>
                  <a:pt x="1104165" y="1559233"/>
                  <a:pt x="626871" y="1616814"/>
                  <a:pt x="150267" y="1524732"/>
                </a:cubicBezTo>
                <a:lnTo>
                  <a:pt x="0" y="1487704"/>
                </a:lnTo>
                <a:lnTo>
                  <a:pt x="311490" y="451677"/>
                </a:lnTo>
                <a:lnTo>
                  <a:pt x="354221" y="462206"/>
                </a:lnTo>
                <a:lnTo>
                  <a:pt x="423092" y="471079"/>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8" name="Forma libre: forma 77">
            <a:extLst>
              <a:ext uri="{FF2B5EF4-FFF2-40B4-BE49-F238E27FC236}">
                <a16:creationId xmlns:a16="http://schemas.microsoft.com/office/drawing/2014/main" id="{B3A8E8E7-512B-0B51-5D79-A93066168928}"/>
              </a:ext>
            </a:extLst>
          </p:cNvPr>
          <p:cNvSpPr/>
          <p:nvPr/>
        </p:nvSpPr>
        <p:spPr>
          <a:xfrm rot="6996779">
            <a:off x="1243255" y="2043641"/>
            <a:ext cx="1636872" cy="1541880"/>
          </a:xfrm>
          <a:custGeom>
            <a:avLst/>
            <a:gdLst>
              <a:gd name="connsiteX0" fmla="*/ 1150133 w 1636872"/>
              <a:gd name="connsiteY0" fmla="*/ 388940 h 1541880"/>
              <a:gd name="connsiteX1" fmla="*/ 1636872 w 1636872"/>
              <a:gd name="connsiteY1" fmla="*/ 1360388 h 1541880"/>
              <a:gd name="connsiteX2" fmla="*/ 1577907 w 1636872"/>
              <a:gd name="connsiteY2" fmla="*/ 1386300 h 1541880"/>
              <a:gd name="connsiteX3" fmla="*/ 195760 w 1636872"/>
              <a:gd name="connsiteY3" fmla="*/ 1481117 h 1541880"/>
              <a:gd name="connsiteX4" fmla="*/ 0 w 1636872"/>
              <a:gd name="connsiteY4" fmla="*/ 1426262 h 1541880"/>
              <a:gd name="connsiteX5" fmla="*/ 341249 w 1636872"/>
              <a:gd name="connsiteY5" fmla="*/ 399653 h 1541880"/>
              <a:gd name="connsiteX6" fmla="*/ 437045 w 1636872"/>
              <a:gd name="connsiteY6" fmla="*/ 426496 h 1541880"/>
              <a:gd name="connsiteX7" fmla="*/ 502824 w 1636872"/>
              <a:gd name="connsiteY7" fmla="*/ 437488 h 1541880"/>
              <a:gd name="connsiteX8" fmla="*/ 756567 w 1636872"/>
              <a:gd name="connsiteY8" fmla="*/ 0 h 1541880"/>
              <a:gd name="connsiteX9" fmla="*/ 1004916 w 1636872"/>
              <a:gd name="connsiteY9" fmla="*/ 428189 h 1541880"/>
              <a:gd name="connsiteX10" fmla="*/ 1069263 w 1636872"/>
              <a:gd name="connsiteY10" fmla="*/ 415116 h 154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6872" h="1541880">
                <a:moveTo>
                  <a:pt x="1150133" y="388940"/>
                </a:moveTo>
                <a:lnTo>
                  <a:pt x="1636872" y="1360388"/>
                </a:lnTo>
                <a:lnTo>
                  <a:pt x="1577907" y="1386300"/>
                </a:lnTo>
                <a:cubicBezTo>
                  <a:pt x="1124169" y="1558786"/>
                  <a:pt x="644072" y="1583950"/>
                  <a:pt x="195760" y="1481117"/>
                </a:cubicBezTo>
                <a:lnTo>
                  <a:pt x="0" y="1426262"/>
                </a:lnTo>
                <a:lnTo>
                  <a:pt x="341249" y="399653"/>
                </a:lnTo>
                <a:lnTo>
                  <a:pt x="437045" y="426496"/>
                </a:lnTo>
                <a:lnTo>
                  <a:pt x="502824" y="437488"/>
                </a:lnTo>
                <a:lnTo>
                  <a:pt x="756567" y="0"/>
                </a:lnTo>
                <a:lnTo>
                  <a:pt x="1004916" y="428189"/>
                </a:lnTo>
                <a:lnTo>
                  <a:pt x="1069263" y="415116"/>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7" name="Forma libre: forma 76">
            <a:extLst>
              <a:ext uri="{FF2B5EF4-FFF2-40B4-BE49-F238E27FC236}">
                <a16:creationId xmlns:a16="http://schemas.microsoft.com/office/drawing/2014/main" id="{A8472191-056C-5376-91E3-95B575A4F460}"/>
              </a:ext>
            </a:extLst>
          </p:cNvPr>
          <p:cNvSpPr/>
          <p:nvPr/>
        </p:nvSpPr>
        <p:spPr>
          <a:xfrm rot="4256664">
            <a:off x="1222297" y="3241981"/>
            <a:ext cx="1687460" cy="1600158"/>
          </a:xfrm>
          <a:custGeom>
            <a:avLst/>
            <a:gdLst>
              <a:gd name="connsiteX0" fmla="*/ 1687460 w 1687460"/>
              <a:gd name="connsiteY0" fmla="*/ 1418990 h 1600158"/>
              <a:gd name="connsiteX1" fmla="*/ 1618034 w 1687460"/>
              <a:gd name="connsiteY1" fmla="*/ 1448761 h 1600158"/>
              <a:gd name="connsiteX2" fmla="*/ 0 w 1687460"/>
              <a:gd name="connsiteY2" fmla="*/ 1468305 h 1600158"/>
              <a:gd name="connsiteX3" fmla="*/ 353206 w 1687460"/>
              <a:gd name="connsiteY3" fmla="*/ 445748 h 1600158"/>
              <a:gd name="connsiteX4" fmla="*/ 547063 w 1687460"/>
              <a:gd name="connsiteY4" fmla="*/ 496709 h 1600158"/>
              <a:gd name="connsiteX5" fmla="*/ 551170 w 1687460"/>
              <a:gd name="connsiteY5" fmla="*/ 497147 h 1600158"/>
              <a:gd name="connsiteX6" fmla="*/ 839515 w 1687460"/>
              <a:gd name="connsiteY6" fmla="*/ 0 h 1600158"/>
              <a:gd name="connsiteX7" fmla="*/ 1114707 w 1687460"/>
              <a:gd name="connsiteY7" fmla="*/ 474469 h 1600158"/>
              <a:gd name="connsiteX8" fmla="*/ 1119975 w 1687460"/>
              <a:gd name="connsiteY8" fmla="*/ 473461 h 1600158"/>
              <a:gd name="connsiteX9" fmla="*/ 1212962 w 1687460"/>
              <a:gd name="connsiteY9" fmla="*/ 443725 h 160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7460" h="1600158">
                <a:moveTo>
                  <a:pt x="1687460" y="1418990"/>
                </a:moveTo>
                <a:lnTo>
                  <a:pt x="1618034" y="1448761"/>
                </a:lnTo>
                <a:cubicBezTo>
                  <a:pt x="1115326" y="1636479"/>
                  <a:pt x="546817" y="1657183"/>
                  <a:pt x="0" y="1468305"/>
                </a:cubicBezTo>
                <a:lnTo>
                  <a:pt x="353206" y="445748"/>
                </a:lnTo>
                <a:cubicBezTo>
                  <a:pt x="417436" y="467934"/>
                  <a:pt x="482213" y="484844"/>
                  <a:pt x="547063" y="496709"/>
                </a:cubicBezTo>
                <a:lnTo>
                  <a:pt x="551170" y="497147"/>
                </a:lnTo>
                <a:lnTo>
                  <a:pt x="839515" y="0"/>
                </a:lnTo>
                <a:lnTo>
                  <a:pt x="1114707" y="474469"/>
                </a:lnTo>
                <a:lnTo>
                  <a:pt x="1119975" y="473461"/>
                </a:lnTo>
                <a:lnTo>
                  <a:pt x="1212962" y="4437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6" name="Forma libre: forma 75">
            <a:extLst>
              <a:ext uri="{FF2B5EF4-FFF2-40B4-BE49-F238E27FC236}">
                <a16:creationId xmlns:a16="http://schemas.microsoft.com/office/drawing/2014/main" id="{B920755C-6FB3-4B89-5D24-5A024BA9DA71}"/>
              </a:ext>
            </a:extLst>
          </p:cNvPr>
          <p:cNvSpPr/>
          <p:nvPr/>
        </p:nvSpPr>
        <p:spPr>
          <a:xfrm rot="1420945">
            <a:off x="2061300" y="4151887"/>
            <a:ext cx="1722567" cy="1576854"/>
          </a:xfrm>
          <a:custGeom>
            <a:avLst/>
            <a:gdLst>
              <a:gd name="connsiteX0" fmla="*/ 1722567 w 1722567"/>
              <a:gd name="connsiteY0" fmla="*/ 1406690 h 1576854"/>
              <a:gd name="connsiteX1" fmla="*/ 1577884 w 1722567"/>
              <a:gd name="connsiteY1" fmla="*/ 1461626 h 1576854"/>
              <a:gd name="connsiteX2" fmla="*/ 192698 w 1722567"/>
              <a:gd name="connsiteY2" fmla="*/ 1485656 h 1576854"/>
              <a:gd name="connsiteX3" fmla="*/ 0 w 1722567"/>
              <a:gd name="connsiteY3" fmla="*/ 1420865 h 1576854"/>
              <a:gd name="connsiteX4" fmla="*/ 393289 w 1722567"/>
              <a:gd name="connsiteY4" fmla="*/ 413045 h 1576854"/>
              <a:gd name="connsiteX5" fmla="*/ 487585 w 1722567"/>
              <a:gd name="connsiteY5" fmla="*/ 444750 h 1576854"/>
              <a:gd name="connsiteX6" fmla="*/ 608971 w 1722567"/>
              <a:gd name="connsiteY6" fmla="*/ 469952 h 1576854"/>
              <a:gd name="connsiteX7" fmla="*/ 881543 w 1722567"/>
              <a:gd name="connsiteY7" fmla="*/ 0 h 1576854"/>
              <a:gd name="connsiteX8" fmla="*/ 1145989 w 1722567"/>
              <a:gd name="connsiteY8" fmla="*/ 455943 h 1576854"/>
              <a:gd name="connsiteX9" fmla="*/ 1246885 w 1722567"/>
              <a:gd name="connsiteY9" fmla="*/ 431578 h 1576854"/>
              <a:gd name="connsiteX10" fmla="*/ 1288028 w 1722567"/>
              <a:gd name="connsiteY10" fmla="*/ 415956 h 1576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67" h="1576854">
                <a:moveTo>
                  <a:pt x="1722567" y="1406690"/>
                </a:moveTo>
                <a:lnTo>
                  <a:pt x="1577884" y="1461626"/>
                </a:lnTo>
                <a:cubicBezTo>
                  <a:pt x="1115921" y="1610690"/>
                  <a:pt x="635166" y="1611275"/>
                  <a:pt x="192698" y="1485656"/>
                </a:cubicBezTo>
                <a:lnTo>
                  <a:pt x="0" y="1420865"/>
                </a:lnTo>
                <a:lnTo>
                  <a:pt x="393289" y="413045"/>
                </a:lnTo>
                <a:lnTo>
                  <a:pt x="487585" y="444750"/>
                </a:lnTo>
                <a:lnTo>
                  <a:pt x="608971" y="469952"/>
                </a:lnTo>
                <a:lnTo>
                  <a:pt x="881543" y="0"/>
                </a:lnTo>
                <a:lnTo>
                  <a:pt x="1145989" y="455943"/>
                </a:lnTo>
                <a:lnTo>
                  <a:pt x="1246885" y="431578"/>
                </a:lnTo>
                <a:lnTo>
                  <a:pt x="1288028" y="41595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pic>
        <p:nvPicPr>
          <p:cNvPr id="106" name="Gráfico 105" descr="Signo de interrogación con relleno sólido">
            <a:extLst>
              <a:ext uri="{FF2B5EF4-FFF2-40B4-BE49-F238E27FC236}">
                <a16:creationId xmlns:a16="http://schemas.microsoft.com/office/drawing/2014/main" id="{1F5B269D-6297-315E-F8DD-36CEAC3D1A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10783" y="4771818"/>
            <a:ext cx="657904" cy="657904"/>
          </a:xfrm>
          <a:prstGeom prst="rect">
            <a:avLst/>
          </a:prstGeom>
        </p:spPr>
      </p:pic>
      <p:pic>
        <p:nvPicPr>
          <p:cNvPr id="107" name="Gráfico 106" descr="Diana con relleno sólido">
            <a:extLst>
              <a:ext uri="{FF2B5EF4-FFF2-40B4-BE49-F238E27FC236}">
                <a16:creationId xmlns:a16="http://schemas.microsoft.com/office/drawing/2014/main" id="{D444A858-02E6-68BD-84E2-2F121E0655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6512" y="1491513"/>
            <a:ext cx="657904" cy="657904"/>
          </a:xfrm>
          <a:prstGeom prst="rect">
            <a:avLst/>
          </a:prstGeom>
        </p:spPr>
      </p:pic>
      <p:pic>
        <p:nvPicPr>
          <p:cNvPr id="108" name="Gráfico 107" descr="Calendario con relleno sólido">
            <a:extLst>
              <a:ext uri="{FF2B5EF4-FFF2-40B4-BE49-F238E27FC236}">
                <a16:creationId xmlns:a16="http://schemas.microsoft.com/office/drawing/2014/main" id="{B88861CC-8695-5F04-226A-2A83CA2057C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574687" y="1413755"/>
            <a:ext cx="657904" cy="657904"/>
          </a:xfrm>
          <a:prstGeom prst="rect">
            <a:avLst/>
          </a:prstGeom>
        </p:spPr>
      </p:pic>
      <p:pic>
        <p:nvPicPr>
          <p:cNvPr id="109" name="Gráfico 108" descr="Presentación con gráfico circular con relleno sólido">
            <a:extLst>
              <a:ext uri="{FF2B5EF4-FFF2-40B4-BE49-F238E27FC236}">
                <a16:creationId xmlns:a16="http://schemas.microsoft.com/office/drawing/2014/main" id="{48E7B41F-D1EB-D2A1-7850-D3E581F2119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84032" y="2379090"/>
            <a:ext cx="657904" cy="657904"/>
          </a:xfrm>
          <a:prstGeom prst="rect">
            <a:avLst/>
          </a:prstGeom>
        </p:spPr>
      </p:pic>
      <p:pic>
        <p:nvPicPr>
          <p:cNvPr id="110" name="Gráfico 109" descr="Piezas de rompecabezas con relleno sólido">
            <a:extLst>
              <a:ext uri="{FF2B5EF4-FFF2-40B4-BE49-F238E27FC236}">
                <a16:creationId xmlns:a16="http://schemas.microsoft.com/office/drawing/2014/main" id="{42CA8E54-87D4-CF3A-090A-1A427D6CE95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597135" y="3761594"/>
            <a:ext cx="657904" cy="657904"/>
          </a:xfrm>
          <a:prstGeom prst="rect">
            <a:avLst/>
          </a:prstGeom>
        </p:spPr>
      </p:pic>
      <p:pic>
        <p:nvPicPr>
          <p:cNvPr id="111" name="Gráfico 110" descr="Edificio con relleno sólido">
            <a:extLst>
              <a:ext uri="{FF2B5EF4-FFF2-40B4-BE49-F238E27FC236}">
                <a16:creationId xmlns:a16="http://schemas.microsoft.com/office/drawing/2014/main" id="{48D484F1-C155-5977-FA59-4E5682298DA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856703" y="4711548"/>
            <a:ext cx="657904" cy="657904"/>
          </a:xfrm>
          <a:prstGeom prst="rect">
            <a:avLst/>
          </a:prstGeom>
        </p:spPr>
      </p:pic>
      <p:pic>
        <p:nvPicPr>
          <p:cNvPr id="112" name="Gráfico 111" descr="Dinero volando con relleno sólido">
            <a:extLst>
              <a:ext uri="{FF2B5EF4-FFF2-40B4-BE49-F238E27FC236}">
                <a16:creationId xmlns:a16="http://schemas.microsoft.com/office/drawing/2014/main" id="{5C34FB73-F81E-AE52-3A93-38643326F24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914877" y="3707341"/>
            <a:ext cx="657904" cy="657904"/>
          </a:xfrm>
          <a:prstGeom prst="rect">
            <a:avLst/>
          </a:prstGeom>
        </p:spPr>
      </p:pic>
      <p:pic>
        <p:nvPicPr>
          <p:cNvPr id="113" name="Gráfico 112" descr="Bombilla y lápiz con relleno sólido">
            <a:extLst>
              <a:ext uri="{FF2B5EF4-FFF2-40B4-BE49-F238E27FC236}">
                <a16:creationId xmlns:a16="http://schemas.microsoft.com/office/drawing/2014/main" id="{5BF5576A-396D-F58F-4AA4-E60B5BAB161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372900" y="1762787"/>
            <a:ext cx="1194548" cy="1194548"/>
          </a:xfrm>
          <a:prstGeom prst="rect">
            <a:avLst/>
          </a:prstGeom>
        </p:spPr>
      </p:pic>
      <p:pic>
        <p:nvPicPr>
          <p:cNvPr id="114" name="Gráfico 113" descr="Engranaje único con relleno sólido">
            <a:extLst>
              <a:ext uri="{FF2B5EF4-FFF2-40B4-BE49-F238E27FC236}">
                <a16:creationId xmlns:a16="http://schemas.microsoft.com/office/drawing/2014/main" id="{3949158C-9C0F-E093-B0E1-710D13639C77}"/>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rot="1800000">
            <a:off x="2731249" y="2691285"/>
            <a:ext cx="1615357" cy="1615357"/>
          </a:xfrm>
          <a:prstGeom prst="rect">
            <a:avLst/>
          </a:prstGeom>
        </p:spPr>
      </p:pic>
      <p:sp>
        <p:nvSpPr>
          <p:cNvPr id="3" name="CuadroTexto 2">
            <a:extLst>
              <a:ext uri="{FF2B5EF4-FFF2-40B4-BE49-F238E27FC236}">
                <a16:creationId xmlns:a16="http://schemas.microsoft.com/office/drawing/2014/main" id="{D0AA58C7-51D3-9B54-0031-36B4BB239B4E}"/>
              </a:ext>
            </a:extLst>
          </p:cNvPr>
          <p:cNvSpPr txBox="1"/>
          <p:nvPr/>
        </p:nvSpPr>
        <p:spPr>
          <a:xfrm>
            <a:off x="7590440" y="2134348"/>
            <a:ext cx="4206240" cy="646331"/>
          </a:xfrm>
          <a:prstGeom prst="rect">
            <a:avLst/>
          </a:prstGeom>
          <a:noFill/>
        </p:spPr>
        <p:txBody>
          <a:bodyPr wrap="square" rtlCol="0">
            <a:spAutoFit/>
          </a:bodyPr>
          <a:lstStyle/>
          <a:p>
            <a:r>
              <a:rPr lang="es-CO" sz="3600" dirty="0">
                <a:solidFill>
                  <a:schemeClr val="bg1"/>
                </a:solidFill>
              </a:rPr>
              <a:t>THE SOLUTION</a:t>
            </a:r>
          </a:p>
        </p:txBody>
      </p:sp>
      <p:sp>
        <p:nvSpPr>
          <p:cNvPr id="4" name="Text Placeholder 51">
            <a:extLst>
              <a:ext uri="{FF2B5EF4-FFF2-40B4-BE49-F238E27FC236}">
                <a16:creationId xmlns:a16="http://schemas.microsoft.com/office/drawing/2014/main" id="{D34F3AE8-F6C1-E97C-EA6A-93D268346C70}"/>
              </a:ext>
            </a:extLst>
          </p:cNvPr>
          <p:cNvSpPr txBox="1">
            <a:spLocks/>
          </p:cNvSpPr>
          <p:nvPr/>
        </p:nvSpPr>
        <p:spPr>
          <a:xfrm>
            <a:off x="7669572" y="2810378"/>
            <a:ext cx="3582965" cy="17358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F69179"/>
                </a:solidFill>
              </a:rPr>
              <a:t>Your Title</a:t>
            </a:r>
          </a:p>
          <a:p>
            <a:pPr marL="0" indent="0">
              <a:buNone/>
            </a:pPr>
            <a:r>
              <a:rPr lang="en-US" sz="1800" dirty="0">
                <a:solidFill>
                  <a:schemeClr val="bg1"/>
                </a:solidFill>
              </a:rPr>
              <a:t>Lorem ipsum dolor sit amet, consectetur adipiscing elit. Lorem ipsum dolor sit </a:t>
            </a:r>
            <a:r>
              <a:rPr lang="en-US" sz="1800" dirty="0" err="1">
                <a:solidFill>
                  <a:schemeClr val="bg1"/>
                </a:solidFill>
              </a:rPr>
              <a:t>amet</a:t>
            </a:r>
            <a:r>
              <a:rPr lang="en-US" sz="1800" dirty="0">
                <a:solidFill>
                  <a:schemeClr val="bg1"/>
                </a:solidFill>
              </a:rPr>
              <a:t>, </a:t>
            </a:r>
            <a:r>
              <a:rPr lang="en-US" sz="1800" dirty="0" err="1">
                <a:solidFill>
                  <a:schemeClr val="bg1"/>
                </a:solidFill>
              </a:rPr>
              <a:t>consectetur</a:t>
            </a:r>
            <a:r>
              <a:rPr lang="en-US" sz="1800" dirty="0">
                <a:solidFill>
                  <a:schemeClr val="bg1"/>
                </a:solidFill>
              </a:rPr>
              <a:t> </a:t>
            </a:r>
            <a:r>
              <a:rPr lang="en-US" sz="1800" dirty="0" err="1">
                <a:solidFill>
                  <a:schemeClr val="bg1"/>
                </a:solidFill>
              </a:rPr>
              <a:t>adipiscing</a:t>
            </a:r>
            <a:r>
              <a:rPr lang="en-US" sz="1800" dirty="0">
                <a:solidFill>
                  <a:schemeClr val="bg1"/>
                </a:solidFill>
              </a:rPr>
              <a:t> </a:t>
            </a:r>
            <a:r>
              <a:rPr lang="en-US" sz="1800" dirty="0" err="1">
                <a:solidFill>
                  <a:schemeClr val="bg1"/>
                </a:solidFill>
              </a:rPr>
              <a:t>elit</a:t>
            </a:r>
            <a:r>
              <a:rPr lang="en-US" sz="1800" dirty="0">
                <a:solidFill>
                  <a:schemeClr val="bg1"/>
                </a:solidFill>
              </a:rPr>
              <a:t>. </a:t>
            </a:r>
          </a:p>
          <a:p>
            <a:pPr marL="0" indent="0">
              <a:buNone/>
            </a:pPr>
            <a:endParaRPr lang="en-US" sz="1800" dirty="0">
              <a:solidFill>
                <a:schemeClr val="bg1"/>
              </a:solidFill>
            </a:endParaRPr>
          </a:p>
        </p:txBody>
      </p:sp>
    </p:spTree>
    <p:extLst>
      <p:ext uri="{BB962C8B-B14F-4D97-AF65-F5344CB8AC3E}">
        <p14:creationId xmlns:p14="http://schemas.microsoft.com/office/powerpoint/2010/main" val="17212111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Forma libre: forma 74">
            <a:extLst>
              <a:ext uri="{FF2B5EF4-FFF2-40B4-BE49-F238E27FC236}">
                <a16:creationId xmlns:a16="http://schemas.microsoft.com/office/drawing/2014/main" id="{17CBFB39-9B1A-E984-B33B-2704106041FB}"/>
              </a:ext>
            </a:extLst>
          </p:cNvPr>
          <p:cNvSpPr/>
          <p:nvPr/>
        </p:nvSpPr>
        <p:spPr>
          <a:xfrm rot="1341101">
            <a:off x="2090469" y="4168359"/>
            <a:ext cx="1722543" cy="1574453"/>
          </a:xfrm>
          <a:custGeom>
            <a:avLst/>
            <a:gdLst>
              <a:gd name="connsiteX0" fmla="*/ 0 w 1722543"/>
              <a:gd name="connsiteY0" fmla="*/ 1419740 h 1574453"/>
              <a:gd name="connsiteX1" fmla="*/ 416589 w 1722543"/>
              <a:gd name="connsiteY1" fmla="*/ 421324 h 1574453"/>
              <a:gd name="connsiteX2" fmla="*/ 458006 w 1722543"/>
              <a:gd name="connsiteY2" fmla="*/ 436200 h 1574453"/>
              <a:gd name="connsiteX3" fmla="*/ 563850 w 1722543"/>
              <a:gd name="connsiteY3" fmla="*/ 459748 h 1574453"/>
              <a:gd name="connsiteX4" fmla="*/ 830504 w 1722543"/>
              <a:gd name="connsiteY4" fmla="*/ 0 h 1574453"/>
              <a:gd name="connsiteX5" fmla="*/ 1098777 w 1722543"/>
              <a:gd name="connsiteY5" fmla="*/ 462542 h 1574453"/>
              <a:gd name="connsiteX6" fmla="*/ 1217420 w 1722543"/>
              <a:gd name="connsiteY6" fmla="*/ 435667 h 1574453"/>
              <a:gd name="connsiteX7" fmla="*/ 1311131 w 1722543"/>
              <a:gd name="connsiteY7" fmla="*/ 402266 h 1574453"/>
              <a:gd name="connsiteX8" fmla="*/ 1722543 w 1722543"/>
              <a:gd name="connsiteY8" fmla="*/ 1402823 h 1574453"/>
              <a:gd name="connsiteX9" fmla="*/ 1531045 w 1722543"/>
              <a:gd name="connsiteY9" fmla="*/ 1471082 h 1574453"/>
              <a:gd name="connsiteX10" fmla="*/ 145650 w 1722543"/>
              <a:gd name="connsiteY10" fmla="*/ 1472055 h 157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43" h="1574453">
                <a:moveTo>
                  <a:pt x="0" y="1419740"/>
                </a:moveTo>
                <a:lnTo>
                  <a:pt x="416589" y="421324"/>
                </a:lnTo>
                <a:lnTo>
                  <a:pt x="458006" y="436200"/>
                </a:lnTo>
                <a:lnTo>
                  <a:pt x="563850" y="459748"/>
                </a:lnTo>
                <a:lnTo>
                  <a:pt x="830504" y="0"/>
                </a:lnTo>
                <a:lnTo>
                  <a:pt x="1098777" y="462542"/>
                </a:lnTo>
                <a:lnTo>
                  <a:pt x="1217420" y="435667"/>
                </a:lnTo>
                <a:lnTo>
                  <a:pt x="1311131" y="402266"/>
                </a:lnTo>
                <a:lnTo>
                  <a:pt x="1722543" y="1402823"/>
                </a:lnTo>
                <a:lnTo>
                  <a:pt x="1531045" y="1471082"/>
                </a:lnTo>
                <a:cubicBezTo>
                  <a:pt x="1090915" y="1604665"/>
                  <a:pt x="610229" y="1612757"/>
                  <a:pt x="145650" y="147205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82" name="Forma libre: forma 81">
            <a:extLst>
              <a:ext uri="{FF2B5EF4-FFF2-40B4-BE49-F238E27FC236}">
                <a16:creationId xmlns:a16="http://schemas.microsoft.com/office/drawing/2014/main" id="{C633E375-5716-A1F9-0A51-5E0D3D096581}"/>
              </a:ext>
            </a:extLst>
          </p:cNvPr>
          <p:cNvSpPr/>
          <p:nvPr/>
        </p:nvSpPr>
        <p:spPr>
          <a:xfrm rot="19859531">
            <a:off x="3320805" y="4168438"/>
            <a:ext cx="1682410" cy="1572131"/>
          </a:xfrm>
          <a:custGeom>
            <a:avLst/>
            <a:gdLst>
              <a:gd name="connsiteX0" fmla="*/ 0 w 1682410"/>
              <a:gd name="connsiteY0" fmla="*/ 1339429 h 1572131"/>
              <a:gd name="connsiteX1" fmla="*/ 525938 w 1682410"/>
              <a:gd name="connsiteY1" fmla="*/ 390916 h 1572131"/>
              <a:gd name="connsiteX2" fmla="*/ 617201 w 1682410"/>
              <a:gd name="connsiteY2" fmla="*/ 425577 h 1572131"/>
              <a:gd name="connsiteX3" fmla="*/ 688037 w 1682410"/>
              <a:gd name="connsiteY3" fmla="*/ 443104 h 1572131"/>
              <a:gd name="connsiteX4" fmla="*/ 945037 w 1682410"/>
              <a:gd name="connsiteY4" fmla="*/ 0 h 1572131"/>
              <a:gd name="connsiteX5" fmla="*/ 1220002 w 1682410"/>
              <a:gd name="connsiteY5" fmla="*/ 474078 h 1572131"/>
              <a:gd name="connsiteX6" fmla="*/ 1286231 w 1682410"/>
              <a:gd name="connsiteY6" fmla="*/ 463023 h 1572131"/>
              <a:gd name="connsiteX7" fmla="*/ 1384357 w 1682410"/>
              <a:gd name="connsiteY7" fmla="*/ 438882 h 1572131"/>
              <a:gd name="connsiteX8" fmla="*/ 1682410 w 1682410"/>
              <a:gd name="connsiteY8" fmla="*/ 1478854 h 1572131"/>
              <a:gd name="connsiteX9" fmla="*/ 67734 w 1682410"/>
              <a:gd name="connsiteY9" fmla="*/ 1372867 h 157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2410" h="1572131">
                <a:moveTo>
                  <a:pt x="0" y="1339429"/>
                </a:moveTo>
                <a:lnTo>
                  <a:pt x="525938" y="390916"/>
                </a:lnTo>
                <a:lnTo>
                  <a:pt x="617201" y="425577"/>
                </a:lnTo>
                <a:lnTo>
                  <a:pt x="688037" y="443104"/>
                </a:lnTo>
                <a:lnTo>
                  <a:pt x="945037" y="0"/>
                </a:lnTo>
                <a:lnTo>
                  <a:pt x="1220002" y="474078"/>
                </a:lnTo>
                <a:lnTo>
                  <a:pt x="1286231" y="463023"/>
                </a:lnTo>
                <a:cubicBezTo>
                  <a:pt x="1318967" y="456279"/>
                  <a:pt x="1351695" y="448243"/>
                  <a:pt x="1384357" y="438882"/>
                </a:cubicBezTo>
                <a:lnTo>
                  <a:pt x="1682410" y="1478854"/>
                </a:lnTo>
                <a:cubicBezTo>
                  <a:pt x="1126281" y="1638239"/>
                  <a:pt x="559691" y="1587183"/>
                  <a:pt x="67734" y="1372867"/>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81" name="Forma libre: forma 80">
            <a:extLst>
              <a:ext uri="{FF2B5EF4-FFF2-40B4-BE49-F238E27FC236}">
                <a16:creationId xmlns:a16="http://schemas.microsoft.com/office/drawing/2014/main" id="{D99731E8-9A2D-CFE3-DA25-F3CA9B443657}"/>
              </a:ext>
            </a:extLst>
          </p:cNvPr>
          <p:cNvSpPr/>
          <p:nvPr/>
        </p:nvSpPr>
        <p:spPr>
          <a:xfrm rot="17337329">
            <a:off x="4204772" y="3234809"/>
            <a:ext cx="1637445" cy="1608262"/>
          </a:xfrm>
          <a:custGeom>
            <a:avLst/>
            <a:gdLst>
              <a:gd name="connsiteX0" fmla="*/ 0 w 1637445"/>
              <a:gd name="connsiteY0" fmla="*/ 1435643 h 1608262"/>
              <a:gd name="connsiteX1" fmla="*/ 477079 w 1637445"/>
              <a:gd name="connsiteY1" fmla="*/ 459413 h 1608262"/>
              <a:gd name="connsiteX2" fmla="*/ 558205 w 1637445"/>
              <a:gd name="connsiteY2" fmla="*/ 484786 h 1608262"/>
              <a:gd name="connsiteX3" fmla="*/ 587557 w 1637445"/>
              <a:gd name="connsiteY3" fmla="*/ 490446 h 1608262"/>
              <a:gd name="connsiteX4" fmla="*/ 872016 w 1637445"/>
              <a:gd name="connsiteY4" fmla="*/ 0 h 1608262"/>
              <a:gd name="connsiteX5" fmla="*/ 1159357 w 1637445"/>
              <a:gd name="connsiteY5" fmla="*/ 495416 h 1608262"/>
              <a:gd name="connsiteX6" fmla="*/ 1190505 w 1637445"/>
              <a:gd name="connsiteY6" fmla="*/ 489893 h 1608262"/>
              <a:gd name="connsiteX7" fmla="*/ 1286027 w 1637445"/>
              <a:gd name="connsiteY7" fmla="*/ 462102 h 1608262"/>
              <a:gd name="connsiteX8" fmla="*/ 1637445 w 1637445"/>
              <a:gd name="connsiteY8" fmla="*/ 1485275 h 1608262"/>
              <a:gd name="connsiteX9" fmla="*/ 1442241 w 1637445"/>
              <a:gd name="connsiteY9" fmla="*/ 1542069 h 1608262"/>
              <a:gd name="connsiteX10" fmla="*/ 59222 w 1637445"/>
              <a:gd name="connsiteY10" fmla="*/ 1460970 h 160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7445" h="1608262">
                <a:moveTo>
                  <a:pt x="0" y="1435643"/>
                </a:moveTo>
                <a:lnTo>
                  <a:pt x="477079" y="459413"/>
                </a:lnTo>
                <a:lnTo>
                  <a:pt x="558205" y="484786"/>
                </a:lnTo>
                <a:lnTo>
                  <a:pt x="587557" y="490446"/>
                </a:lnTo>
                <a:lnTo>
                  <a:pt x="872016" y="0"/>
                </a:lnTo>
                <a:lnTo>
                  <a:pt x="1159357" y="495416"/>
                </a:lnTo>
                <a:lnTo>
                  <a:pt x="1190505" y="489893"/>
                </a:lnTo>
                <a:lnTo>
                  <a:pt x="1286027" y="462102"/>
                </a:lnTo>
                <a:lnTo>
                  <a:pt x="1637445" y="1485275"/>
                </a:lnTo>
                <a:lnTo>
                  <a:pt x="1442241" y="1542069"/>
                </a:lnTo>
                <a:cubicBezTo>
                  <a:pt x="994971" y="1649344"/>
                  <a:pt x="514648" y="1628945"/>
                  <a:pt x="59222" y="146097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80" name="Forma libre: forma 79">
            <a:extLst>
              <a:ext uri="{FF2B5EF4-FFF2-40B4-BE49-F238E27FC236}">
                <a16:creationId xmlns:a16="http://schemas.microsoft.com/office/drawing/2014/main" id="{5034DF3A-9F2A-0C91-27E5-DA20D1664A39}"/>
              </a:ext>
            </a:extLst>
          </p:cNvPr>
          <p:cNvSpPr/>
          <p:nvPr/>
        </p:nvSpPr>
        <p:spPr>
          <a:xfrm rot="15027400">
            <a:off x="4384211" y="1115899"/>
            <a:ext cx="2781010" cy="2671650"/>
          </a:xfrm>
          <a:custGeom>
            <a:avLst/>
            <a:gdLst>
              <a:gd name="connsiteX0" fmla="*/ 740284 w 1599002"/>
              <a:gd name="connsiteY0" fmla="*/ 0 h 1536123"/>
              <a:gd name="connsiteX1" fmla="*/ 978608 w 1599002"/>
              <a:gd name="connsiteY1" fmla="*/ 410904 h 1536123"/>
              <a:gd name="connsiteX2" fmla="*/ 1093357 w 1599002"/>
              <a:gd name="connsiteY2" fmla="*/ 377861 h 1536123"/>
              <a:gd name="connsiteX3" fmla="*/ 1133997 w 1599002"/>
              <a:gd name="connsiteY3" fmla="*/ 360973 h 1536123"/>
              <a:gd name="connsiteX4" fmla="*/ 1599002 w 1599002"/>
              <a:gd name="connsiteY4" fmla="*/ 1337778 h 1536123"/>
              <a:gd name="connsiteX5" fmla="*/ 1456090 w 1599002"/>
              <a:gd name="connsiteY5" fmla="*/ 1397168 h 1536123"/>
              <a:gd name="connsiteX6" fmla="*/ 72312 w 1599002"/>
              <a:gd name="connsiteY6" fmla="*/ 1464073 h 1536123"/>
              <a:gd name="connsiteX7" fmla="*/ 0 w 1599002"/>
              <a:gd name="connsiteY7" fmla="*/ 1442227 h 1536123"/>
              <a:gd name="connsiteX8" fmla="*/ 362809 w 1599002"/>
              <a:gd name="connsiteY8" fmla="*/ 420142 h 1536123"/>
              <a:gd name="connsiteX9" fmla="*/ 458532 w 1599002"/>
              <a:gd name="connsiteY9" fmla="*/ 439325 h 1536123"/>
              <a:gd name="connsiteX10" fmla="*/ 484142 w 1599002"/>
              <a:gd name="connsiteY10" fmla="*/ 441624 h 1536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9002" h="1536123">
                <a:moveTo>
                  <a:pt x="740284" y="0"/>
                </a:moveTo>
                <a:lnTo>
                  <a:pt x="978608" y="410904"/>
                </a:lnTo>
                <a:lnTo>
                  <a:pt x="1093357" y="377861"/>
                </a:lnTo>
                <a:lnTo>
                  <a:pt x="1133997" y="360973"/>
                </a:lnTo>
                <a:lnTo>
                  <a:pt x="1599002" y="1337778"/>
                </a:lnTo>
                <a:lnTo>
                  <a:pt x="1456090" y="1397168"/>
                </a:lnTo>
                <a:cubicBezTo>
                  <a:pt x="998963" y="1560463"/>
                  <a:pt x="518457" y="1575932"/>
                  <a:pt x="72312" y="1464073"/>
                </a:cubicBezTo>
                <a:lnTo>
                  <a:pt x="0" y="1442227"/>
                </a:lnTo>
                <a:lnTo>
                  <a:pt x="362809" y="420142"/>
                </a:lnTo>
                <a:lnTo>
                  <a:pt x="458532" y="439325"/>
                </a:lnTo>
                <a:lnTo>
                  <a:pt x="484142" y="441624"/>
                </a:lnTo>
                <a:close/>
              </a:path>
            </a:pathLst>
          </a:custGeom>
          <a:solidFill>
            <a:schemeClr val="accent3">
              <a:lumMod val="50000"/>
            </a:schemeClr>
          </a:solidFill>
          <a:ln>
            <a:noFill/>
          </a:ln>
          <a:effectLst>
            <a:glow rad="330200">
              <a:schemeClr val="accent3">
                <a:satMod val="175000"/>
                <a:alpha val="40000"/>
              </a:schemeClr>
            </a:glow>
            <a:reflection blurRad="6350" stA="50000" endA="300" endPos="555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9" name="Forma libre: forma 78">
            <a:extLst>
              <a:ext uri="{FF2B5EF4-FFF2-40B4-BE49-F238E27FC236}">
                <a16:creationId xmlns:a16="http://schemas.microsoft.com/office/drawing/2014/main" id="{74C148B6-C785-A189-E6BB-CBA5AB81C06B}"/>
              </a:ext>
            </a:extLst>
          </p:cNvPr>
          <p:cNvSpPr/>
          <p:nvPr/>
        </p:nvSpPr>
        <p:spPr>
          <a:xfrm rot="12495973">
            <a:off x="3332217" y="1163544"/>
            <a:ext cx="1596347" cy="1568107"/>
          </a:xfrm>
          <a:custGeom>
            <a:avLst/>
            <a:gdLst>
              <a:gd name="connsiteX0" fmla="*/ 696318 w 1596347"/>
              <a:gd name="connsiteY0" fmla="*/ 0 h 1568107"/>
              <a:gd name="connsiteX1" fmla="*/ 949704 w 1596347"/>
              <a:gd name="connsiteY1" fmla="*/ 436874 h 1568107"/>
              <a:gd name="connsiteX2" fmla="*/ 991025 w 1596347"/>
              <a:gd name="connsiteY2" fmla="*/ 426685 h 1568107"/>
              <a:gd name="connsiteX3" fmla="*/ 1082729 w 1596347"/>
              <a:gd name="connsiteY3" fmla="*/ 393208 h 1568107"/>
              <a:gd name="connsiteX4" fmla="*/ 1596347 w 1596347"/>
              <a:gd name="connsiteY4" fmla="*/ 1348448 h 1568107"/>
              <a:gd name="connsiteX5" fmla="*/ 1528186 w 1596347"/>
              <a:gd name="connsiteY5" fmla="*/ 1381008 h 1568107"/>
              <a:gd name="connsiteX6" fmla="*/ 150267 w 1596347"/>
              <a:gd name="connsiteY6" fmla="*/ 1524732 h 1568107"/>
              <a:gd name="connsiteX7" fmla="*/ 0 w 1596347"/>
              <a:gd name="connsiteY7" fmla="*/ 1487704 h 1568107"/>
              <a:gd name="connsiteX8" fmla="*/ 311490 w 1596347"/>
              <a:gd name="connsiteY8" fmla="*/ 451677 h 1568107"/>
              <a:gd name="connsiteX9" fmla="*/ 354221 w 1596347"/>
              <a:gd name="connsiteY9" fmla="*/ 462206 h 1568107"/>
              <a:gd name="connsiteX10" fmla="*/ 423092 w 1596347"/>
              <a:gd name="connsiteY10" fmla="*/ 471079 h 156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6347" h="1568107">
                <a:moveTo>
                  <a:pt x="696318" y="0"/>
                </a:moveTo>
                <a:lnTo>
                  <a:pt x="949704" y="436874"/>
                </a:lnTo>
                <a:lnTo>
                  <a:pt x="991025" y="426685"/>
                </a:lnTo>
                <a:lnTo>
                  <a:pt x="1082729" y="393208"/>
                </a:lnTo>
                <a:lnTo>
                  <a:pt x="1596347" y="1348448"/>
                </a:lnTo>
                <a:lnTo>
                  <a:pt x="1528186" y="1381008"/>
                </a:lnTo>
                <a:cubicBezTo>
                  <a:pt x="1104165" y="1559233"/>
                  <a:pt x="626871" y="1616814"/>
                  <a:pt x="150267" y="1524732"/>
                </a:cubicBezTo>
                <a:lnTo>
                  <a:pt x="0" y="1487704"/>
                </a:lnTo>
                <a:lnTo>
                  <a:pt x="311490" y="451677"/>
                </a:lnTo>
                <a:lnTo>
                  <a:pt x="354221" y="462206"/>
                </a:lnTo>
                <a:lnTo>
                  <a:pt x="423092" y="471079"/>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8" name="Forma libre: forma 77">
            <a:extLst>
              <a:ext uri="{FF2B5EF4-FFF2-40B4-BE49-F238E27FC236}">
                <a16:creationId xmlns:a16="http://schemas.microsoft.com/office/drawing/2014/main" id="{B3A8E8E7-512B-0B51-5D79-A93066168928}"/>
              </a:ext>
            </a:extLst>
          </p:cNvPr>
          <p:cNvSpPr/>
          <p:nvPr/>
        </p:nvSpPr>
        <p:spPr>
          <a:xfrm rot="9696779">
            <a:off x="2125821" y="1175510"/>
            <a:ext cx="1636872" cy="1541880"/>
          </a:xfrm>
          <a:custGeom>
            <a:avLst/>
            <a:gdLst>
              <a:gd name="connsiteX0" fmla="*/ 1150133 w 1636872"/>
              <a:gd name="connsiteY0" fmla="*/ 388940 h 1541880"/>
              <a:gd name="connsiteX1" fmla="*/ 1636872 w 1636872"/>
              <a:gd name="connsiteY1" fmla="*/ 1360388 h 1541880"/>
              <a:gd name="connsiteX2" fmla="*/ 1577907 w 1636872"/>
              <a:gd name="connsiteY2" fmla="*/ 1386300 h 1541880"/>
              <a:gd name="connsiteX3" fmla="*/ 195760 w 1636872"/>
              <a:gd name="connsiteY3" fmla="*/ 1481117 h 1541880"/>
              <a:gd name="connsiteX4" fmla="*/ 0 w 1636872"/>
              <a:gd name="connsiteY4" fmla="*/ 1426262 h 1541880"/>
              <a:gd name="connsiteX5" fmla="*/ 341249 w 1636872"/>
              <a:gd name="connsiteY5" fmla="*/ 399653 h 1541880"/>
              <a:gd name="connsiteX6" fmla="*/ 437045 w 1636872"/>
              <a:gd name="connsiteY6" fmla="*/ 426496 h 1541880"/>
              <a:gd name="connsiteX7" fmla="*/ 502824 w 1636872"/>
              <a:gd name="connsiteY7" fmla="*/ 437488 h 1541880"/>
              <a:gd name="connsiteX8" fmla="*/ 756567 w 1636872"/>
              <a:gd name="connsiteY8" fmla="*/ 0 h 1541880"/>
              <a:gd name="connsiteX9" fmla="*/ 1004916 w 1636872"/>
              <a:gd name="connsiteY9" fmla="*/ 428189 h 1541880"/>
              <a:gd name="connsiteX10" fmla="*/ 1069263 w 1636872"/>
              <a:gd name="connsiteY10" fmla="*/ 415116 h 154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6872" h="1541880">
                <a:moveTo>
                  <a:pt x="1150133" y="388940"/>
                </a:moveTo>
                <a:lnTo>
                  <a:pt x="1636872" y="1360388"/>
                </a:lnTo>
                <a:lnTo>
                  <a:pt x="1577907" y="1386300"/>
                </a:lnTo>
                <a:cubicBezTo>
                  <a:pt x="1124169" y="1558786"/>
                  <a:pt x="644072" y="1583950"/>
                  <a:pt x="195760" y="1481117"/>
                </a:cubicBezTo>
                <a:lnTo>
                  <a:pt x="0" y="1426262"/>
                </a:lnTo>
                <a:lnTo>
                  <a:pt x="341249" y="399653"/>
                </a:lnTo>
                <a:lnTo>
                  <a:pt x="437045" y="426496"/>
                </a:lnTo>
                <a:lnTo>
                  <a:pt x="502824" y="437488"/>
                </a:lnTo>
                <a:lnTo>
                  <a:pt x="756567" y="0"/>
                </a:lnTo>
                <a:lnTo>
                  <a:pt x="1004916" y="428189"/>
                </a:lnTo>
                <a:lnTo>
                  <a:pt x="1069263" y="415116"/>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7" name="Forma libre: forma 76">
            <a:extLst>
              <a:ext uri="{FF2B5EF4-FFF2-40B4-BE49-F238E27FC236}">
                <a16:creationId xmlns:a16="http://schemas.microsoft.com/office/drawing/2014/main" id="{A8472191-056C-5376-91E3-95B575A4F460}"/>
              </a:ext>
            </a:extLst>
          </p:cNvPr>
          <p:cNvSpPr/>
          <p:nvPr/>
        </p:nvSpPr>
        <p:spPr>
          <a:xfrm rot="6956664">
            <a:off x="1235634" y="2017395"/>
            <a:ext cx="1687460" cy="1600158"/>
          </a:xfrm>
          <a:custGeom>
            <a:avLst/>
            <a:gdLst>
              <a:gd name="connsiteX0" fmla="*/ 1687460 w 1687460"/>
              <a:gd name="connsiteY0" fmla="*/ 1418990 h 1600158"/>
              <a:gd name="connsiteX1" fmla="*/ 1618034 w 1687460"/>
              <a:gd name="connsiteY1" fmla="*/ 1448761 h 1600158"/>
              <a:gd name="connsiteX2" fmla="*/ 0 w 1687460"/>
              <a:gd name="connsiteY2" fmla="*/ 1468305 h 1600158"/>
              <a:gd name="connsiteX3" fmla="*/ 353206 w 1687460"/>
              <a:gd name="connsiteY3" fmla="*/ 445748 h 1600158"/>
              <a:gd name="connsiteX4" fmla="*/ 547063 w 1687460"/>
              <a:gd name="connsiteY4" fmla="*/ 496709 h 1600158"/>
              <a:gd name="connsiteX5" fmla="*/ 551170 w 1687460"/>
              <a:gd name="connsiteY5" fmla="*/ 497147 h 1600158"/>
              <a:gd name="connsiteX6" fmla="*/ 839515 w 1687460"/>
              <a:gd name="connsiteY6" fmla="*/ 0 h 1600158"/>
              <a:gd name="connsiteX7" fmla="*/ 1114707 w 1687460"/>
              <a:gd name="connsiteY7" fmla="*/ 474469 h 1600158"/>
              <a:gd name="connsiteX8" fmla="*/ 1119975 w 1687460"/>
              <a:gd name="connsiteY8" fmla="*/ 473461 h 1600158"/>
              <a:gd name="connsiteX9" fmla="*/ 1212962 w 1687460"/>
              <a:gd name="connsiteY9" fmla="*/ 443725 h 160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7460" h="1600158">
                <a:moveTo>
                  <a:pt x="1687460" y="1418990"/>
                </a:moveTo>
                <a:lnTo>
                  <a:pt x="1618034" y="1448761"/>
                </a:lnTo>
                <a:cubicBezTo>
                  <a:pt x="1115326" y="1636479"/>
                  <a:pt x="546817" y="1657183"/>
                  <a:pt x="0" y="1468305"/>
                </a:cubicBezTo>
                <a:lnTo>
                  <a:pt x="353206" y="445748"/>
                </a:lnTo>
                <a:cubicBezTo>
                  <a:pt x="417436" y="467934"/>
                  <a:pt x="482213" y="484844"/>
                  <a:pt x="547063" y="496709"/>
                </a:cubicBezTo>
                <a:lnTo>
                  <a:pt x="551170" y="497147"/>
                </a:lnTo>
                <a:lnTo>
                  <a:pt x="839515" y="0"/>
                </a:lnTo>
                <a:lnTo>
                  <a:pt x="1114707" y="474469"/>
                </a:lnTo>
                <a:lnTo>
                  <a:pt x="1119975" y="473461"/>
                </a:lnTo>
                <a:lnTo>
                  <a:pt x="1212962" y="4437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6" name="Forma libre: forma 75">
            <a:extLst>
              <a:ext uri="{FF2B5EF4-FFF2-40B4-BE49-F238E27FC236}">
                <a16:creationId xmlns:a16="http://schemas.microsoft.com/office/drawing/2014/main" id="{B920755C-6FB3-4B89-5D24-5A024BA9DA71}"/>
              </a:ext>
            </a:extLst>
          </p:cNvPr>
          <p:cNvSpPr/>
          <p:nvPr/>
        </p:nvSpPr>
        <p:spPr>
          <a:xfrm rot="4120945">
            <a:off x="1188596" y="3269886"/>
            <a:ext cx="1722567" cy="1576854"/>
          </a:xfrm>
          <a:custGeom>
            <a:avLst/>
            <a:gdLst>
              <a:gd name="connsiteX0" fmla="*/ 1722567 w 1722567"/>
              <a:gd name="connsiteY0" fmla="*/ 1406690 h 1576854"/>
              <a:gd name="connsiteX1" fmla="*/ 1577884 w 1722567"/>
              <a:gd name="connsiteY1" fmla="*/ 1461626 h 1576854"/>
              <a:gd name="connsiteX2" fmla="*/ 192698 w 1722567"/>
              <a:gd name="connsiteY2" fmla="*/ 1485656 h 1576854"/>
              <a:gd name="connsiteX3" fmla="*/ 0 w 1722567"/>
              <a:gd name="connsiteY3" fmla="*/ 1420865 h 1576854"/>
              <a:gd name="connsiteX4" fmla="*/ 393289 w 1722567"/>
              <a:gd name="connsiteY4" fmla="*/ 413045 h 1576854"/>
              <a:gd name="connsiteX5" fmla="*/ 487585 w 1722567"/>
              <a:gd name="connsiteY5" fmla="*/ 444750 h 1576854"/>
              <a:gd name="connsiteX6" fmla="*/ 608971 w 1722567"/>
              <a:gd name="connsiteY6" fmla="*/ 469952 h 1576854"/>
              <a:gd name="connsiteX7" fmla="*/ 881543 w 1722567"/>
              <a:gd name="connsiteY7" fmla="*/ 0 h 1576854"/>
              <a:gd name="connsiteX8" fmla="*/ 1145989 w 1722567"/>
              <a:gd name="connsiteY8" fmla="*/ 455943 h 1576854"/>
              <a:gd name="connsiteX9" fmla="*/ 1246885 w 1722567"/>
              <a:gd name="connsiteY9" fmla="*/ 431578 h 1576854"/>
              <a:gd name="connsiteX10" fmla="*/ 1288028 w 1722567"/>
              <a:gd name="connsiteY10" fmla="*/ 415956 h 1576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67" h="1576854">
                <a:moveTo>
                  <a:pt x="1722567" y="1406690"/>
                </a:moveTo>
                <a:lnTo>
                  <a:pt x="1577884" y="1461626"/>
                </a:lnTo>
                <a:cubicBezTo>
                  <a:pt x="1115921" y="1610690"/>
                  <a:pt x="635166" y="1611275"/>
                  <a:pt x="192698" y="1485656"/>
                </a:cubicBezTo>
                <a:lnTo>
                  <a:pt x="0" y="1420865"/>
                </a:lnTo>
                <a:lnTo>
                  <a:pt x="393289" y="413045"/>
                </a:lnTo>
                <a:lnTo>
                  <a:pt x="487585" y="444750"/>
                </a:lnTo>
                <a:lnTo>
                  <a:pt x="608971" y="469952"/>
                </a:lnTo>
                <a:lnTo>
                  <a:pt x="881543" y="0"/>
                </a:lnTo>
                <a:lnTo>
                  <a:pt x="1145989" y="455943"/>
                </a:lnTo>
                <a:lnTo>
                  <a:pt x="1246885" y="431578"/>
                </a:lnTo>
                <a:lnTo>
                  <a:pt x="1288028" y="41595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pic>
        <p:nvPicPr>
          <p:cNvPr id="106" name="Gráfico 105" descr="Signo de interrogación con relleno sólido">
            <a:extLst>
              <a:ext uri="{FF2B5EF4-FFF2-40B4-BE49-F238E27FC236}">
                <a16:creationId xmlns:a16="http://schemas.microsoft.com/office/drawing/2014/main" id="{1F5B269D-6297-315E-F8DD-36CEAC3D1A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70039" y="3859122"/>
            <a:ext cx="657904" cy="657904"/>
          </a:xfrm>
          <a:prstGeom prst="rect">
            <a:avLst/>
          </a:prstGeom>
        </p:spPr>
      </p:pic>
      <p:pic>
        <p:nvPicPr>
          <p:cNvPr id="107" name="Gráfico 106" descr="Diana con relleno sólido">
            <a:extLst>
              <a:ext uri="{FF2B5EF4-FFF2-40B4-BE49-F238E27FC236}">
                <a16:creationId xmlns:a16="http://schemas.microsoft.com/office/drawing/2014/main" id="{D444A858-02E6-68BD-84E2-2F121E0655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50238" y="1729212"/>
            <a:ext cx="1193592" cy="1193592"/>
          </a:xfrm>
          <a:prstGeom prst="rect">
            <a:avLst/>
          </a:prstGeom>
        </p:spPr>
      </p:pic>
      <p:pic>
        <p:nvPicPr>
          <p:cNvPr id="108" name="Gráfico 107" descr="Calendario con relleno sólido">
            <a:extLst>
              <a:ext uri="{FF2B5EF4-FFF2-40B4-BE49-F238E27FC236}">
                <a16:creationId xmlns:a16="http://schemas.microsoft.com/office/drawing/2014/main" id="{B88861CC-8695-5F04-226A-2A83CA2057C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964091" y="1376780"/>
            <a:ext cx="657904" cy="657904"/>
          </a:xfrm>
          <a:prstGeom prst="rect">
            <a:avLst/>
          </a:prstGeom>
        </p:spPr>
      </p:pic>
      <p:pic>
        <p:nvPicPr>
          <p:cNvPr id="109" name="Gráfico 108" descr="Presentación con gráfico circular con relleno sólido">
            <a:extLst>
              <a:ext uri="{FF2B5EF4-FFF2-40B4-BE49-F238E27FC236}">
                <a16:creationId xmlns:a16="http://schemas.microsoft.com/office/drawing/2014/main" id="{48E7B41F-D1EB-D2A1-7850-D3E581F2119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79160" y="1430059"/>
            <a:ext cx="657904" cy="657904"/>
          </a:xfrm>
          <a:prstGeom prst="rect">
            <a:avLst/>
          </a:prstGeom>
        </p:spPr>
      </p:pic>
      <p:pic>
        <p:nvPicPr>
          <p:cNvPr id="110" name="Gráfico 109" descr="Piezas de rompecabezas con relleno sólido">
            <a:extLst>
              <a:ext uri="{FF2B5EF4-FFF2-40B4-BE49-F238E27FC236}">
                <a16:creationId xmlns:a16="http://schemas.microsoft.com/office/drawing/2014/main" id="{42CA8E54-87D4-CF3A-090A-1A427D6CE95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616926" y="2319218"/>
            <a:ext cx="657904" cy="657904"/>
          </a:xfrm>
          <a:prstGeom prst="rect">
            <a:avLst/>
          </a:prstGeom>
        </p:spPr>
      </p:pic>
      <p:pic>
        <p:nvPicPr>
          <p:cNvPr id="111" name="Gráfico 110" descr="Edificio con relleno sólido">
            <a:extLst>
              <a:ext uri="{FF2B5EF4-FFF2-40B4-BE49-F238E27FC236}">
                <a16:creationId xmlns:a16="http://schemas.microsoft.com/office/drawing/2014/main" id="{48D484F1-C155-5977-FA59-4E5682298DA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600355" y="4709359"/>
            <a:ext cx="657904" cy="657904"/>
          </a:xfrm>
          <a:prstGeom prst="rect">
            <a:avLst/>
          </a:prstGeom>
        </p:spPr>
      </p:pic>
      <p:pic>
        <p:nvPicPr>
          <p:cNvPr id="112" name="Gráfico 111" descr="Dinero volando con relleno sólido">
            <a:extLst>
              <a:ext uri="{FF2B5EF4-FFF2-40B4-BE49-F238E27FC236}">
                <a16:creationId xmlns:a16="http://schemas.microsoft.com/office/drawing/2014/main" id="{5C34FB73-F81E-AE52-3A93-38643326F24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048509" y="4725023"/>
            <a:ext cx="657904" cy="657904"/>
          </a:xfrm>
          <a:prstGeom prst="rect">
            <a:avLst/>
          </a:prstGeom>
        </p:spPr>
      </p:pic>
      <p:pic>
        <p:nvPicPr>
          <p:cNvPr id="113" name="Gráfico 112" descr="Bombilla y lápiz con relleno sólido">
            <a:extLst>
              <a:ext uri="{FF2B5EF4-FFF2-40B4-BE49-F238E27FC236}">
                <a16:creationId xmlns:a16="http://schemas.microsoft.com/office/drawing/2014/main" id="{5BF5576A-396D-F58F-4AA4-E60B5BAB161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971157" y="3742217"/>
            <a:ext cx="657904" cy="657904"/>
          </a:xfrm>
          <a:prstGeom prst="rect">
            <a:avLst/>
          </a:prstGeom>
        </p:spPr>
      </p:pic>
      <p:pic>
        <p:nvPicPr>
          <p:cNvPr id="114" name="Gráfico 113" descr="Engranaje único con relleno sólido">
            <a:extLst>
              <a:ext uri="{FF2B5EF4-FFF2-40B4-BE49-F238E27FC236}">
                <a16:creationId xmlns:a16="http://schemas.microsoft.com/office/drawing/2014/main" id="{3949158C-9C0F-E093-B0E1-710D13639C77}"/>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rot="1800000">
            <a:off x="2731249" y="2691285"/>
            <a:ext cx="1615357" cy="1615357"/>
          </a:xfrm>
          <a:prstGeom prst="rect">
            <a:avLst/>
          </a:prstGeom>
        </p:spPr>
      </p:pic>
      <p:sp>
        <p:nvSpPr>
          <p:cNvPr id="3" name="CuadroTexto 2">
            <a:extLst>
              <a:ext uri="{FF2B5EF4-FFF2-40B4-BE49-F238E27FC236}">
                <a16:creationId xmlns:a16="http://schemas.microsoft.com/office/drawing/2014/main" id="{24C622B6-CE5F-26B5-0C72-8C9556C108C4}"/>
              </a:ext>
            </a:extLst>
          </p:cNvPr>
          <p:cNvSpPr txBox="1"/>
          <p:nvPr/>
        </p:nvSpPr>
        <p:spPr>
          <a:xfrm>
            <a:off x="7798242" y="2134348"/>
            <a:ext cx="4206240" cy="646331"/>
          </a:xfrm>
          <a:prstGeom prst="rect">
            <a:avLst/>
          </a:prstGeom>
          <a:noFill/>
        </p:spPr>
        <p:txBody>
          <a:bodyPr wrap="square" rtlCol="0">
            <a:spAutoFit/>
          </a:bodyPr>
          <a:lstStyle/>
          <a:p>
            <a:r>
              <a:rPr lang="es-CO" sz="3600" dirty="0">
                <a:solidFill>
                  <a:schemeClr val="bg1"/>
                </a:solidFill>
              </a:rPr>
              <a:t>THE OBJECTIVE</a:t>
            </a:r>
          </a:p>
        </p:txBody>
      </p:sp>
      <p:sp>
        <p:nvSpPr>
          <p:cNvPr id="4" name="Text Placeholder 51">
            <a:extLst>
              <a:ext uri="{FF2B5EF4-FFF2-40B4-BE49-F238E27FC236}">
                <a16:creationId xmlns:a16="http://schemas.microsoft.com/office/drawing/2014/main" id="{BC63CAAC-B34E-1FF7-8B1A-71FEA75CAB2E}"/>
              </a:ext>
            </a:extLst>
          </p:cNvPr>
          <p:cNvSpPr txBox="1">
            <a:spLocks/>
          </p:cNvSpPr>
          <p:nvPr/>
        </p:nvSpPr>
        <p:spPr>
          <a:xfrm>
            <a:off x="7877374" y="2810378"/>
            <a:ext cx="3448036" cy="17358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F69179"/>
                </a:solidFill>
              </a:rPr>
              <a:t>Your Title</a:t>
            </a:r>
          </a:p>
          <a:p>
            <a:pPr marL="0" indent="0">
              <a:buNone/>
            </a:pPr>
            <a:r>
              <a:rPr lang="en-US" sz="1800" dirty="0">
                <a:solidFill>
                  <a:schemeClr val="bg1"/>
                </a:solidFill>
              </a:rPr>
              <a:t>Lorem ipsum dolor sit amet, consectetur adipiscing elit. Lorem ipsum dolor sit </a:t>
            </a:r>
            <a:r>
              <a:rPr lang="en-US" sz="1800" dirty="0" err="1">
                <a:solidFill>
                  <a:schemeClr val="bg1"/>
                </a:solidFill>
              </a:rPr>
              <a:t>amet</a:t>
            </a:r>
            <a:r>
              <a:rPr lang="en-US" sz="1800" dirty="0">
                <a:solidFill>
                  <a:schemeClr val="bg1"/>
                </a:solidFill>
              </a:rPr>
              <a:t>, </a:t>
            </a:r>
            <a:r>
              <a:rPr lang="en-US" sz="1800" dirty="0" err="1">
                <a:solidFill>
                  <a:schemeClr val="bg1"/>
                </a:solidFill>
              </a:rPr>
              <a:t>consectetur</a:t>
            </a:r>
            <a:r>
              <a:rPr lang="en-US" sz="1800" dirty="0">
                <a:solidFill>
                  <a:schemeClr val="bg1"/>
                </a:solidFill>
              </a:rPr>
              <a:t> </a:t>
            </a:r>
            <a:r>
              <a:rPr lang="en-US" sz="1800" dirty="0" err="1">
                <a:solidFill>
                  <a:schemeClr val="bg1"/>
                </a:solidFill>
              </a:rPr>
              <a:t>adipiscing</a:t>
            </a:r>
            <a:r>
              <a:rPr lang="en-US" sz="1800" dirty="0">
                <a:solidFill>
                  <a:schemeClr val="bg1"/>
                </a:solidFill>
              </a:rPr>
              <a:t> </a:t>
            </a:r>
            <a:r>
              <a:rPr lang="en-US" sz="1800" dirty="0" err="1">
                <a:solidFill>
                  <a:schemeClr val="bg1"/>
                </a:solidFill>
              </a:rPr>
              <a:t>elit</a:t>
            </a:r>
            <a:r>
              <a:rPr lang="en-US" sz="1800" dirty="0">
                <a:solidFill>
                  <a:schemeClr val="bg1"/>
                </a:solidFill>
              </a:rPr>
              <a:t>. </a:t>
            </a:r>
          </a:p>
          <a:p>
            <a:pPr marL="0" indent="0">
              <a:buNone/>
            </a:pPr>
            <a:endParaRPr lang="en-US" sz="1800" dirty="0">
              <a:solidFill>
                <a:schemeClr val="bg1"/>
              </a:solidFill>
            </a:endParaRPr>
          </a:p>
        </p:txBody>
      </p:sp>
    </p:spTree>
    <p:extLst>
      <p:ext uri="{BB962C8B-B14F-4D97-AF65-F5344CB8AC3E}">
        <p14:creationId xmlns:p14="http://schemas.microsoft.com/office/powerpoint/2010/main" val="34144783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Forma libre: forma 80">
            <a:extLst>
              <a:ext uri="{FF2B5EF4-FFF2-40B4-BE49-F238E27FC236}">
                <a16:creationId xmlns:a16="http://schemas.microsoft.com/office/drawing/2014/main" id="{D99731E8-9A2D-CFE3-DA25-F3CA9B443657}"/>
              </a:ext>
            </a:extLst>
          </p:cNvPr>
          <p:cNvSpPr/>
          <p:nvPr/>
        </p:nvSpPr>
        <p:spPr>
          <a:xfrm rot="20037329">
            <a:off x="3354093" y="4102382"/>
            <a:ext cx="1637445" cy="1608262"/>
          </a:xfrm>
          <a:custGeom>
            <a:avLst/>
            <a:gdLst>
              <a:gd name="connsiteX0" fmla="*/ 0 w 1637445"/>
              <a:gd name="connsiteY0" fmla="*/ 1435643 h 1608262"/>
              <a:gd name="connsiteX1" fmla="*/ 477079 w 1637445"/>
              <a:gd name="connsiteY1" fmla="*/ 459413 h 1608262"/>
              <a:gd name="connsiteX2" fmla="*/ 558205 w 1637445"/>
              <a:gd name="connsiteY2" fmla="*/ 484786 h 1608262"/>
              <a:gd name="connsiteX3" fmla="*/ 587557 w 1637445"/>
              <a:gd name="connsiteY3" fmla="*/ 490446 h 1608262"/>
              <a:gd name="connsiteX4" fmla="*/ 872016 w 1637445"/>
              <a:gd name="connsiteY4" fmla="*/ 0 h 1608262"/>
              <a:gd name="connsiteX5" fmla="*/ 1159357 w 1637445"/>
              <a:gd name="connsiteY5" fmla="*/ 495416 h 1608262"/>
              <a:gd name="connsiteX6" fmla="*/ 1190505 w 1637445"/>
              <a:gd name="connsiteY6" fmla="*/ 489893 h 1608262"/>
              <a:gd name="connsiteX7" fmla="*/ 1286027 w 1637445"/>
              <a:gd name="connsiteY7" fmla="*/ 462102 h 1608262"/>
              <a:gd name="connsiteX8" fmla="*/ 1637445 w 1637445"/>
              <a:gd name="connsiteY8" fmla="*/ 1485275 h 1608262"/>
              <a:gd name="connsiteX9" fmla="*/ 1442241 w 1637445"/>
              <a:gd name="connsiteY9" fmla="*/ 1542069 h 1608262"/>
              <a:gd name="connsiteX10" fmla="*/ 59222 w 1637445"/>
              <a:gd name="connsiteY10" fmla="*/ 1460970 h 160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7445" h="1608262">
                <a:moveTo>
                  <a:pt x="0" y="1435643"/>
                </a:moveTo>
                <a:lnTo>
                  <a:pt x="477079" y="459413"/>
                </a:lnTo>
                <a:lnTo>
                  <a:pt x="558205" y="484786"/>
                </a:lnTo>
                <a:lnTo>
                  <a:pt x="587557" y="490446"/>
                </a:lnTo>
                <a:lnTo>
                  <a:pt x="872016" y="0"/>
                </a:lnTo>
                <a:lnTo>
                  <a:pt x="1159357" y="495416"/>
                </a:lnTo>
                <a:lnTo>
                  <a:pt x="1190505" y="489893"/>
                </a:lnTo>
                <a:lnTo>
                  <a:pt x="1286027" y="462102"/>
                </a:lnTo>
                <a:lnTo>
                  <a:pt x="1637445" y="1485275"/>
                </a:lnTo>
                <a:lnTo>
                  <a:pt x="1442241" y="1542069"/>
                </a:lnTo>
                <a:cubicBezTo>
                  <a:pt x="994971" y="1649344"/>
                  <a:pt x="514648" y="1628945"/>
                  <a:pt x="59222" y="146097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5" name="Forma libre: forma 74">
            <a:extLst>
              <a:ext uri="{FF2B5EF4-FFF2-40B4-BE49-F238E27FC236}">
                <a16:creationId xmlns:a16="http://schemas.microsoft.com/office/drawing/2014/main" id="{17CBFB39-9B1A-E984-B33B-2704106041FB}"/>
              </a:ext>
            </a:extLst>
          </p:cNvPr>
          <p:cNvSpPr/>
          <p:nvPr/>
        </p:nvSpPr>
        <p:spPr>
          <a:xfrm rot="4041101">
            <a:off x="1198427" y="3302502"/>
            <a:ext cx="1722543" cy="1574453"/>
          </a:xfrm>
          <a:custGeom>
            <a:avLst/>
            <a:gdLst>
              <a:gd name="connsiteX0" fmla="*/ 0 w 1722543"/>
              <a:gd name="connsiteY0" fmla="*/ 1419740 h 1574453"/>
              <a:gd name="connsiteX1" fmla="*/ 416589 w 1722543"/>
              <a:gd name="connsiteY1" fmla="*/ 421324 h 1574453"/>
              <a:gd name="connsiteX2" fmla="*/ 458006 w 1722543"/>
              <a:gd name="connsiteY2" fmla="*/ 436200 h 1574453"/>
              <a:gd name="connsiteX3" fmla="*/ 563850 w 1722543"/>
              <a:gd name="connsiteY3" fmla="*/ 459748 h 1574453"/>
              <a:gd name="connsiteX4" fmla="*/ 830504 w 1722543"/>
              <a:gd name="connsiteY4" fmla="*/ 0 h 1574453"/>
              <a:gd name="connsiteX5" fmla="*/ 1098777 w 1722543"/>
              <a:gd name="connsiteY5" fmla="*/ 462542 h 1574453"/>
              <a:gd name="connsiteX6" fmla="*/ 1217420 w 1722543"/>
              <a:gd name="connsiteY6" fmla="*/ 435667 h 1574453"/>
              <a:gd name="connsiteX7" fmla="*/ 1311131 w 1722543"/>
              <a:gd name="connsiteY7" fmla="*/ 402266 h 1574453"/>
              <a:gd name="connsiteX8" fmla="*/ 1722543 w 1722543"/>
              <a:gd name="connsiteY8" fmla="*/ 1402823 h 1574453"/>
              <a:gd name="connsiteX9" fmla="*/ 1531045 w 1722543"/>
              <a:gd name="connsiteY9" fmla="*/ 1471082 h 1574453"/>
              <a:gd name="connsiteX10" fmla="*/ 145650 w 1722543"/>
              <a:gd name="connsiteY10" fmla="*/ 1472055 h 157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43" h="1574453">
                <a:moveTo>
                  <a:pt x="0" y="1419740"/>
                </a:moveTo>
                <a:lnTo>
                  <a:pt x="416589" y="421324"/>
                </a:lnTo>
                <a:lnTo>
                  <a:pt x="458006" y="436200"/>
                </a:lnTo>
                <a:lnTo>
                  <a:pt x="563850" y="459748"/>
                </a:lnTo>
                <a:lnTo>
                  <a:pt x="830504" y="0"/>
                </a:lnTo>
                <a:lnTo>
                  <a:pt x="1098777" y="462542"/>
                </a:lnTo>
                <a:lnTo>
                  <a:pt x="1217420" y="435667"/>
                </a:lnTo>
                <a:lnTo>
                  <a:pt x="1311131" y="402266"/>
                </a:lnTo>
                <a:lnTo>
                  <a:pt x="1722543" y="1402823"/>
                </a:lnTo>
                <a:lnTo>
                  <a:pt x="1531045" y="1471082"/>
                </a:lnTo>
                <a:cubicBezTo>
                  <a:pt x="1090915" y="1604665"/>
                  <a:pt x="610229" y="1612757"/>
                  <a:pt x="145650" y="147205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82" name="Forma libre: forma 81">
            <a:extLst>
              <a:ext uri="{FF2B5EF4-FFF2-40B4-BE49-F238E27FC236}">
                <a16:creationId xmlns:a16="http://schemas.microsoft.com/office/drawing/2014/main" id="{C633E375-5716-A1F9-0A51-5E0D3D096581}"/>
              </a:ext>
            </a:extLst>
          </p:cNvPr>
          <p:cNvSpPr/>
          <p:nvPr/>
        </p:nvSpPr>
        <p:spPr>
          <a:xfrm rot="959531">
            <a:off x="2075048" y="4158688"/>
            <a:ext cx="1682410" cy="1572131"/>
          </a:xfrm>
          <a:custGeom>
            <a:avLst/>
            <a:gdLst>
              <a:gd name="connsiteX0" fmla="*/ 0 w 1682410"/>
              <a:gd name="connsiteY0" fmla="*/ 1339429 h 1572131"/>
              <a:gd name="connsiteX1" fmla="*/ 525938 w 1682410"/>
              <a:gd name="connsiteY1" fmla="*/ 390916 h 1572131"/>
              <a:gd name="connsiteX2" fmla="*/ 617201 w 1682410"/>
              <a:gd name="connsiteY2" fmla="*/ 425577 h 1572131"/>
              <a:gd name="connsiteX3" fmla="*/ 688037 w 1682410"/>
              <a:gd name="connsiteY3" fmla="*/ 443104 h 1572131"/>
              <a:gd name="connsiteX4" fmla="*/ 945037 w 1682410"/>
              <a:gd name="connsiteY4" fmla="*/ 0 h 1572131"/>
              <a:gd name="connsiteX5" fmla="*/ 1220002 w 1682410"/>
              <a:gd name="connsiteY5" fmla="*/ 474078 h 1572131"/>
              <a:gd name="connsiteX6" fmla="*/ 1286231 w 1682410"/>
              <a:gd name="connsiteY6" fmla="*/ 463023 h 1572131"/>
              <a:gd name="connsiteX7" fmla="*/ 1384357 w 1682410"/>
              <a:gd name="connsiteY7" fmla="*/ 438882 h 1572131"/>
              <a:gd name="connsiteX8" fmla="*/ 1682410 w 1682410"/>
              <a:gd name="connsiteY8" fmla="*/ 1478854 h 1572131"/>
              <a:gd name="connsiteX9" fmla="*/ 67734 w 1682410"/>
              <a:gd name="connsiteY9" fmla="*/ 1372867 h 157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2410" h="1572131">
                <a:moveTo>
                  <a:pt x="0" y="1339429"/>
                </a:moveTo>
                <a:lnTo>
                  <a:pt x="525938" y="390916"/>
                </a:lnTo>
                <a:lnTo>
                  <a:pt x="617201" y="425577"/>
                </a:lnTo>
                <a:lnTo>
                  <a:pt x="688037" y="443104"/>
                </a:lnTo>
                <a:lnTo>
                  <a:pt x="945037" y="0"/>
                </a:lnTo>
                <a:lnTo>
                  <a:pt x="1220002" y="474078"/>
                </a:lnTo>
                <a:lnTo>
                  <a:pt x="1286231" y="463023"/>
                </a:lnTo>
                <a:cubicBezTo>
                  <a:pt x="1318967" y="456279"/>
                  <a:pt x="1351695" y="448243"/>
                  <a:pt x="1384357" y="438882"/>
                </a:cubicBezTo>
                <a:lnTo>
                  <a:pt x="1682410" y="1478854"/>
                </a:lnTo>
                <a:cubicBezTo>
                  <a:pt x="1126281" y="1638239"/>
                  <a:pt x="559691" y="1587183"/>
                  <a:pt x="67734" y="1372867"/>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80" name="Forma libre: forma 79">
            <a:extLst>
              <a:ext uri="{FF2B5EF4-FFF2-40B4-BE49-F238E27FC236}">
                <a16:creationId xmlns:a16="http://schemas.microsoft.com/office/drawing/2014/main" id="{5034DF3A-9F2A-0C91-27E5-DA20D1664A39}"/>
              </a:ext>
            </a:extLst>
          </p:cNvPr>
          <p:cNvSpPr/>
          <p:nvPr/>
        </p:nvSpPr>
        <p:spPr>
          <a:xfrm rot="17727400">
            <a:off x="4266213" y="3247376"/>
            <a:ext cx="1599002" cy="1536123"/>
          </a:xfrm>
          <a:custGeom>
            <a:avLst/>
            <a:gdLst>
              <a:gd name="connsiteX0" fmla="*/ 740284 w 1599002"/>
              <a:gd name="connsiteY0" fmla="*/ 0 h 1536123"/>
              <a:gd name="connsiteX1" fmla="*/ 978608 w 1599002"/>
              <a:gd name="connsiteY1" fmla="*/ 410904 h 1536123"/>
              <a:gd name="connsiteX2" fmla="*/ 1093357 w 1599002"/>
              <a:gd name="connsiteY2" fmla="*/ 377861 h 1536123"/>
              <a:gd name="connsiteX3" fmla="*/ 1133997 w 1599002"/>
              <a:gd name="connsiteY3" fmla="*/ 360973 h 1536123"/>
              <a:gd name="connsiteX4" fmla="*/ 1599002 w 1599002"/>
              <a:gd name="connsiteY4" fmla="*/ 1337778 h 1536123"/>
              <a:gd name="connsiteX5" fmla="*/ 1456090 w 1599002"/>
              <a:gd name="connsiteY5" fmla="*/ 1397168 h 1536123"/>
              <a:gd name="connsiteX6" fmla="*/ 72312 w 1599002"/>
              <a:gd name="connsiteY6" fmla="*/ 1464073 h 1536123"/>
              <a:gd name="connsiteX7" fmla="*/ 0 w 1599002"/>
              <a:gd name="connsiteY7" fmla="*/ 1442227 h 1536123"/>
              <a:gd name="connsiteX8" fmla="*/ 362809 w 1599002"/>
              <a:gd name="connsiteY8" fmla="*/ 420142 h 1536123"/>
              <a:gd name="connsiteX9" fmla="*/ 458532 w 1599002"/>
              <a:gd name="connsiteY9" fmla="*/ 439325 h 1536123"/>
              <a:gd name="connsiteX10" fmla="*/ 484142 w 1599002"/>
              <a:gd name="connsiteY10" fmla="*/ 441624 h 1536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9002" h="1536123">
                <a:moveTo>
                  <a:pt x="740284" y="0"/>
                </a:moveTo>
                <a:lnTo>
                  <a:pt x="978608" y="410904"/>
                </a:lnTo>
                <a:lnTo>
                  <a:pt x="1093357" y="377861"/>
                </a:lnTo>
                <a:lnTo>
                  <a:pt x="1133997" y="360973"/>
                </a:lnTo>
                <a:lnTo>
                  <a:pt x="1599002" y="1337778"/>
                </a:lnTo>
                <a:lnTo>
                  <a:pt x="1456090" y="1397168"/>
                </a:lnTo>
                <a:cubicBezTo>
                  <a:pt x="998963" y="1560463"/>
                  <a:pt x="518457" y="1575932"/>
                  <a:pt x="72312" y="1464073"/>
                </a:cubicBezTo>
                <a:lnTo>
                  <a:pt x="0" y="1442227"/>
                </a:lnTo>
                <a:lnTo>
                  <a:pt x="362809" y="420142"/>
                </a:lnTo>
                <a:lnTo>
                  <a:pt x="458532" y="439325"/>
                </a:lnTo>
                <a:lnTo>
                  <a:pt x="484142" y="441624"/>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9" name="Forma libre: forma 78">
            <a:extLst>
              <a:ext uri="{FF2B5EF4-FFF2-40B4-BE49-F238E27FC236}">
                <a16:creationId xmlns:a16="http://schemas.microsoft.com/office/drawing/2014/main" id="{74C148B6-C785-A189-E6BB-CBA5AB81C06B}"/>
              </a:ext>
            </a:extLst>
          </p:cNvPr>
          <p:cNvSpPr/>
          <p:nvPr/>
        </p:nvSpPr>
        <p:spPr>
          <a:xfrm rot="15195973">
            <a:off x="4383840" y="1251988"/>
            <a:ext cx="2511705" cy="2467272"/>
          </a:xfrm>
          <a:custGeom>
            <a:avLst/>
            <a:gdLst>
              <a:gd name="connsiteX0" fmla="*/ 696318 w 1596347"/>
              <a:gd name="connsiteY0" fmla="*/ 0 h 1568107"/>
              <a:gd name="connsiteX1" fmla="*/ 949704 w 1596347"/>
              <a:gd name="connsiteY1" fmla="*/ 436874 h 1568107"/>
              <a:gd name="connsiteX2" fmla="*/ 991025 w 1596347"/>
              <a:gd name="connsiteY2" fmla="*/ 426685 h 1568107"/>
              <a:gd name="connsiteX3" fmla="*/ 1082729 w 1596347"/>
              <a:gd name="connsiteY3" fmla="*/ 393208 h 1568107"/>
              <a:gd name="connsiteX4" fmla="*/ 1596347 w 1596347"/>
              <a:gd name="connsiteY4" fmla="*/ 1348448 h 1568107"/>
              <a:gd name="connsiteX5" fmla="*/ 1528186 w 1596347"/>
              <a:gd name="connsiteY5" fmla="*/ 1381008 h 1568107"/>
              <a:gd name="connsiteX6" fmla="*/ 150267 w 1596347"/>
              <a:gd name="connsiteY6" fmla="*/ 1524732 h 1568107"/>
              <a:gd name="connsiteX7" fmla="*/ 0 w 1596347"/>
              <a:gd name="connsiteY7" fmla="*/ 1487704 h 1568107"/>
              <a:gd name="connsiteX8" fmla="*/ 311490 w 1596347"/>
              <a:gd name="connsiteY8" fmla="*/ 451677 h 1568107"/>
              <a:gd name="connsiteX9" fmla="*/ 354221 w 1596347"/>
              <a:gd name="connsiteY9" fmla="*/ 462206 h 1568107"/>
              <a:gd name="connsiteX10" fmla="*/ 423092 w 1596347"/>
              <a:gd name="connsiteY10" fmla="*/ 471079 h 156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6347" h="1568107">
                <a:moveTo>
                  <a:pt x="696318" y="0"/>
                </a:moveTo>
                <a:lnTo>
                  <a:pt x="949704" y="436874"/>
                </a:lnTo>
                <a:lnTo>
                  <a:pt x="991025" y="426685"/>
                </a:lnTo>
                <a:lnTo>
                  <a:pt x="1082729" y="393208"/>
                </a:lnTo>
                <a:lnTo>
                  <a:pt x="1596347" y="1348448"/>
                </a:lnTo>
                <a:lnTo>
                  <a:pt x="1528186" y="1381008"/>
                </a:lnTo>
                <a:cubicBezTo>
                  <a:pt x="1104165" y="1559233"/>
                  <a:pt x="626871" y="1616814"/>
                  <a:pt x="150267" y="1524732"/>
                </a:cubicBezTo>
                <a:lnTo>
                  <a:pt x="0" y="1487704"/>
                </a:lnTo>
                <a:lnTo>
                  <a:pt x="311490" y="451677"/>
                </a:lnTo>
                <a:lnTo>
                  <a:pt x="354221" y="462206"/>
                </a:lnTo>
                <a:lnTo>
                  <a:pt x="423092" y="471079"/>
                </a:lnTo>
                <a:close/>
              </a:path>
            </a:pathLst>
          </a:custGeom>
          <a:solidFill>
            <a:schemeClr val="accent5">
              <a:lumMod val="60000"/>
              <a:lumOff val="40000"/>
            </a:schemeClr>
          </a:solidFill>
          <a:ln>
            <a:noFill/>
          </a:ln>
          <a:effectLst>
            <a:glow rad="596900">
              <a:schemeClr val="accent5">
                <a:satMod val="175000"/>
                <a:alpha val="40000"/>
              </a:schemeClr>
            </a:glow>
            <a:reflection blurRad="6350" stA="50000" endA="300" endPos="555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8" name="Forma libre: forma 77">
            <a:extLst>
              <a:ext uri="{FF2B5EF4-FFF2-40B4-BE49-F238E27FC236}">
                <a16:creationId xmlns:a16="http://schemas.microsoft.com/office/drawing/2014/main" id="{B3A8E8E7-512B-0B51-5D79-A93066168928}"/>
              </a:ext>
            </a:extLst>
          </p:cNvPr>
          <p:cNvSpPr/>
          <p:nvPr/>
        </p:nvSpPr>
        <p:spPr>
          <a:xfrm rot="12396779">
            <a:off x="3363750" y="1185716"/>
            <a:ext cx="1636872" cy="1541880"/>
          </a:xfrm>
          <a:custGeom>
            <a:avLst/>
            <a:gdLst>
              <a:gd name="connsiteX0" fmla="*/ 1150133 w 1636872"/>
              <a:gd name="connsiteY0" fmla="*/ 388940 h 1541880"/>
              <a:gd name="connsiteX1" fmla="*/ 1636872 w 1636872"/>
              <a:gd name="connsiteY1" fmla="*/ 1360388 h 1541880"/>
              <a:gd name="connsiteX2" fmla="*/ 1577907 w 1636872"/>
              <a:gd name="connsiteY2" fmla="*/ 1386300 h 1541880"/>
              <a:gd name="connsiteX3" fmla="*/ 195760 w 1636872"/>
              <a:gd name="connsiteY3" fmla="*/ 1481117 h 1541880"/>
              <a:gd name="connsiteX4" fmla="*/ 0 w 1636872"/>
              <a:gd name="connsiteY4" fmla="*/ 1426262 h 1541880"/>
              <a:gd name="connsiteX5" fmla="*/ 341249 w 1636872"/>
              <a:gd name="connsiteY5" fmla="*/ 399653 h 1541880"/>
              <a:gd name="connsiteX6" fmla="*/ 437045 w 1636872"/>
              <a:gd name="connsiteY6" fmla="*/ 426496 h 1541880"/>
              <a:gd name="connsiteX7" fmla="*/ 502824 w 1636872"/>
              <a:gd name="connsiteY7" fmla="*/ 437488 h 1541880"/>
              <a:gd name="connsiteX8" fmla="*/ 756567 w 1636872"/>
              <a:gd name="connsiteY8" fmla="*/ 0 h 1541880"/>
              <a:gd name="connsiteX9" fmla="*/ 1004916 w 1636872"/>
              <a:gd name="connsiteY9" fmla="*/ 428189 h 1541880"/>
              <a:gd name="connsiteX10" fmla="*/ 1069263 w 1636872"/>
              <a:gd name="connsiteY10" fmla="*/ 415116 h 154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6872" h="1541880">
                <a:moveTo>
                  <a:pt x="1150133" y="388940"/>
                </a:moveTo>
                <a:lnTo>
                  <a:pt x="1636872" y="1360388"/>
                </a:lnTo>
                <a:lnTo>
                  <a:pt x="1577907" y="1386300"/>
                </a:lnTo>
                <a:cubicBezTo>
                  <a:pt x="1124169" y="1558786"/>
                  <a:pt x="644072" y="1583950"/>
                  <a:pt x="195760" y="1481117"/>
                </a:cubicBezTo>
                <a:lnTo>
                  <a:pt x="0" y="1426262"/>
                </a:lnTo>
                <a:lnTo>
                  <a:pt x="341249" y="399653"/>
                </a:lnTo>
                <a:lnTo>
                  <a:pt x="437045" y="426496"/>
                </a:lnTo>
                <a:lnTo>
                  <a:pt x="502824" y="437488"/>
                </a:lnTo>
                <a:lnTo>
                  <a:pt x="756567" y="0"/>
                </a:lnTo>
                <a:lnTo>
                  <a:pt x="1004916" y="428189"/>
                </a:lnTo>
                <a:lnTo>
                  <a:pt x="1069263" y="415116"/>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7" name="Forma libre: forma 76">
            <a:extLst>
              <a:ext uri="{FF2B5EF4-FFF2-40B4-BE49-F238E27FC236}">
                <a16:creationId xmlns:a16="http://schemas.microsoft.com/office/drawing/2014/main" id="{A8472191-056C-5376-91E3-95B575A4F460}"/>
              </a:ext>
            </a:extLst>
          </p:cNvPr>
          <p:cNvSpPr/>
          <p:nvPr/>
        </p:nvSpPr>
        <p:spPr>
          <a:xfrm rot="9656664">
            <a:off x="2110977" y="1160913"/>
            <a:ext cx="1687460" cy="1600158"/>
          </a:xfrm>
          <a:custGeom>
            <a:avLst/>
            <a:gdLst>
              <a:gd name="connsiteX0" fmla="*/ 1687460 w 1687460"/>
              <a:gd name="connsiteY0" fmla="*/ 1418990 h 1600158"/>
              <a:gd name="connsiteX1" fmla="*/ 1618034 w 1687460"/>
              <a:gd name="connsiteY1" fmla="*/ 1448761 h 1600158"/>
              <a:gd name="connsiteX2" fmla="*/ 0 w 1687460"/>
              <a:gd name="connsiteY2" fmla="*/ 1468305 h 1600158"/>
              <a:gd name="connsiteX3" fmla="*/ 353206 w 1687460"/>
              <a:gd name="connsiteY3" fmla="*/ 445748 h 1600158"/>
              <a:gd name="connsiteX4" fmla="*/ 547063 w 1687460"/>
              <a:gd name="connsiteY4" fmla="*/ 496709 h 1600158"/>
              <a:gd name="connsiteX5" fmla="*/ 551170 w 1687460"/>
              <a:gd name="connsiteY5" fmla="*/ 497147 h 1600158"/>
              <a:gd name="connsiteX6" fmla="*/ 839515 w 1687460"/>
              <a:gd name="connsiteY6" fmla="*/ 0 h 1600158"/>
              <a:gd name="connsiteX7" fmla="*/ 1114707 w 1687460"/>
              <a:gd name="connsiteY7" fmla="*/ 474469 h 1600158"/>
              <a:gd name="connsiteX8" fmla="*/ 1119975 w 1687460"/>
              <a:gd name="connsiteY8" fmla="*/ 473461 h 1600158"/>
              <a:gd name="connsiteX9" fmla="*/ 1212962 w 1687460"/>
              <a:gd name="connsiteY9" fmla="*/ 443725 h 160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7460" h="1600158">
                <a:moveTo>
                  <a:pt x="1687460" y="1418990"/>
                </a:moveTo>
                <a:lnTo>
                  <a:pt x="1618034" y="1448761"/>
                </a:lnTo>
                <a:cubicBezTo>
                  <a:pt x="1115326" y="1636479"/>
                  <a:pt x="546817" y="1657183"/>
                  <a:pt x="0" y="1468305"/>
                </a:cubicBezTo>
                <a:lnTo>
                  <a:pt x="353206" y="445748"/>
                </a:lnTo>
                <a:cubicBezTo>
                  <a:pt x="417436" y="467934"/>
                  <a:pt x="482213" y="484844"/>
                  <a:pt x="547063" y="496709"/>
                </a:cubicBezTo>
                <a:lnTo>
                  <a:pt x="551170" y="497147"/>
                </a:lnTo>
                <a:lnTo>
                  <a:pt x="839515" y="0"/>
                </a:lnTo>
                <a:lnTo>
                  <a:pt x="1114707" y="474469"/>
                </a:lnTo>
                <a:lnTo>
                  <a:pt x="1119975" y="473461"/>
                </a:lnTo>
                <a:lnTo>
                  <a:pt x="1212962" y="4437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6" name="Forma libre: forma 75">
            <a:extLst>
              <a:ext uri="{FF2B5EF4-FFF2-40B4-BE49-F238E27FC236}">
                <a16:creationId xmlns:a16="http://schemas.microsoft.com/office/drawing/2014/main" id="{B920755C-6FB3-4B89-5D24-5A024BA9DA71}"/>
              </a:ext>
            </a:extLst>
          </p:cNvPr>
          <p:cNvSpPr/>
          <p:nvPr/>
        </p:nvSpPr>
        <p:spPr>
          <a:xfrm rot="6820945">
            <a:off x="1195170" y="2029122"/>
            <a:ext cx="1722567" cy="1576854"/>
          </a:xfrm>
          <a:custGeom>
            <a:avLst/>
            <a:gdLst>
              <a:gd name="connsiteX0" fmla="*/ 1722567 w 1722567"/>
              <a:gd name="connsiteY0" fmla="*/ 1406690 h 1576854"/>
              <a:gd name="connsiteX1" fmla="*/ 1577884 w 1722567"/>
              <a:gd name="connsiteY1" fmla="*/ 1461626 h 1576854"/>
              <a:gd name="connsiteX2" fmla="*/ 192698 w 1722567"/>
              <a:gd name="connsiteY2" fmla="*/ 1485656 h 1576854"/>
              <a:gd name="connsiteX3" fmla="*/ 0 w 1722567"/>
              <a:gd name="connsiteY3" fmla="*/ 1420865 h 1576854"/>
              <a:gd name="connsiteX4" fmla="*/ 393289 w 1722567"/>
              <a:gd name="connsiteY4" fmla="*/ 413045 h 1576854"/>
              <a:gd name="connsiteX5" fmla="*/ 487585 w 1722567"/>
              <a:gd name="connsiteY5" fmla="*/ 444750 h 1576854"/>
              <a:gd name="connsiteX6" fmla="*/ 608971 w 1722567"/>
              <a:gd name="connsiteY6" fmla="*/ 469952 h 1576854"/>
              <a:gd name="connsiteX7" fmla="*/ 881543 w 1722567"/>
              <a:gd name="connsiteY7" fmla="*/ 0 h 1576854"/>
              <a:gd name="connsiteX8" fmla="*/ 1145989 w 1722567"/>
              <a:gd name="connsiteY8" fmla="*/ 455943 h 1576854"/>
              <a:gd name="connsiteX9" fmla="*/ 1246885 w 1722567"/>
              <a:gd name="connsiteY9" fmla="*/ 431578 h 1576854"/>
              <a:gd name="connsiteX10" fmla="*/ 1288028 w 1722567"/>
              <a:gd name="connsiteY10" fmla="*/ 415956 h 1576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67" h="1576854">
                <a:moveTo>
                  <a:pt x="1722567" y="1406690"/>
                </a:moveTo>
                <a:lnTo>
                  <a:pt x="1577884" y="1461626"/>
                </a:lnTo>
                <a:cubicBezTo>
                  <a:pt x="1115921" y="1610690"/>
                  <a:pt x="635166" y="1611275"/>
                  <a:pt x="192698" y="1485656"/>
                </a:cubicBezTo>
                <a:lnTo>
                  <a:pt x="0" y="1420865"/>
                </a:lnTo>
                <a:lnTo>
                  <a:pt x="393289" y="413045"/>
                </a:lnTo>
                <a:lnTo>
                  <a:pt x="487585" y="444750"/>
                </a:lnTo>
                <a:lnTo>
                  <a:pt x="608971" y="469952"/>
                </a:lnTo>
                <a:lnTo>
                  <a:pt x="881543" y="0"/>
                </a:lnTo>
                <a:lnTo>
                  <a:pt x="1145989" y="455943"/>
                </a:lnTo>
                <a:lnTo>
                  <a:pt x="1246885" y="431578"/>
                </a:lnTo>
                <a:lnTo>
                  <a:pt x="1288028" y="41595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pic>
        <p:nvPicPr>
          <p:cNvPr id="106" name="Gráfico 105" descr="Signo de interrogación con relleno sólido">
            <a:extLst>
              <a:ext uri="{FF2B5EF4-FFF2-40B4-BE49-F238E27FC236}">
                <a16:creationId xmlns:a16="http://schemas.microsoft.com/office/drawing/2014/main" id="{1F5B269D-6297-315E-F8DD-36CEAC3D1A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51888" y="2427716"/>
            <a:ext cx="657904" cy="657904"/>
          </a:xfrm>
          <a:prstGeom prst="rect">
            <a:avLst/>
          </a:prstGeom>
        </p:spPr>
      </p:pic>
      <p:pic>
        <p:nvPicPr>
          <p:cNvPr id="107" name="Gráfico 106" descr="Diana con relleno sólido">
            <a:extLst>
              <a:ext uri="{FF2B5EF4-FFF2-40B4-BE49-F238E27FC236}">
                <a16:creationId xmlns:a16="http://schemas.microsoft.com/office/drawing/2014/main" id="{D444A858-02E6-68BD-84E2-2F121E0655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45044" y="3766184"/>
            <a:ext cx="657904" cy="657904"/>
          </a:xfrm>
          <a:prstGeom prst="rect">
            <a:avLst/>
          </a:prstGeom>
        </p:spPr>
      </p:pic>
      <p:pic>
        <p:nvPicPr>
          <p:cNvPr id="108" name="Gráfico 107" descr="Calendario con relleno sólido">
            <a:extLst>
              <a:ext uri="{FF2B5EF4-FFF2-40B4-BE49-F238E27FC236}">
                <a16:creationId xmlns:a16="http://schemas.microsoft.com/office/drawing/2014/main" id="{B88861CC-8695-5F04-226A-2A83CA2057C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41356" y="1882085"/>
            <a:ext cx="1207077" cy="1207077"/>
          </a:xfrm>
          <a:prstGeom prst="rect">
            <a:avLst/>
          </a:prstGeom>
        </p:spPr>
      </p:pic>
      <p:pic>
        <p:nvPicPr>
          <p:cNvPr id="109" name="Gráfico 108" descr="Presentación con gráfico circular con relleno sólido">
            <a:extLst>
              <a:ext uri="{FF2B5EF4-FFF2-40B4-BE49-F238E27FC236}">
                <a16:creationId xmlns:a16="http://schemas.microsoft.com/office/drawing/2014/main" id="{48E7B41F-D1EB-D2A1-7850-D3E581F2119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04594" y="1505531"/>
            <a:ext cx="657904" cy="657904"/>
          </a:xfrm>
          <a:prstGeom prst="rect">
            <a:avLst/>
          </a:prstGeom>
        </p:spPr>
      </p:pic>
      <p:pic>
        <p:nvPicPr>
          <p:cNvPr id="110" name="Gráfico 109" descr="Piezas de rompecabezas con relleno sólido">
            <a:extLst>
              <a:ext uri="{FF2B5EF4-FFF2-40B4-BE49-F238E27FC236}">
                <a16:creationId xmlns:a16="http://schemas.microsoft.com/office/drawing/2014/main" id="{42CA8E54-87D4-CF3A-090A-1A427D6CE95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625755" y="1334156"/>
            <a:ext cx="657904" cy="657904"/>
          </a:xfrm>
          <a:prstGeom prst="rect">
            <a:avLst/>
          </a:prstGeom>
        </p:spPr>
      </p:pic>
      <p:pic>
        <p:nvPicPr>
          <p:cNvPr id="111" name="Gráfico 110" descr="Edificio con relleno sólido">
            <a:extLst>
              <a:ext uri="{FF2B5EF4-FFF2-40B4-BE49-F238E27FC236}">
                <a16:creationId xmlns:a16="http://schemas.microsoft.com/office/drawing/2014/main" id="{48D484F1-C155-5977-FA59-4E5682298DA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01848" y="3884346"/>
            <a:ext cx="657904" cy="657904"/>
          </a:xfrm>
          <a:prstGeom prst="rect">
            <a:avLst/>
          </a:prstGeom>
        </p:spPr>
      </p:pic>
      <p:pic>
        <p:nvPicPr>
          <p:cNvPr id="112" name="Gráfico 111" descr="Dinero volando con relleno sólido">
            <a:extLst>
              <a:ext uri="{FF2B5EF4-FFF2-40B4-BE49-F238E27FC236}">
                <a16:creationId xmlns:a16="http://schemas.microsoft.com/office/drawing/2014/main" id="{5C34FB73-F81E-AE52-3A93-38643326F24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587301" y="4832220"/>
            <a:ext cx="657904" cy="657904"/>
          </a:xfrm>
          <a:prstGeom prst="rect">
            <a:avLst/>
          </a:prstGeom>
        </p:spPr>
      </p:pic>
      <p:pic>
        <p:nvPicPr>
          <p:cNvPr id="113" name="Gráfico 112" descr="Bombilla y lápiz con relleno sólido">
            <a:extLst>
              <a:ext uri="{FF2B5EF4-FFF2-40B4-BE49-F238E27FC236}">
                <a16:creationId xmlns:a16="http://schemas.microsoft.com/office/drawing/2014/main" id="{5BF5576A-396D-F58F-4AA4-E60B5BAB161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068470" y="4788756"/>
            <a:ext cx="657904" cy="657904"/>
          </a:xfrm>
          <a:prstGeom prst="rect">
            <a:avLst/>
          </a:prstGeom>
        </p:spPr>
      </p:pic>
      <p:pic>
        <p:nvPicPr>
          <p:cNvPr id="114" name="Gráfico 113" descr="Engranaje único con relleno sólido">
            <a:extLst>
              <a:ext uri="{FF2B5EF4-FFF2-40B4-BE49-F238E27FC236}">
                <a16:creationId xmlns:a16="http://schemas.microsoft.com/office/drawing/2014/main" id="{3949158C-9C0F-E093-B0E1-710D13639C77}"/>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rot="1800000">
            <a:off x="2731249" y="2691285"/>
            <a:ext cx="1615357" cy="1615357"/>
          </a:xfrm>
          <a:prstGeom prst="rect">
            <a:avLst/>
          </a:prstGeom>
        </p:spPr>
      </p:pic>
      <p:sp>
        <p:nvSpPr>
          <p:cNvPr id="5" name="CuadroTexto 4">
            <a:extLst>
              <a:ext uri="{FF2B5EF4-FFF2-40B4-BE49-F238E27FC236}">
                <a16:creationId xmlns:a16="http://schemas.microsoft.com/office/drawing/2014/main" id="{5257AA98-9D37-0706-1E98-F5BEFEAB174B}"/>
              </a:ext>
            </a:extLst>
          </p:cNvPr>
          <p:cNvSpPr txBox="1"/>
          <p:nvPr/>
        </p:nvSpPr>
        <p:spPr>
          <a:xfrm>
            <a:off x="7653262" y="2134348"/>
            <a:ext cx="4206240" cy="646331"/>
          </a:xfrm>
          <a:prstGeom prst="rect">
            <a:avLst/>
          </a:prstGeom>
          <a:noFill/>
        </p:spPr>
        <p:txBody>
          <a:bodyPr wrap="square" rtlCol="0">
            <a:spAutoFit/>
          </a:bodyPr>
          <a:lstStyle/>
          <a:p>
            <a:r>
              <a:rPr lang="es-CO" sz="3600" dirty="0">
                <a:solidFill>
                  <a:schemeClr val="bg1"/>
                </a:solidFill>
              </a:rPr>
              <a:t>SCHEDULE</a:t>
            </a:r>
          </a:p>
        </p:txBody>
      </p:sp>
      <p:sp>
        <p:nvSpPr>
          <p:cNvPr id="6" name="Text Placeholder 51">
            <a:extLst>
              <a:ext uri="{FF2B5EF4-FFF2-40B4-BE49-F238E27FC236}">
                <a16:creationId xmlns:a16="http://schemas.microsoft.com/office/drawing/2014/main" id="{20F8C559-71B5-CE71-B2A1-BB8437953533}"/>
              </a:ext>
            </a:extLst>
          </p:cNvPr>
          <p:cNvSpPr txBox="1">
            <a:spLocks/>
          </p:cNvSpPr>
          <p:nvPr/>
        </p:nvSpPr>
        <p:spPr>
          <a:xfrm>
            <a:off x="7732394" y="2810378"/>
            <a:ext cx="3766879" cy="17358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F69179"/>
                </a:solidFill>
              </a:rPr>
              <a:t>Your Title</a:t>
            </a:r>
          </a:p>
          <a:p>
            <a:pPr marL="0" indent="0">
              <a:buNone/>
            </a:pPr>
            <a:r>
              <a:rPr lang="en-US" sz="1800" dirty="0">
                <a:solidFill>
                  <a:schemeClr val="bg1"/>
                </a:solidFill>
              </a:rPr>
              <a:t>Lorem ipsum dolor sit amet, consectetur adipiscing elit. Lorem ipsum dolor sit </a:t>
            </a:r>
            <a:r>
              <a:rPr lang="en-US" sz="1800" dirty="0" err="1">
                <a:solidFill>
                  <a:schemeClr val="bg1"/>
                </a:solidFill>
              </a:rPr>
              <a:t>amet</a:t>
            </a:r>
            <a:r>
              <a:rPr lang="en-US" sz="1800" dirty="0">
                <a:solidFill>
                  <a:schemeClr val="bg1"/>
                </a:solidFill>
              </a:rPr>
              <a:t>, </a:t>
            </a:r>
            <a:r>
              <a:rPr lang="en-US" sz="1800" dirty="0" err="1">
                <a:solidFill>
                  <a:schemeClr val="bg1"/>
                </a:solidFill>
              </a:rPr>
              <a:t>consectetur</a:t>
            </a:r>
            <a:r>
              <a:rPr lang="en-US" sz="1800" dirty="0">
                <a:solidFill>
                  <a:schemeClr val="bg1"/>
                </a:solidFill>
              </a:rPr>
              <a:t> </a:t>
            </a:r>
            <a:r>
              <a:rPr lang="en-US" sz="1800" dirty="0" err="1">
                <a:solidFill>
                  <a:schemeClr val="bg1"/>
                </a:solidFill>
              </a:rPr>
              <a:t>adipiscing</a:t>
            </a:r>
            <a:r>
              <a:rPr lang="en-US" sz="1800" dirty="0">
                <a:solidFill>
                  <a:schemeClr val="bg1"/>
                </a:solidFill>
              </a:rPr>
              <a:t> </a:t>
            </a:r>
            <a:r>
              <a:rPr lang="en-US" sz="1800" dirty="0" err="1">
                <a:solidFill>
                  <a:schemeClr val="bg1"/>
                </a:solidFill>
              </a:rPr>
              <a:t>elit</a:t>
            </a:r>
            <a:r>
              <a:rPr lang="en-US" sz="1800" dirty="0">
                <a:solidFill>
                  <a:schemeClr val="bg1"/>
                </a:solidFill>
              </a:rPr>
              <a:t>. </a:t>
            </a:r>
          </a:p>
          <a:p>
            <a:pPr marL="0" indent="0">
              <a:buNone/>
            </a:pPr>
            <a:endParaRPr lang="en-US" sz="1800" dirty="0">
              <a:solidFill>
                <a:schemeClr val="bg1"/>
              </a:solidFill>
            </a:endParaRPr>
          </a:p>
        </p:txBody>
      </p:sp>
    </p:spTree>
    <p:extLst>
      <p:ext uri="{BB962C8B-B14F-4D97-AF65-F5344CB8AC3E}">
        <p14:creationId xmlns:p14="http://schemas.microsoft.com/office/powerpoint/2010/main" val="41526734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Forma libre: forma 74">
            <a:extLst>
              <a:ext uri="{FF2B5EF4-FFF2-40B4-BE49-F238E27FC236}">
                <a16:creationId xmlns:a16="http://schemas.microsoft.com/office/drawing/2014/main" id="{17CBFB39-9B1A-E984-B33B-2704106041FB}"/>
              </a:ext>
            </a:extLst>
          </p:cNvPr>
          <p:cNvSpPr/>
          <p:nvPr/>
        </p:nvSpPr>
        <p:spPr>
          <a:xfrm rot="6741101">
            <a:off x="1179910" y="2059480"/>
            <a:ext cx="1722543" cy="1574453"/>
          </a:xfrm>
          <a:custGeom>
            <a:avLst/>
            <a:gdLst>
              <a:gd name="connsiteX0" fmla="*/ 0 w 1722543"/>
              <a:gd name="connsiteY0" fmla="*/ 1419740 h 1574453"/>
              <a:gd name="connsiteX1" fmla="*/ 416589 w 1722543"/>
              <a:gd name="connsiteY1" fmla="*/ 421324 h 1574453"/>
              <a:gd name="connsiteX2" fmla="*/ 458006 w 1722543"/>
              <a:gd name="connsiteY2" fmla="*/ 436200 h 1574453"/>
              <a:gd name="connsiteX3" fmla="*/ 563850 w 1722543"/>
              <a:gd name="connsiteY3" fmla="*/ 459748 h 1574453"/>
              <a:gd name="connsiteX4" fmla="*/ 830504 w 1722543"/>
              <a:gd name="connsiteY4" fmla="*/ 0 h 1574453"/>
              <a:gd name="connsiteX5" fmla="*/ 1098777 w 1722543"/>
              <a:gd name="connsiteY5" fmla="*/ 462542 h 1574453"/>
              <a:gd name="connsiteX6" fmla="*/ 1217420 w 1722543"/>
              <a:gd name="connsiteY6" fmla="*/ 435667 h 1574453"/>
              <a:gd name="connsiteX7" fmla="*/ 1311131 w 1722543"/>
              <a:gd name="connsiteY7" fmla="*/ 402266 h 1574453"/>
              <a:gd name="connsiteX8" fmla="*/ 1722543 w 1722543"/>
              <a:gd name="connsiteY8" fmla="*/ 1402823 h 1574453"/>
              <a:gd name="connsiteX9" fmla="*/ 1531045 w 1722543"/>
              <a:gd name="connsiteY9" fmla="*/ 1471082 h 1574453"/>
              <a:gd name="connsiteX10" fmla="*/ 145650 w 1722543"/>
              <a:gd name="connsiteY10" fmla="*/ 1472055 h 157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43" h="1574453">
                <a:moveTo>
                  <a:pt x="0" y="1419740"/>
                </a:moveTo>
                <a:lnTo>
                  <a:pt x="416589" y="421324"/>
                </a:lnTo>
                <a:lnTo>
                  <a:pt x="458006" y="436200"/>
                </a:lnTo>
                <a:lnTo>
                  <a:pt x="563850" y="459748"/>
                </a:lnTo>
                <a:lnTo>
                  <a:pt x="830504" y="0"/>
                </a:lnTo>
                <a:lnTo>
                  <a:pt x="1098777" y="462542"/>
                </a:lnTo>
                <a:lnTo>
                  <a:pt x="1217420" y="435667"/>
                </a:lnTo>
                <a:lnTo>
                  <a:pt x="1311131" y="402266"/>
                </a:lnTo>
                <a:lnTo>
                  <a:pt x="1722543" y="1402823"/>
                </a:lnTo>
                <a:lnTo>
                  <a:pt x="1531045" y="1471082"/>
                </a:lnTo>
                <a:cubicBezTo>
                  <a:pt x="1090915" y="1604665"/>
                  <a:pt x="610229" y="1612757"/>
                  <a:pt x="145650" y="147205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82" name="Forma libre: forma 81">
            <a:extLst>
              <a:ext uri="{FF2B5EF4-FFF2-40B4-BE49-F238E27FC236}">
                <a16:creationId xmlns:a16="http://schemas.microsoft.com/office/drawing/2014/main" id="{C633E375-5716-A1F9-0A51-5E0D3D096581}"/>
              </a:ext>
            </a:extLst>
          </p:cNvPr>
          <p:cNvSpPr/>
          <p:nvPr/>
        </p:nvSpPr>
        <p:spPr>
          <a:xfrm rot="3659531">
            <a:off x="1201059" y="3270910"/>
            <a:ext cx="1682410" cy="1572131"/>
          </a:xfrm>
          <a:custGeom>
            <a:avLst/>
            <a:gdLst>
              <a:gd name="connsiteX0" fmla="*/ 0 w 1682410"/>
              <a:gd name="connsiteY0" fmla="*/ 1339429 h 1572131"/>
              <a:gd name="connsiteX1" fmla="*/ 525938 w 1682410"/>
              <a:gd name="connsiteY1" fmla="*/ 390916 h 1572131"/>
              <a:gd name="connsiteX2" fmla="*/ 617201 w 1682410"/>
              <a:gd name="connsiteY2" fmla="*/ 425577 h 1572131"/>
              <a:gd name="connsiteX3" fmla="*/ 688037 w 1682410"/>
              <a:gd name="connsiteY3" fmla="*/ 443104 h 1572131"/>
              <a:gd name="connsiteX4" fmla="*/ 945037 w 1682410"/>
              <a:gd name="connsiteY4" fmla="*/ 0 h 1572131"/>
              <a:gd name="connsiteX5" fmla="*/ 1220002 w 1682410"/>
              <a:gd name="connsiteY5" fmla="*/ 474078 h 1572131"/>
              <a:gd name="connsiteX6" fmla="*/ 1286231 w 1682410"/>
              <a:gd name="connsiteY6" fmla="*/ 463023 h 1572131"/>
              <a:gd name="connsiteX7" fmla="*/ 1384357 w 1682410"/>
              <a:gd name="connsiteY7" fmla="*/ 438882 h 1572131"/>
              <a:gd name="connsiteX8" fmla="*/ 1682410 w 1682410"/>
              <a:gd name="connsiteY8" fmla="*/ 1478854 h 1572131"/>
              <a:gd name="connsiteX9" fmla="*/ 67734 w 1682410"/>
              <a:gd name="connsiteY9" fmla="*/ 1372867 h 157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2410" h="1572131">
                <a:moveTo>
                  <a:pt x="0" y="1339429"/>
                </a:moveTo>
                <a:lnTo>
                  <a:pt x="525938" y="390916"/>
                </a:lnTo>
                <a:lnTo>
                  <a:pt x="617201" y="425577"/>
                </a:lnTo>
                <a:lnTo>
                  <a:pt x="688037" y="443104"/>
                </a:lnTo>
                <a:lnTo>
                  <a:pt x="945037" y="0"/>
                </a:lnTo>
                <a:lnTo>
                  <a:pt x="1220002" y="474078"/>
                </a:lnTo>
                <a:lnTo>
                  <a:pt x="1286231" y="463023"/>
                </a:lnTo>
                <a:cubicBezTo>
                  <a:pt x="1318967" y="456279"/>
                  <a:pt x="1351695" y="448243"/>
                  <a:pt x="1384357" y="438882"/>
                </a:cubicBezTo>
                <a:lnTo>
                  <a:pt x="1682410" y="1478854"/>
                </a:lnTo>
                <a:cubicBezTo>
                  <a:pt x="1126281" y="1638239"/>
                  <a:pt x="559691" y="1587183"/>
                  <a:pt x="67734" y="1372867"/>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81" name="Forma libre: forma 80">
            <a:extLst>
              <a:ext uri="{FF2B5EF4-FFF2-40B4-BE49-F238E27FC236}">
                <a16:creationId xmlns:a16="http://schemas.microsoft.com/office/drawing/2014/main" id="{D99731E8-9A2D-CFE3-DA25-F3CA9B443657}"/>
              </a:ext>
            </a:extLst>
          </p:cNvPr>
          <p:cNvSpPr/>
          <p:nvPr/>
        </p:nvSpPr>
        <p:spPr>
          <a:xfrm rot="1137329">
            <a:off x="2139105" y="4114329"/>
            <a:ext cx="1637445" cy="1608262"/>
          </a:xfrm>
          <a:custGeom>
            <a:avLst/>
            <a:gdLst>
              <a:gd name="connsiteX0" fmla="*/ 0 w 1637445"/>
              <a:gd name="connsiteY0" fmla="*/ 1435643 h 1608262"/>
              <a:gd name="connsiteX1" fmla="*/ 477079 w 1637445"/>
              <a:gd name="connsiteY1" fmla="*/ 459413 h 1608262"/>
              <a:gd name="connsiteX2" fmla="*/ 558205 w 1637445"/>
              <a:gd name="connsiteY2" fmla="*/ 484786 h 1608262"/>
              <a:gd name="connsiteX3" fmla="*/ 587557 w 1637445"/>
              <a:gd name="connsiteY3" fmla="*/ 490446 h 1608262"/>
              <a:gd name="connsiteX4" fmla="*/ 872016 w 1637445"/>
              <a:gd name="connsiteY4" fmla="*/ 0 h 1608262"/>
              <a:gd name="connsiteX5" fmla="*/ 1159357 w 1637445"/>
              <a:gd name="connsiteY5" fmla="*/ 495416 h 1608262"/>
              <a:gd name="connsiteX6" fmla="*/ 1190505 w 1637445"/>
              <a:gd name="connsiteY6" fmla="*/ 489893 h 1608262"/>
              <a:gd name="connsiteX7" fmla="*/ 1286027 w 1637445"/>
              <a:gd name="connsiteY7" fmla="*/ 462102 h 1608262"/>
              <a:gd name="connsiteX8" fmla="*/ 1637445 w 1637445"/>
              <a:gd name="connsiteY8" fmla="*/ 1485275 h 1608262"/>
              <a:gd name="connsiteX9" fmla="*/ 1442241 w 1637445"/>
              <a:gd name="connsiteY9" fmla="*/ 1542069 h 1608262"/>
              <a:gd name="connsiteX10" fmla="*/ 59222 w 1637445"/>
              <a:gd name="connsiteY10" fmla="*/ 1460970 h 160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7445" h="1608262">
                <a:moveTo>
                  <a:pt x="0" y="1435643"/>
                </a:moveTo>
                <a:lnTo>
                  <a:pt x="477079" y="459413"/>
                </a:lnTo>
                <a:lnTo>
                  <a:pt x="558205" y="484786"/>
                </a:lnTo>
                <a:lnTo>
                  <a:pt x="587557" y="490446"/>
                </a:lnTo>
                <a:lnTo>
                  <a:pt x="872016" y="0"/>
                </a:lnTo>
                <a:lnTo>
                  <a:pt x="1159357" y="495416"/>
                </a:lnTo>
                <a:lnTo>
                  <a:pt x="1190505" y="489893"/>
                </a:lnTo>
                <a:lnTo>
                  <a:pt x="1286027" y="462102"/>
                </a:lnTo>
                <a:lnTo>
                  <a:pt x="1637445" y="1485275"/>
                </a:lnTo>
                <a:lnTo>
                  <a:pt x="1442241" y="1542069"/>
                </a:lnTo>
                <a:cubicBezTo>
                  <a:pt x="994971" y="1649344"/>
                  <a:pt x="514648" y="1628945"/>
                  <a:pt x="59222" y="146097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80" name="Forma libre: forma 79">
            <a:extLst>
              <a:ext uri="{FF2B5EF4-FFF2-40B4-BE49-F238E27FC236}">
                <a16:creationId xmlns:a16="http://schemas.microsoft.com/office/drawing/2014/main" id="{5034DF3A-9F2A-0C91-27E5-DA20D1664A39}"/>
              </a:ext>
            </a:extLst>
          </p:cNvPr>
          <p:cNvSpPr/>
          <p:nvPr/>
        </p:nvSpPr>
        <p:spPr>
          <a:xfrm rot="20427400">
            <a:off x="3419787" y="4151687"/>
            <a:ext cx="1599002" cy="1536123"/>
          </a:xfrm>
          <a:custGeom>
            <a:avLst/>
            <a:gdLst>
              <a:gd name="connsiteX0" fmla="*/ 740284 w 1599002"/>
              <a:gd name="connsiteY0" fmla="*/ 0 h 1536123"/>
              <a:gd name="connsiteX1" fmla="*/ 978608 w 1599002"/>
              <a:gd name="connsiteY1" fmla="*/ 410904 h 1536123"/>
              <a:gd name="connsiteX2" fmla="*/ 1093357 w 1599002"/>
              <a:gd name="connsiteY2" fmla="*/ 377861 h 1536123"/>
              <a:gd name="connsiteX3" fmla="*/ 1133997 w 1599002"/>
              <a:gd name="connsiteY3" fmla="*/ 360973 h 1536123"/>
              <a:gd name="connsiteX4" fmla="*/ 1599002 w 1599002"/>
              <a:gd name="connsiteY4" fmla="*/ 1337778 h 1536123"/>
              <a:gd name="connsiteX5" fmla="*/ 1456090 w 1599002"/>
              <a:gd name="connsiteY5" fmla="*/ 1397168 h 1536123"/>
              <a:gd name="connsiteX6" fmla="*/ 72312 w 1599002"/>
              <a:gd name="connsiteY6" fmla="*/ 1464073 h 1536123"/>
              <a:gd name="connsiteX7" fmla="*/ 0 w 1599002"/>
              <a:gd name="connsiteY7" fmla="*/ 1442227 h 1536123"/>
              <a:gd name="connsiteX8" fmla="*/ 362809 w 1599002"/>
              <a:gd name="connsiteY8" fmla="*/ 420142 h 1536123"/>
              <a:gd name="connsiteX9" fmla="*/ 458532 w 1599002"/>
              <a:gd name="connsiteY9" fmla="*/ 439325 h 1536123"/>
              <a:gd name="connsiteX10" fmla="*/ 484142 w 1599002"/>
              <a:gd name="connsiteY10" fmla="*/ 441624 h 1536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9002" h="1536123">
                <a:moveTo>
                  <a:pt x="740284" y="0"/>
                </a:moveTo>
                <a:lnTo>
                  <a:pt x="978608" y="410904"/>
                </a:lnTo>
                <a:lnTo>
                  <a:pt x="1093357" y="377861"/>
                </a:lnTo>
                <a:lnTo>
                  <a:pt x="1133997" y="360973"/>
                </a:lnTo>
                <a:lnTo>
                  <a:pt x="1599002" y="1337778"/>
                </a:lnTo>
                <a:lnTo>
                  <a:pt x="1456090" y="1397168"/>
                </a:lnTo>
                <a:cubicBezTo>
                  <a:pt x="998963" y="1560463"/>
                  <a:pt x="518457" y="1575932"/>
                  <a:pt x="72312" y="1464073"/>
                </a:cubicBezTo>
                <a:lnTo>
                  <a:pt x="0" y="1442227"/>
                </a:lnTo>
                <a:lnTo>
                  <a:pt x="362809" y="420142"/>
                </a:lnTo>
                <a:lnTo>
                  <a:pt x="458532" y="439325"/>
                </a:lnTo>
                <a:lnTo>
                  <a:pt x="484142" y="441624"/>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9" name="Forma libre: forma 78">
            <a:extLst>
              <a:ext uri="{FF2B5EF4-FFF2-40B4-BE49-F238E27FC236}">
                <a16:creationId xmlns:a16="http://schemas.microsoft.com/office/drawing/2014/main" id="{74C148B6-C785-A189-E6BB-CBA5AB81C06B}"/>
              </a:ext>
            </a:extLst>
          </p:cNvPr>
          <p:cNvSpPr/>
          <p:nvPr/>
        </p:nvSpPr>
        <p:spPr>
          <a:xfrm rot="17895973">
            <a:off x="4250997" y="3241302"/>
            <a:ext cx="1596347" cy="1568107"/>
          </a:xfrm>
          <a:custGeom>
            <a:avLst/>
            <a:gdLst>
              <a:gd name="connsiteX0" fmla="*/ 696318 w 1596347"/>
              <a:gd name="connsiteY0" fmla="*/ 0 h 1568107"/>
              <a:gd name="connsiteX1" fmla="*/ 949704 w 1596347"/>
              <a:gd name="connsiteY1" fmla="*/ 436874 h 1568107"/>
              <a:gd name="connsiteX2" fmla="*/ 991025 w 1596347"/>
              <a:gd name="connsiteY2" fmla="*/ 426685 h 1568107"/>
              <a:gd name="connsiteX3" fmla="*/ 1082729 w 1596347"/>
              <a:gd name="connsiteY3" fmla="*/ 393208 h 1568107"/>
              <a:gd name="connsiteX4" fmla="*/ 1596347 w 1596347"/>
              <a:gd name="connsiteY4" fmla="*/ 1348448 h 1568107"/>
              <a:gd name="connsiteX5" fmla="*/ 1528186 w 1596347"/>
              <a:gd name="connsiteY5" fmla="*/ 1381008 h 1568107"/>
              <a:gd name="connsiteX6" fmla="*/ 150267 w 1596347"/>
              <a:gd name="connsiteY6" fmla="*/ 1524732 h 1568107"/>
              <a:gd name="connsiteX7" fmla="*/ 0 w 1596347"/>
              <a:gd name="connsiteY7" fmla="*/ 1487704 h 1568107"/>
              <a:gd name="connsiteX8" fmla="*/ 311490 w 1596347"/>
              <a:gd name="connsiteY8" fmla="*/ 451677 h 1568107"/>
              <a:gd name="connsiteX9" fmla="*/ 354221 w 1596347"/>
              <a:gd name="connsiteY9" fmla="*/ 462206 h 1568107"/>
              <a:gd name="connsiteX10" fmla="*/ 423092 w 1596347"/>
              <a:gd name="connsiteY10" fmla="*/ 471079 h 156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6347" h="1568107">
                <a:moveTo>
                  <a:pt x="696318" y="0"/>
                </a:moveTo>
                <a:lnTo>
                  <a:pt x="949704" y="436874"/>
                </a:lnTo>
                <a:lnTo>
                  <a:pt x="991025" y="426685"/>
                </a:lnTo>
                <a:lnTo>
                  <a:pt x="1082729" y="393208"/>
                </a:lnTo>
                <a:lnTo>
                  <a:pt x="1596347" y="1348448"/>
                </a:lnTo>
                <a:lnTo>
                  <a:pt x="1528186" y="1381008"/>
                </a:lnTo>
                <a:cubicBezTo>
                  <a:pt x="1104165" y="1559233"/>
                  <a:pt x="626871" y="1616814"/>
                  <a:pt x="150267" y="1524732"/>
                </a:cubicBezTo>
                <a:lnTo>
                  <a:pt x="0" y="1487704"/>
                </a:lnTo>
                <a:lnTo>
                  <a:pt x="311490" y="451677"/>
                </a:lnTo>
                <a:lnTo>
                  <a:pt x="354221" y="462206"/>
                </a:lnTo>
                <a:lnTo>
                  <a:pt x="423092" y="471079"/>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8" name="Forma libre: forma 77">
            <a:extLst>
              <a:ext uri="{FF2B5EF4-FFF2-40B4-BE49-F238E27FC236}">
                <a16:creationId xmlns:a16="http://schemas.microsoft.com/office/drawing/2014/main" id="{B3A8E8E7-512B-0B51-5D79-A93066168928}"/>
              </a:ext>
            </a:extLst>
          </p:cNvPr>
          <p:cNvSpPr/>
          <p:nvPr/>
        </p:nvSpPr>
        <p:spPr>
          <a:xfrm rot="15096779">
            <a:off x="4343257" y="1256217"/>
            <a:ext cx="2712194" cy="2554798"/>
          </a:xfrm>
          <a:custGeom>
            <a:avLst/>
            <a:gdLst>
              <a:gd name="connsiteX0" fmla="*/ 1150133 w 1636872"/>
              <a:gd name="connsiteY0" fmla="*/ 388940 h 1541880"/>
              <a:gd name="connsiteX1" fmla="*/ 1636872 w 1636872"/>
              <a:gd name="connsiteY1" fmla="*/ 1360388 h 1541880"/>
              <a:gd name="connsiteX2" fmla="*/ 1577907 w 1636872"/>
              <a:gd name="connsiteY2" fmla="*/ 1386300 h 1541880"/>
              <a:gd name="connsiteX3" fmla="*/ 195760 w 1636872"/>
              <a:gd name="connsiteY3" fmla="*/ 1481117 h 1541880"/>
              <a:gd name="connsiteX4" fmla="*/ 0 w 1636872"/>
              <a:gd name="connsiteY4" fmla="*/ 1426262 h 1541880"/>
              <a:gd name="connsiteX5" fmla="*/ 341249 w 1636872"/>
              <a:gd name="connsiteY5" fmla="*/ 399653 h 1541880"/>
              <a:gd name="connsiteX6" fmla="*/ 437045 w 1636872"/>
              <a:gd name="connsiteY6" fmla="*/ 426496 h 1541880"/>
              <a:gd name="connsiteX7" fmla="*/ 502824 w 1636872"/>
              <a:gd name="connsiteY7" fmla="*/ 437488 h 1541880"/>
              <a:gd name="connsiteX8" fmla="*/ 756567 w 1636872"/>
              <a:gd name="connsiteY8" fmla="*/ 0 h 1541880"/>
              <a:gd name="connsiteX9" fmla="*/ 1004916 w 1636872"/>
              <a:gd name="connsiteY9" fmla="*/ 428189 h 1541880"/>
              <a:gd name="connsiteX10" fmla="*/ 1069263 w 1636872"/>
              <a:gd name="connsiteY10" fmla="*/ 415116 h 154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6872" h="1541880">
                <a:moveTo>
                  <a:pt x="1150133" y="388940"/>
                </a:moveTo>
                <a:lnTo>
                  <a:pt x="1636872" y="1360388"/>
                </a:lnTo>
                <a:lnTo>
                  <a:pt x="1577907" y="1386300"/>
                </a:lnTo>
                <a:cubicBezTo>
                  <a:pt x="1124169" y="1558786"/>
                  <a:pt x="644072" y="1583950"/>
                  <a:pt x="195760" y="1481117"/>
                </a:cubicBezTo>
                <a:lnTo>
                  <a:pt x="0" y="1426262"/>
                </a:lnTo>
                <a:lnTo>
                  <a:pt x="341249" y="399653"/>
                </a:lnTo>
                <a:lnTo>
                  <a:pt x="437045" y="426496"/>
                </a:lnTo>
                <a:lnTo>
                  <a:pt x="502824" y="437488"/>
                </a:lnTo>
                <a:lnTo>
                  <a:pt x="756567" y="0"/>
                </a:lnTo>
                <a:lnTo>
                  <a:pt x="1004916" y="428189"/>
                </a:lnTo>
                <a:lnTo>
                  <a:pt x="1069263" y="415116"/>
                </a:lnTo>
                <a:close/>
              </a:path>
            </a:pathLst>
          </a:custGeom>
          <a:solidFill>
            <a:schemeClr val="accent5"/>
          </a:solidFill>
          <a:ln>
            <a:noFill/>
          </a:ln>
          <a:effectLst>
            <a:glow rad="609600">
              <a:schemeClr val="tx2">
                <a:lumMod val="75000"/>
                <a:lumOff val="25000"/>
                <a:alpha val="40000"/>
              </a:schemeClr>
            </a:glow>
            <a:reflection blurRad="6350" stA="50000" endA="300" endPos="555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7" name="Forma libre: forma 76">
            <a:extLst>
              <a:ext uri="{FF2B5EF4-FFF2-40B4-BE49-F238E27FC236}">
                <a16:creationId xmlns:a16="http://schemas.microsoft.com/office/drawing/2014/main" id="{A8472191-056C-5376-91E3-95B575A4F460}"/>
              </a:ext>
            </a:extLst>
          </p:cNvPr>
          <p:cNvSpPr/>
          <p:nvPr/>
        </p:nvSpPr>
        <p:spPr>
          <a:xfrm rot="12356664">
            <a:off x="3335563" y="1174251"/>
            <a:ext cx="1687460" cy="1600158"/>
          </a:xfrm>
          <a:custGeom>
            <a:avLst/>
            <a:gdLst>
              <a:gd name="connsiteX0" fmla="*/ 1687460 w 1687460"/>
              <a:gd name="connsiteY0" fmla="*/ 1418990 h 1600158"/>
              <a:gd name="connsiteX1" fmla="*/ 1618034 w 1687460"/>
              <a:gd name="connsiteY1" fmla="*/ 1448761 h 1600158"/>
              <a:gd name="connsiteX2" fmla="*/ 0 w 1687460"/>
              <a:gd name="connsiteY2" fmla="*/ 1468305 h 1600158"/>
              <a:gd name="connsiteX3" fmla="*/ 353206 w 1687460"/>
              <a:gd name="connsiteY3" fmla="*/ 445748 h 1600158"/>
              <a:gd name="connsiteX4" fmla="*/ 547063 w 1687460"/>
              <a:gd name="connsiteY4" fmla="*/ 496709 h 1600158"/>
              <a:gd name="connsiteX5" fmla="*/ 551170 w 1687460"/>
              <a:gd name="connsiteY5" fmla="*/ 497147 h 1600158"/>
              <a:gd name="connsiteX6" fmla="*/ 839515 w 1687460"/>
              <a:gd name="connsiteY6" fmla="*/ 0 h 1600158"/>
              <a:gd name="connsiteX7" fmla="*/ 1114707 w 1687460"/>
              <a:gd name="connsiteY7" fmla="*/ 474469 h 1600158"/>
              <a:gd name="connsiteX8" fmla="*/ 1119975 w 1687460"/>
              <a:gd name="connsiteY8" fmla="*/ 473461 h 1600158"/>
              <a:gd name="connsiteX9" fmla="*/ 1212962 w 1687460"/>
              <a:gd name="connsiteY9" fmla="*/ 443725 h 160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7460" h="1600158">
                <a:moveTo>
                  <a:pt x="1687460" y="1418990"/>
                </a:moveTo>
                <a:lnTo>
                  <a:pt x="1618034" y="1448761"/>
                </a:lnTo>
                <a:cubicBezTo>
                  <a:pt x="1115326" y="1636479"/>
                  <a:pt x="546817" y="1657183"/>
                  <a:pt x="0" y="1468305"/>
                </a:cubicBezTo>
                <a:lnTo>
                  <a:pt x="353206" y="445748"/>
                </a:lnTo>
                <a:cubicBezTo>
                  <a:pt x="417436" y="467934"/>
                  <a:pt x="482213" y="484844"/>
                  <a:pt x="547063" y="496709"/>
                </a:cubicBezTo>
                <a:lnTo>
                  <a:pt x="551170" y="497147"/>
                </a:lnTo>
                <a:lnTo>
                  <a:pt x="839515" y="0"/>
                </a:lnTo>
                <a:lnTo>
                  <a:pt x="1114707" y="474469"/>
                </a:lnTo>
                <a:lnTo>
                  <a:pt x="1119975" y="473461"/>
                </a:lnTo>
                <a:lnTo>
                  <a:pt x="1212962" y="4437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76" name="Forma libre: forma 75">
            <a:extLst>
              <a:ext uri="{FF2B5EF4-FFF2-40B4-BE49-F238E27FC236}">
                <a16:creationId xmlns:a16="http://schemas.microsoft.com/office/drawing/2014/main" id="{B920755C-6FB3-4B89-5D24-5A024BA9DA71}"/>
              </a:ext>
            </a:extLst>
          </p:cNvPr>
          <p:cNvSpPr/>
          <p:nvPr/>
        </p:nvSpPr>
        <p:spPr>
          <a:xfrm rot="9520945">
            <a:off x="2077171" y="1156418"/>
            <a:ext cx="1722567" cy="1576854"/>
          </a:xfrm>
          <a:custGeom>
            <a:avLst/>
            <a:gdLst>
              <a:gd name="connsiteX0" fmla="*/ 1722567 w 1722567"/>
              <a:gd name="connsiteY0" fmla="*/ 1406690 h 1576854"/>
              <a:gd name="connsiteX1" fmla="*/ 1577884 w 1722567"/>
              <a:gd name="connsiteY1" fmla="*/ 1461626 h 1576854"/>
              <a:gd name="connsiteX2" fmla="*/ 192698 w 1722567"/>
              <a:gd name="connsiteY2" fmla="*/ 1485656 h 1576854"/>
              <a:gd name="connsiteX3" fmla="*/ 0 w 1722567"/>
              <a:gd name="connsiteY3" fmla="*/ 1420865 h 1576854"/>
              <a:gd name="connsiteX4" fmla="*/ 393289 w 1722567"/>
              <a:gd name="connsiteY4" fmla="*/ 413045 h 1576854"/>
              <a:gd name="connsiteX5" fmla="*/ 487585 w 1722567"/>
              <a:gd name="connsiteY5" fmla="*/ 444750 h 1576854"/>
              <a:gd name="connsiteX6" fmla="*/ 608971 w 1722567"/>
              <a:gd name="connsiteY6" fmla="*/ 469952 h 1576854"/>
              <a:gd name="connsiteX7" fmla="*/ 881543 w 1722567"/>
              <a:gd name="connsiteY7" fmla="*/ 0 h 1576854"/>
              <a:gd name="connsiteX8" fmla="*/ 1145989 w 1722567"/>
              <a:gd name="connsiteY8" fmla="*/ 455943 h 1576854"/>
              <a:gd name="connsiteX9" fmla="*/ 1246885 w 1722567"/>
              <a:gd name="connsiteY9" fmla="*/ 431578 h 1576854"/>
              <a:gd name="connsiteX10" fmla="*/ 1288028 w 1722567"/>
              <a:gd name="connsiteY10" fmla="*/ 415956 h 1576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2567" h="1576854">
                <a:moveTo>
                  <a:pt x="1722567" y="1406690"/>
                </a:moveTo>
                <a:lnTo>
                  <a:pt x="1577884" y="1461626"/>
                </a:lnTo>
                <a:cubicBezTo>
                  <a:pt x="1115921" y="1610690"/>
                  <a:pt x="635166" y="1611275"/>
                  <a:pt x="192698" y="1485656"/>
                </a:cubicBezTo>
                <a:lnTo>
                  <a:pt x="0" y="1420865"/>
                </a:lnTo>
                <a:lnTo>
                  <a:pt x="393289" y="413045"/>
                </a:lnTo>
                <a:lnTo>
                  <a:pt x="487585" y="444750"/>
                </a:lnTo>
                <a:lnTo>
                  <a:pt x="608971" y="469952"/>
                </a:lnTo>
                <a:lnTo>
                  <a:pt x="881543" y="0"/>
                </a:lnTo>
                <a:lnTo>
                  <a:pt x="1145989" y="455943"/>
                </a:lnTo>
                <a:lnTo>
                  <a:pt x="1246885" y="431578"/>
                </a:lnTo>
                <a:lnTo>
                  <a:pt x="1288028" y="41595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pic>
        <p:nvPicPr>
          <p:cNvPr id="106" name="Gráfico 105" descr="Signo de interrogación con relleno sólido">
            <a:extLst>
              <a:ext uri="{FF2B5EF4-FFF2-40B4-BE49-F238E27FC236}">
                <a16:creationId xmlns:a16="http://schemas.microsoft.com/office/drawing/2014/main" id="{1F5B269D-6297-315E-F8DD-36CEAC3D1A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28375" y="1448666"/>
            <a:ext cx="657904" cy="657904"/>
          </a:xfrm>
          <a:prstGeom prst="rect">
            <a:avLst/>
          </a:prstGeom>
        </p:spPr>
      </p:pic>
      <p:pic>
        <p:nvPicPr>
          <p:cNvPr id="107" name="Gráfico 106" descr="Diana con relleno sólido">
            <a:extLst>
              <a:ext uri="{FF2B5EF4-FFF2-40B4-BE49-F238E27FC236}">
                <a16:creationId xmlns:a16="http://schemas.microsoft.com/office/drawing/2014/main" id="{D444A858-02E6-68BD-84E2-2F121E0655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10547" y="4723719"/>
            <a:ext cx="657904" cy="657904"/>
          </a:xfrm>
          <a:prstGeom prst="rect">
            <a:avLst/>
          </a:prstGeom>
        </p:spPr>
      </p:pic>
      <p:pic>
        <p:nvPicPr>
          <p:cNvPr id="108" name="Gráfico 107" descr="Calendario con relleno sólido">
            <a:extLst>
              <a:ext uri="{FF2B5EF4-FFF2-40B4-BE49-F238E27FC236}">
                <a16:creationId xmlns:a16="http://schemas.microsoft.com/office/drawing/2014/main" id="{B88861CC-8695-5F04-226A-2A83CA2057C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33886" y="3857758"/>
            <a:ext cx="657904" cy="657904"/>
          </a:xfrm>
          <a:prstGeom prst="rect">
            <a:avLst/>
          </a:prstGeom>
        </p:spPr>
      </p:pic>
      <p:pic>
        <p:nvPicPr>
          <p:cNvPr id="109" name="Gráfico 108" descr="Presentación con gráfico circular con relleno sólido">
            <a:extLst>
              <a:ext uri="{FF2B5EF4-FFF2-40B4-BE49-F238E27FC236}">
                <a16:creationId xmlns:a16="http://schemas.microsoft.com/office/drawing/2014/main" id="{48E7B41F-D1EB-D2A1-7850-D3E581F2119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487892" y="1846692"/>
            <a:ext cx="1216216" cy="1216216"/>
          </a:xfrm>
          <a:prstGeom prst="rect">
            <a:avLst/>
          </a:prstGeom>
        </p:spPr>
      </p:pic>
      <p:pic>
        <p:nvPicPr>
          <p:cNvPr id="110" name="Gráfico 109" descr="Piezas de rompecabezas con relleno sólido">
            <a:extLst>
              <a:ext uri="{FF2B5EF4-FFF2-40B4-BE49-F238E27FC236}">
                <a16:creationId xmlns:a16="http://schemas.microsoft.com/office/drawing/2014/main" id="{42CA8E54-87D4-CF3A-090A-1A427D6CE95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060977" y="1434742"/>
            <a:ext cx="657904" cy="657904"/>
          </a:xfrm>
          <a:prstGeom prst="rect">
            <a:avLst/>
          </a:prstGeom>
        </p:spPr>
      </p:pic>
      <p:pic>
        <p:nvPicPr>
          <p:cNvPr id="111" name="Gráfico 110" descr="Edificio con relleno sólido">
            <a:extLst>
              <a:ext uri="{FF2B5EF4-FFF2-40B4-BE49-F238E27FC236}">
                <a16:creationId xmlns:a16="http://schemas.microsoft.com/office/drawing/2014/main" id="{48D484F1-C155-5977-FA59-4E5682298DA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533709" y="2513985"/>
            <a:ext cx="657904" cy="657904"/>
          </a:xfrm>
          <a:prstGeom prst="rect">
            <a:avLst/>
          </a:prstGeom>
        </p:spPr>
      </p:pic>
      <p:pic>
        <p:nvPicPr>
          <p:cNvPr id="112" name="Gráfico 111" descr="Dinero volando con relleno sólido">
            <a:extLst>
              <a:ext uri="{FF2B5EF4-FFF2-40B4-BE49-F238E27FC236}">
                <a16:creationId xmlns:a16="http://schemas.microsoft.com/office/drawing/2014/main" id="{5C34FB73-F81E-AE52-3A93-38643326F24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560281" y="3881054"/>
            <a:ext cx="657904" cy="657904"/>
          </a:xfrm>
          <a:prstGeom prst="rect">
            <a:avLst/>
          </a:prstGeom>
        </p:spPr>
      </p:pic>
      <p:pic>
        <p:nvPicPr>
          <p:cNvPr id="113" name="Gráfico 112" descr="Bombilla y lápiz con relleno sólido">
            <a:extLst>
              <a:ext uri="{FF2B5EF4-FFF2-40B4-BE49-F238E27FC236}">
                <a16:creationId xmlns:a16="http://schemas.microsoft.com/office/drawing/2014/main" id="{5BF5576A-396D-F58F-4AA4-E60B5BAB161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638359" y="4897666"/>
            <a:ext cx="657904" cy="657904"/>
          </a:xfrm>
          <a:prstGeom prst="rect">
            <a:avLst/>
          </a:prstGeom>
        </p:spPr>
      </p:pic>
      <p:pic>
        <p:nvPicPr>
          <p:cNvPr id="114" name="Gráfico 113" descr="Engranaje único con relleno sólido">
            <a:extLst>
              <a:ext uri="{FF2B5EF4-FFF2-40B4-BE49-F238E27FC236}">
                <a16:creationId xmlns:a16="http://schemas.microsoft.com/office/drawing/2014/main" id="{3949158C-9C0F-E093-B0E1-710D13639C77}"/>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rot="20700000">
            <a:off x="2772301" y="2684200"/>
            <a:ext cx="1615357" cy="1615357"/>
          </a:xfrm>
          <a:prstGeom prst="rect">
            <a:avLst/>
          </a:prstGeom>
        </p:spPr>
      </p:pic>
      <p:sp>
        <p:nvSpPr>
          <p:cNvPr id="3" name="CuadroTexto 2">
            <a:extLst>
              <a:ext uri="{FF2B5EF4-FFF2-40B4-BE49-F238E27FC236}">
                <a16:creationId xmlns:a16="http://schemas.microsoft.com/office/drawing/2014/main" id="{61AF1DA8-64B4-43B3-DA18-659A6B748EF5}"/>
              </a:ext>
            </a:extLst>
          </p:cNvPr>
          <p:cNvSpPr txBox="1"/>
          <p:nvPr/>
        </p:nvSpPr>
        <p:spPr>
          <a:xfrm>
            <a:off x="7539165" y="2134348"/>
            <a:ext cx="4206240" cy="646331"/>
          </a:xfrm>
          <a:prstGeom prst="rect">
            <a:avLst/>
          </a:prstGeom>
          <a:noFill/>
        </p:spPr>
        <p:txBody>
          <a:bodyPr wrap="square" rtlCol="0">
            <a:spAutoFit/>
          </a:bodyPr>
          <a:lstStyle/>
          <a:p>
            <a:r>
              <a:rPr lang="es-CO" sz="3600" dirty="0">
                <a:solidFill>
                  <a:schemeClr val="bg1"/>
                </a:solidFill>
              </a:rPr>
              <a:t>ANALYSIS</a:t>
            </a:r>
          </a:p>
        </p:txBody>
      </p:sp>
      <p:sp>
        <p:nvSpPr>
          <p:cNvPr id="4" name="Text Placeholder 51">
            <a:extLst>
              <a:ext uri="{FF2B5EF4-FFF2-40B4-BE49-F238E27FC236}">
                <a16:creationId xmlns:a16="http://schemas.microsoft.com/office/drawing/2014/main" id="{CEFB0EB4-D7C2-9000-D1D4-0532E70F7343}"/>
              </a:ext>
            </a:extLst>
          </p:cNvPr>
          <p:cNvSpPr txBox="1">
            <a:spLocks/>
          </p:cNvSpPr>
          <p:nvPr/>
        </p:nvSpPr>
        <p:spPr>
          <a:xfrm>
            <a:off x="7618297" y="2810378"/>
            <a:ext cx="3279888" cy="17358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solidFill>
                  <a:srgbClr val="F69179"/>
                </a:solidFill>
              </a:rPr>
              <a:t>Your Title</a:t>
            </a:r>
          </a:p>
          <a:p>
            <a:pPr marL="0" indent="0">
              <a:buNone/>
            </a:pPr>
            <a:r>
              <a:rPr lang="en-US" sz="1800" dirty="0">
                <a:solidFill>
                  <a:schemeClr val="bg1"/>
                </a:solidFill>
              </a:rPr>
              <a:t>Lorem ipsum dolor sit amet, consectetur adipiscing elit. Lorem ipsum dolor sit </a:t>
            </a:r>
            <a:r>
              <a:rPr lang="en-US" sz="1800" dirty="0" err="1">
                <a:solidFill>
                  <a:schemeClr val="bg1"/>
                </a:solidFill>
              </a:rPr>
              <a:t>amet</a:t>
            </a:r>
            <a:r>
              <a:rPr lang="en-US" sz="1800" dirty="0">
                <a:solidFill>
                  <a:schemeClr val="bg1"/>
                </a:solidFill>
              </a:rPr>
              <a:t>, </a:t>
            </a:r>
            <a:r>
              <a:rPr lang="en-US" sz="1800" dirty="0" err="1">
                <a:solidFill>
                  <a:schemeClr val="bg1"/>
                </a:solidFill>
              </a:rPr>
              <a:t>consectetur</a:t>
            </a:r>
            <a:r>
              <a:rPr lang="en-US" sz="1800" dirty="0">
                <a:solidFill>
                  <a:schemeClr val="bg1"/>
                </a:solidFill>
              </a:rPr>
              <a:t> </a:t>
            </a:r>
            <a:r>
              <a:rPr lang="en-US" sz="1800" dirty="0" err="1">
                <a:solidFill>
                  <a:schemeClr val="bg1"/>
                </a:solidFill>
              </a:rPr>
              <a:t>adipiscing</a:t>
            </a:r>
            <a:r>
              <a:rPr lang="en-US" sz="1800" dirty="0">
                <a:solidFill>
                  <a:schemeClr val="bg1"/>
                </a:solidFill>
              </a:rPr>
              <a:t> </a:t>
            </a:r>
            <a:r>
              <a:rPr lang="en-US" sz="1800" dirty="0" err="1">
                <a:solidFill>
                  <a:schemeClr val="bg1"/>
                </a:solidFill>
              </a:rPr>
              <a:t>elit</a:t>
            </a:r>
            <a:r>
              <a:rPr lang="en-US" sz="1800" dirty="0">
                <a:solidFill>
                  <a:schemeClr val="bg1"/>
                </a:solidFill>
              </a:rPr>
              <a:t>. </a:t>
            </a:r>
          </a:p>
          <a:p>
            <a:pPr marL="0" indent="0">
              <a:buNone/>
            </a:pPr>
            <a:endParaRPr lang="en-US" sz="1800" dirty="0">
              <a:solidFill>
                <a:schemeClr val="bg1"/>
              </a:solidFill>
            </a:endParaRPr>
          </a:p>
        </p:txBody>
      </p:sp>
    </p:spTree>
    <p:extLst>
      <p:ext uri="{BB962C8B-B14F-4D97-AF65-F5344CB8AC3E}">
        <p14:creationId xmlns:p14="http://schemas.microsoft.com/office/powerpoint/2010/main" val="519876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theme/theme1.xml><?xml version="1.0" encoding="utf-8"?>
<a:theme xmlns:a="http://schemas.openxmlformats.org/drawingml/2006/main" name="Company Introduction PPThemes">
  <a:themeElements>
    <a:clrScheme name="Neon presentation">
      <a:dk1>
        <a:srgbClr val="747993"/>
      </a:dk1>
      <a:lt1>
        <a:srgbClr val="FFFFFF"/>
      </a:lt1>
      <a:dk2>
        <a:srgbClr val="111340"/>
      </a:dk2>
      <a:lt2>
        <a:srgbClr val="FFFFFF"/>
      </a:lt2>
      <a:accent1>
        <a:srgbClr val="7DCCFF"/>
      </a:accent1>
      <a:accent2>
        <a:srgbClr val="4A2C6A"/>
      </a:accent2>
      <a:accent3>
        <a:srgbClr val="9CECE0"/>
      </a:accent3>
      <a:accent4>
        <a:srgbClr val="D003FF"/>
      </a:accent4>
      <a:accent5>
        <a:srgbClr val="6B02FE"/>
      </a:accent5>
      <a:accent6>
        <a:srgbClr val="CF24B1"/>
      </a:accent6>
      <a:hlink>
        <a:srgbClr val="335FFE"/>
      </a:hlink>
      <a:folHlink>
        <a:srgbClr val="CA64D4"/>
      </a:folHlink>
    </a:clrScheme>
    <a:fontScheme name="Company introduction Font">
      <a:majorFont>
        <a:latin typeface="Montserrat Black"/>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mpany Introduction PPThemes" id="{015749B7-A49E-4510-A81F-D6988EC311C4}" vid="{49F573B0-F5ED-4792-A962-BC1BA2C38D8C}"/>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 Id="rId4" Type="http://schemas.microsoft.com/office/2011/relationships/webextension" Target="webextension4.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 dockstate="right" visibility="0" width="350" row="6">
    <wetp:webextensionref xmlns:r="http://schemas.openxmlformats.org/officeDocument/2006/relationships" r:id="rId2"/>
  </wetp:taskpane>
  <wetp:taskpane dockstate="right" visibility="0" width="350" row="7">
    <wetp:webextensionref xmlns:r="http://schemas.openxmlformats.org/officeDocument/2006/relationships" r:id="rId3"/>
  </wetp:taskpane>
  <wetp:taskpane dockstate="right" visibility="0" width="350" row="8">
    <wetp:webextensionref xmlns:r="http://schemas.openxmlformats.org/officeDocument/2006/relationships" r:id="rId4"/>
  </wetp:taskpane>
</wetp:taskpanes>
</file>

<file path=ppt/webextensions/webextension1.xml><?xml version="1.0" encoding="utf-8"?>
<we:webextension xmlns:we="http://schemas.microsoft.com/office/webextensions/webextension/2010/11" id="{710DF37B-39F9-4993-A6F1-04016D8497DF}">
  <we:reference id="wa104379279" version="2.1.0.0" store="en-US" storeType="OMEX"/>
  <we:alternateReferences>
    <we:reference id="wa104379279" version="2.1.0.0" store="WA104379279"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103BD25C-6E12-48D5-9CE1-6D456C52C2E8}">
  <we:reference id="wa104380907" version="3.0.0.0" store="en-US" storeType="OMEX"/>
  <we:alternateReferences>
    <we:reference id="wa104380907" version="3.0.0.0" store="WA104380907"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42C0D6B0-2A6B-4092-8B0F-07D241863A00}">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ppt/webextensions/webextension4.xml><?xml version="1.0" encoding="utf-8"?>
<we:webextension xmlns:we="http://schemas.microsoft.com/office/webextensions/webextension/2010/11" id="{8224C668-B6FA-4100-A20C-1DE857E1615D}">
  <we:reference id="wa104381411" version="1.0.0.0" store="en-US" storeType="OMEX"/>
  <we:alternateReferences>
    <we:reference id="wa104381411" version="1.0.0.0" store="WA10438141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Company Introduction PPThemes</Template>
  <TotalTime>9305</TotalTime>
  <Words>546</Words>
  <Application>Microsoft Macintosh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Lato</vt:lpstr>
      <vt:lpstr>Lato Light</vt:lpstr>
      <vt:lpstr>Company Introduction PPThemes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downloading this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Jolie Nayibe Serrano</dc:creator>
  <cp:lastModifiedBy>Microsoft Office User</cp:lastModifiedBy>
  <cp:revision>516</cp:revision>
  <dcterms:created xsi:type="dcterms:W3CDTF">2020-03-21T22:03:23Z</dcterms:created>
  <dcterms:modified xsi:type="dcterms:W3CDTF">2023-04-21T19:10:32Z</dcterms:modified>
</cp:coreProperties>
</file>