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05da65a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05da65a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fd7d63ed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fd7d63ed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fd7d63e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fd7d63e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fd7d63ed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fd7d63ed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05da65a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05da65a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Comparing Data Scientist Salaries 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Across Industries and Locations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research examines the </a:t>
            </a:r>
            <a:r>
              <a:rPr b="1" lang="en"/>
              <a:t>average salaries</a:t>
            </a:r>
            <a:r>
              <a:rPr lang="en"/>
              <a:t> of Data Scientists across </a:t>
            </a:r>
            <a:r>
              <a:rPr b="1" lang="en"/>
              <a:t>different company sizes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analyzed how these salaries vary based on the </a:t>
            </a:r>
            <a:r>
              <a:rPr b="1" lang="en"/>
              <a:t>year of employment</a:t>
            </a:r>
            <a:r>
              <a:rPr lang="en"/>
              <a:t>, </a:t>
            </a:r>
            <a:r>
              <a:rPr b="1" lang="en"/>
              <a:t>experience level</a:t>
            </a:r>
            <a:r>
              <a:rPr lang="en"/>
              <a:t>, and </a:t>
            </a:r>
            <a:r>
              <a:rPr b="1" lang="en"/>
              <a:t>geographical location of employees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we incorporated data on the </a:t>
            </a:r>
            <a:r>
              <a:rPr b="1" lang="en"/>
              <a:t>maximum and minimum salaries</a:t>
            </a:r>
            <a:r>
              <a:rPr lang="en"/>
              <a:t> offered by companies, providing a comprehensive view of salary ranges within the industry. (Salary ranges are provided without consideration of company size)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Average Salaries in Small-Sized Companies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216950" y="1119675"/>
            <a:ext cx="37764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Salary Range Table by Year and Residence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(general salary range (S, M, L companies))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400"/>
            <a:ext cx="5066126" cy="312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175" y="1784475"/>
            <a:ext cx="3345949" cy="17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Average Salaries in Medium-Sized Companies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327200" y="1075925"/>
            <a:ext cx="37149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Salary Range Table by Work Year and Residence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(General Salary Range (S, M, L companies))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0" y="1137575"/>
            <a:ext cx="5230849" cy="322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175" y="1784475"/>
            <a:ext cx="3345949" cy="17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Average Salaries in Large-Sized Companies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327200" y="1170125"/>
            <a:ext cx="36738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Salary Range Table by Work Year and Residence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(General Salary Range (S, M, L companies))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97349" cy="320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175" y="1784475"/>
            <a:ext cx="3345949" cy="17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Line Graph of Average Salaries (mix of S, M and L companies)</a:t>
            </a:r>
            <a:endParaRPr sz="242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273150" y="1152475"/>
            <a:ext cx="252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graph illustrates the fluctuations in average salaries over the years.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707500" cy="352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