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37"/>
  </p:notesMasterIdLst>
  <p:handoutMasterIdLst>
    <p:handoutMasterId r:id="rId53"/>
  </p:handoutMasterIdLst>
  <p:sldIdLst>
    <p:sldId id="295" r:id="rId5"/>
    <p:sldId id="299" r:id="rId6"/>
    <p:sldId id="298" r:id="rId7"/>
    <p:sldId id="304" r:id="rId8"/>
    <p:sldId id="329" r:id="rId9"/>
    <p:sldId id="300" r:id="rId10"/>
    <p:sldId id="302" r:id="rId11"/>
    <p:sldId id="303" r:id="rId12"/>
    <p:sldId id="306" r:id="rId13"/>
    <p:sldId id="307" r:id="rId14"/>
    <p:sldId id="261" r:id="rId15"/>
    <p:sldId id="269" r:id="rId16"/>
    <p:sldId id="263" r:id="rId17"/>
    <p:sldId id="264" r:id="rId18"/>
    <p:sldId id="265" r:id="rId19"/>
    <p:sldId id="275" r:id="rId20"/>
    <p:sldId id="266" r:id="rId21"/>
    <p:sldId id="277" r:id="rId22"/>
    <p:sldId id="276" r:id="rId23"/>
    <p:sldId id="278" r:id="rId24"/>
    <p:sldId id="280" r:id="rId25"/>
    <p:sldId id="279" r:id="rId26"/>
    <p:sldId id="283" r:id="rId27"/>
    <p:sldId id="287" r:id="rId28"/>
    <p:sldId id="286" r:id="rId29"/>
    <p:sldId id="285" r:id="rId30"/>
    <p:sldId id="293" r:id="rId31"/>
    <p:sldId id="353" r:id="rId32"/>
    <p:sldId id="354" r:id="rId33"/>
    <p:sldId id="355" r:id="rId34"/>
    <p:sldId id="356" r:id="rId35"/>
    <p:sldId id="357" r:id="rId36"/>
    <p:sldId id="358" r:id="rId38"/>
    <p:sldId id="362" r:id="rId39"/>
    <p:sldId id="363" r:id="rId40"/>
    <p:sldId id="364" r:id="rId41"/>
    <p:sldId id="365" r:id="rId42"/>
    <p:sldId id="366" r:id="rId43"/>
    <p:sldId id="367" r:id="rId44"/>
    <p:sldId id="368" r:id="rId45"/>
    <p:sldId id="369" r:id="rId46"/>
    <p:sldId id="370" r:id="rId47"/>
    <p:sldId id="371" r:id="rId48"/>
    <p:sldId id="372" r:id="rId49"/>
    <p:sldId id="373" r:id="rId50"/>
    <p:sldId id="374" r:id="rId51"/>
    <p:sldId id="352" r:id="rId52"/>
  </p:sldIdLst>
  <p:sldSz cx="12192000" cy="6858000"/>
  <p:notesSz cx="6858000" cy="9144000"/>
  <p:custDataLst>
    <p:tags r:id="rId58"/>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作"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60"/>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8" Type="http://schemas.openxmlformats.org/officeDocument/2006/relationships/tags" Target="tags/tag356.xml"/><Relationship Id="rId57" Type="http://schemas.openxmlformats.org/officeDocument/2006/relationships/commentAuthors" Target="commentAuthors.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notesMaster" Target="notesMasters/notesMaster1.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1843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8437"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1" Type="http://schemas.openxmlformats.org/officeDocument/2006/relationships/tags" Target="../tags/tag105.xml"/><Relationship Id="rId10" Type="http://schemas.openxmlformats.org/officeDocument/2006/relationships/tags" Target="../tags/tag104.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a:xfrm>
            <a:off x="609600" y="6245225"/>
            <a:ext cx="2844800" cy="476250"/>
          </a:xfrm>
          <a:prstGeom prst="rect">
            <a:avLst/>
          </a:prstGeom>
          <a:noFill/>
          <a:ln w="9525">
            <a:noFill/>
          </a:ln>
        </p:spPr>
        <p:txBody>
          <a:bodyPr/>
          <a:lstStyle>
            <a:lvl1pPr>
              <a:defRPr>
                <a:latin typeface="+mn-lt"/>
              </a:defRPr>
            </a:lvl1pPr>
          </a:lstStyle>
          <a:p>
            <a:pPr lvl="0" fontAlgn="base"/>
            <a:endParaRPr lang="zh-CN" altLang="en-US" strike="noStrike" noProof="1"/>
          </a:p>
        </p:txBody>
      </p:sp>
      <p:sp>
        <p:nvSpPr>
          <p:cNvPr id="5" name="页脚占位符 4"/>
          <p:cNvSpPr>
            <a:spLocks noGrp="1"/>
          </p:cNvSpPr>
          <p:nvPr>
            <p:ph type="ftr" sz="quarter" idx="11"/>
          </p:nvPr>
        </p:nvSpPr>
        <p:spPr>
          <a:xfrm>
            <a:off x="4165600" y="6245225"/>
            <a:ext cx="3860800" cy="476250"/>
          </a:xfrm>
          <a:prstGeom prst="rect">
            <a:avLst/>
          </a:prstGeom>
          <a:noFill/>
          <a:ln w="9525">
            <a:noFill/>
          </a:ln>
        </p:spPr>
        <p:txBody>
          <a:bodyPr/>
          <a:lstStyle>
            <a:lvl1pPr>
              <a:defRPr>
                <a:latin typeface="+mn-lt"/>
              </a:defRPr>
            </a:lvl1pPr>
          </a:lstStyle>
          <a:p>
            <a:pPr lvl="0" fontAlgn="base"/>
            <a:endParaRPr lang="zh-CN" altLang="en-US" strike="noStrike" noProof="1"/>
          </a:p>
        </p:txBody>
      </p:sp>
      <p:sp>
        <p:nvSpPr>
          <p:cNvPr id="6" name="灯片编号占位符 5"/>
          <p:cNvSpPr>
            <a:spLocks noGrp="1"/>
          </p:cNvSpPr>
          <p:nvPr>
            <p:ph type="sldNum" sz="quarter" idx="12"/>
          </p:nvPr>
        </p:nvSpPr>
        <p:spPr>
          <a:xfrm>
            <a:off x="8737600" y="6245225"/>
            <a:ext cx="2844800" cy="476250"/>
          </a:xfrm>
          <a:prstGeom prst="rect">
            <a:avLst/>
          </a:prstGeom>
          <a:noFill/>
          <a:ln w="9525">
            <a:noFill/>
          </a:ln>
        </p:spPr>
        <p:txBody>
          <a:bodyPr/>
          <a:lstStyle>
            <a:lvl1pPr>
              <a:defRPr>
                <a:latin typeface="+mn-lt"/>
              </a:defRPr>
            </a:lvl1pPr>
          </a:lstStyle>
          <a:p>
            <a:pPr lvl="0" fontAlgn="base"/>
            <a:fld id="{9A0DB2DC-4C9A-4742-B13C-FB6460FD3503}" type="slidenum">
              <a:rPr lang="zh-CN" altLang="en-US" strike="noStrike" noProof="1">
                <a:latin typeface="+mn-lt"/>
                <a:ea typeface="+mn-ea"/>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09600" y="6245225"/>
            <a:ext cx="2844800" cy="476250"/>
          </a:xfrm>
          <a:prstGeom prst="rect">
            <a:avLst/>
          </a:prstGeom>
          <a:noFill/>
          <a:ln w="9525">
            <a:noFill/>
          </a:ln>
        </p:spPr>
        <p:txBody>
          <a:bodyPr/>
          <a:lstStyle>
            <a:lvl1pPr>
              <a:defRPr>
                <a:latin typeface="+mn-lt"/>
              </a:defRPr>
            </a:lvl1pPr>
          </a:lstStyle>
          <a:p>
            <a:pPr lvl="0" fontAlgn="base"/>
            <a:endParaRPr lang="zh-CN" altLang="en-US" strike="noStrike" noProof="1"/>
          </a:p>
        </p:txBody>
      </p:sp>
      <p:sp>
        <p:nvSpPr>
          <p:cNvPr id="5" name="页脚占位符 4"/>
          <p:cNvSpPr>
            <a:spLocks noGrp="1"/>
          </p:cNvSpPr>
          <p:nvPr>
            <p:ph type="ftr" sz="quarter" idx="11"/>
          </p:nvPr>
        </p:nvSpPr>
        <p:spPr>
          <a:xfrm>
            <a:off x="4165600" y="6245225"/>
            <a:ext cx="3860800" cy="476250"/>
          </a:xfrm>
          <a:prstGeom prst="rect">
            <a:avLst/>
          </a:prstGeom>
          <a:noFill/>
          <a:ln w="9525">
            <a:noFill/>
          </a:ln>
        </p:spPr>
        <p:txBody>
          <a:bodyPr/>
          <a:lstStyle>
            <a:lvl1pPr>
              <a:defRPr>
                <a:latin typeface="+mn-lt"/>
              </a:defRPr>
            </a:lvl1pPr>
          </a:lstStyle>
          <a:p>
            <a:pPr lvl="0" fontAlgn="base"/>
            <a:endParaRPr lang="zh-CN" altLang="en-US" strike="noStrike" noProof="1"/>
          </a:p>
        </p:txBody>
      </p:sp>
      <p:sp>
        <p:nvSpPr>
          <p:cNvPr id="6" name="灯片编号占位符 5"/>
          <p:cNvSpPr>
            <a:spLocks noGrp="1"/>
          </p:cNvSpPr>
          <p:nvPr>
            <p:ph type="sldNum" sz="quarter" idx="12"/>
          </p:nvPr>
        </p:nvSpPr>
        <p:spPr>
          <a:xfrm>
            <a:off x="8737600" y="6245225"/>
            <a:ext cx="2844800" cy="476250"/>
          </a:xfrm>
          <a:prstGeom prst="rect">
            <a:avLst/>
          </a:prstGeom>
          <a:noFill/>
          <a:ln w="9525">
            <a:noFill/>
          </a:ln>
        </p:spPr>
        <p:txBody>
          <a:bodyPr/>
          <a:lstStyle>
            <a:lvl1pPr>
              <a:defRPr>
                <a:latin typeface="+mn-lt"/>
              </a:defRPr>
            </a:lvl1pPr>
          </a:lstStyle>
          <a:p>
            <a:pPr lvl="0" fontAlgn="base"/>
            <a:fld id="{9A0DB2DC-4C9A-4742-B13C-FB6460FD3503}" type="slidenum">
              <a:rPr lang="zh-CN" altLang="en-US" strike="noStrike" noProof="1">
                <a:latin typeface="+mn-lt"/>
                <a:ea typeface="+mn-ea"/>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09600" y="6245225"/>
            <a:ext cx="2844800" cy="476250"/>
          </a:xfrm>
          <a:prstGeom prst="rect">
            <a:avLst/>
          </a:prstGeom>
          <a:noFill/>
          <a:ln w="9525">
            <a:noFill/>
          </a:ln>
        </p:spPr>
        <p:txBody>
          <a:bodyPr/>
          <a:lstStyle>
            <a:lvl1pPr>
              <a:defRPr>
                <a:latin typeface="+mn-lt"/>
              </a:defRPr>
            </a:lvl1pPr>
          </a:lstStyle>
          <a:p>
            <a:pPr lvl="0" fontAlgn="base"/>
            <a:endParaRPr lang="zh-CN" altLang="en-US" strike="noStrike" noProof="1"/>
          </a:p>
        </p:txBody>
      </p:sp>
      <p:sp>
        <p:nvSpPr>
          <p:cNvPr id="5" name="页脚占位符 4"/>
          <p:cNvSpPr>
            <a:spLocks noGrp="1"/>
          </p:cNvSpPr>
          <p:nvPr>
            <p:ph type="ftr" sz="quarter" idx="11"/>
          </p:nvPr>
        </p:nvSpPr>
        <p:spPr>
          <a:xfrm>
            <a:off x="4165600" y="6245225"/>
            <a:ext cx="3860800" cy="476250"/>
          </a:xfrm>
          <a:prstGeom prst="rect">
            <a:avLst/>
          </a:prstGeom>
          <a:noFill/>
          <a:ln w="9525">
            <a:noFill/>
          </a:ln>
        </p:spPr>
        <p:txBody>
          <a:bodyPr/>
          <a:lstStyle>
            <a:lvl1pPr>
              <a:defRPr>
                <a:latin typeface="+mn-lt"/>
              </a:defRPr>
            </a:lvl1pPr>
          </a:lstStyle>
          <a:p>
            <a:pPr lvl="0" fontAlgn="base"/>
            <a:endParaRPr lang="zh-CN" altLang="en-US" strike="noStrike" noProof="1"/>
          </a:p>
        </p:txBody>
      </p:sp>
      <p:sp>
        <p:nvSpPr>
          <p:cNvPr id="6" name="灯片编号占位符 5"/>
          <p:cNvSpPr>
            <a:spLocks noGrp="1"/>
          </p:cNvSpPr>
          <p:nvPr>
            <p:ph type="sldNum" sz="quarter" idx="12"/>
          </p:nvPr>
        </p:nvSpPr>
        <p:spPr>
          <a:xfrm>
            <a:off x="8737600" y="6245225"/>
            <a:ext cx="2844800" cy="476250"/>
          </a:xfrm>
          <a:prstGeom prst="rect">
            <a:avLst/>
          </a:prstGeom>
          <a:noFill/>
          <a:ln w="9525">
            <a:noFill/>
          </a:ln>
        </p:spPr>
        <p:txBody>
          <a:bodyPr/>
          <a:lstStyle>
            <a:lvl1pPr>
              <a:defRPr>
                <a:latin typeface="+mn-lt"/>
              </a:defRPr>
            </a:lvl1pPr>
          </a:lstStyle>
          <a:p>
            <a:pPr lvl="0" fontAlgn="base"/>
            <a:fld id="{9A0DB2DC-4C9A-4742-B13C-FB6460FD3503}" type="slidenum">
              <a:rPr lang="zh-CN" altLang="en-US" strike="noStrike" noProof="1">
                <a:latin typeface="+mn-lt"/>
                <a:ea typeface="+mn-ea"/>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14338" name="Rectangle 41800_#color-2111&amp;1275"/>
          <p:cNvSpPr/>
          <p:nvPr userDrawn="1">
            <p:custDataLst>
              <p:tags r:id="rId2"/>
            </p:custDataLst>
          </p:nvPr>
        </p:nvSpPr>
        <p:spPr>
          <a:xfrm>
            <a:off x="6586538" y="0"/>
            <a:ext cx="5605462" cy="6858000"/>
          </a:xfrm>
          <a:custGeom>
            <a:avLst/>
            <a:gdLst/>
            <a:ahLst/>
            <a:cxnLst/>
            <a:pathLst>
              <a:path w="5605272" h="6858000">
                <a:moveTo>
                  <a:pt x="0" y="6858000"/>
                </a:moveTo>
                <a:lnTo>
                  <a:pt x="5605272" y="6858000"/>
                </a:lnTo>
                <a:lnTo>
                  <a:pt x="5605272" y="0"/>
                </a:lnTo>
                <a:lnTo>
                  <a:pt x="0" y="0"/>
                </a:lnTo>
                <a:lnTo>
                  <a:pt x="0" y="6858000"/>
                </a:lnTo>
              </a:path>
            </a:pathLst>
          </a:custGeom>
          <a:solidFill>
            <a:schemeClr val="accent1">
              <a:alpha val="20999"/>
            </a:schemeClr>
          </a:solidFill>
          <a:ln w="9525">
            <a:noFill/>
          </a:ln>
        </p:spPr>
        <p:txBody>
          <a:bodyPr/>
          <a:p>
            <a:endParaRPr lang="zh-CN" altLang="en-US"/>
          </a:p>
        </p:txBody>
      </p:sp>
      <p:sp>
        <p:nvSpPr>
          <p:cNvPr id="8" name="Rectangle 29_#color_$accent1_$accent2-2111&amp;1278"/>
          <p:cNvSpPr/>
          <p:nvPr userDrawn="1">
            <p:custDataLst>
              <p:tags r:id="rId3"/>
            </p:custDataLst>
          </p:nvPr>
        </p:nvSpPr>
        <p:spPr>
          <a:xfrm>
            <a:off x="7959725" y="2625725"/>
            <a:ext cx="4232275" cy="4232275"/>
          </a:xfrm>
          <a:custGeom>
            <a:avLst/>
            <a:gdLst/>
            <a:ahLst/>
            <a:cxnLst/>
            <a:rect l="l" t="t" r="r" b="b"/>
            <a:pathLst>
              <a:path w="3584448" h="3584448">
                <a:moveTo>
                  <a:pt x="3584448" y="0"/>
                </a:moveTo>
                <a:lnTo>
                  <a:pt x="3584448" y="3584448"/>
                </a:lnTo>
                <a:lnTo>
                  <a:pt x="0" y="3584448"/>
                </a:lnTo>
                <a:lnTo>
                  <a:pt x="3584448" y="0"/>
                </a:lnTo>
              </a:path>
            </a:pathLst>
          </a:custGeom>
          <a:gradFill>
            <a:gsLst>
              <a:gs pos="0">
                <a:schemeClr val="accent2">
                  <a:alpha val="100000"/>
                </a:schemeClr>
              </a:gs>
              <a:gs pos="94328">
                <a:schemeClr val="accent1">
                  <a:alpha val="100000"/>
                </a:schemeClr>
              </a:gs>
            </a:gsLst>
            <a:lin ang="10921821"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9" name="Rectangle 30_#color_$accent1_$accent2_$accent1-2111&amp;1281"/>
          <p:cNvSpPr/>
          <p:nvPr userDrawn="1">
            <p:custDataLst>
              <p:tags r:id="rId4"/>
            </p:custDataLst>
          </p:nvPr>
        </p:nvSpPr>
        <p:spPr>
          <a:xfrm>
            <a:off x="4370388" y="0"/>
            <a:ext cx="7388225" cy="3694113"/>
          </a:xfrm>
          <a:custGeom>
            <a:avLst/>
            <a:gdLst/>
            <a:ahLst/>
            <a:cxnLst/>
            <a:rect l="l" t="t" r="r" b="b"/>
            <a:pathLst>
              <a:path w="7388352" h="3694176">
                <a:moveTo>
                  <a:pt x="7388352" y="0"/>
                </a:moveTo>
                <a:lnTo>
                  <a:pt x="3685032" y="3694176"/>
                </a:lnTo>
                <a:lnTo>
                  <a:pt x="0" y="9144"/>
                </a:lnTo>
                <a:lnTo>
                  <a:pt x="9144" y="0"/>
                </a:lnTo>
                <a:lnTo>
                  <a:pt x="7388352" y="0"/>
                </a:lnTo>
              </a:path>
            </a:pathLst>
          </a:custGeom>
          <a:gradFill>
            <a:gsLst>
              <a:gs pos="0">
                <a:schemeClr val="accent1">
                  <a:alpha val="100000"/>
                </a:schemeClr>
              </a:gs>
              <a:gs pos="20735">
                <a:schemeClr val="accent2">
                  <a:alpha val="100000"/>
                </a:schemeClr>
              </a:gs>
              <a:gs pos="94328">
                <a:schemeClr val="accent1">
                  <a:alpha val="100000"/>
                </a:schemeClr>
              </a:gs>
            </a:gsLst>
            <a:lin ang="21324244"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2700000" algn="tl" rotWithShape="0">
                    <a:prstClr val="black">
                      <a:alpha val="40000"/>
                    </a:prst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14341" name="Rectangle 27_#color_#shadow_$dk2-2111&amp;1284"/>
          <p:cNvSpPr/>
          <p:nvPr userDrawn="1">
            <p:custDataLst>
              <p:tags r:id="rId5"/>
            </p:custDataLst>
          </p:nvPr>
        </p:nvSpPr>
        <p:spPr>
          <a:xfrm>
            <a:off x="0" y="0"/>
            <a:ext cx="9747250" cy="6858000"/>
          </a:xfrm>
          <a:custGeom>
            <a:avLst/>
            <a:gdLst/>
            <a:ahLst/>
            <a:cxnLst/>
            <a:pathLst>
              <a:path w="9747504" h="6858000">
                <a:moveTo>
                  <a:pt x="5925312" y="0"/>
                </a:moveTo>
                <a:lnTo>
                  <a:pt x="9601200" y="3675888"/>
                </a:lnTo>
                <a:cubicBezTo>
                  <a:pt x="9793224" y="3877056"/>
                  <a:pt x="9793224" y="4197096"/>
                  <a:pt x="9601200" y="4398264"/>
                </a:cubicBezTo>
                <a:lnTo>
                  <a:pt x="7132320" y="6858000"/>
                </a:lnTo>
                <a:lnTo>
                  <a:pt x="0" y="6858000"/>
                </a:lnTo>
                <a:lnTo>
                  <a:pt x="0" y="0"/>
                </a:lnTo>
                <a:lnTo>
                  <a:pt x="5925312" y="0"/>
                </a:lnTo>
              </a:path>
            </a:pathLst>
          </a:custGeom>
          <a:solidFill>
            <a:schemeClr val="bg2"/>
          </a:solidFill>
          <a:ln w="9525">
            <a:noFill/>
          </a:ln>
        </p:spPr>
        <p:txBody>
          <a:bodyPr/>
          <a:p>
            <a:endParaRPr lang="zh-CN" altLang="en-US"/>
          </a:p>
        </p:txBody>
      </p:sp>
      <p:sp>
        <p:nvSpPr>
          <p:cNvPr id="12" name="Rectangle 28_#color_$lt2_$lt2-2111&amp;1287"/>
          <p:cNvSpPr/>
          <p:nvPr userDrawn="1">
            <p:custDataLst>
              <p:tags r:id="rId6"/>
            </p:custDataLst>
          </p:nvPr>
        </p:nvSpPr>
        <p:spPr>
          <a:xfrm>
            <a:off x="6729413" y="0"/>
            <a:ext cx="5459413" cy="3419475"/>
          </a:xfrm>
          <a:custGeom>
            <a:avLst/>
            <a:gdLst/>
            <a:ahLst/>
            <a:cxnLst/>
            <a:rect l="l" t="t" r="r" b="b"/>
            <a:pathLst>
              <a:path w="5458968" h="3419856">
                <a:moveTo>
                  <a:pt x="5458968" y="1801368"/>
                </a:moveTo>
                <a:lnTo>
                  <a:pt x="3986784" y="3273552"/>
                </a:lnTo>
                <a:cubicBezTo>
                  <a:pt x="3794760" y="3474720"/>
                  <a:pt x="3474720" y="3474720"/>
                  <a:pt x="3273552" y="3273552"/>
                </a:cubicBezTo>
                <a:lnTo>
                  <a:pt x="0" y="0"/>
                </a:lnTo>
                <a:lnTo>
                  <a:pt x="5458968" y="0"/>
                </a:lnTo>
                <a:lnTo>
                  <a:pt x="5458968" y="1801368"/>
                </a:lnTo>
              </a:path>
            </a:pathLst>
          </a:custGeom>
          <a:gradFill>
            <a:gsLst>
              <a:gs pos="0">
                <a:schemeClr val="bg2"/>
              </a:gs>
              <a:gs pos="100000">
                <a:schemeClr val="bg2">
                  <a:alpha val="40000"/>
                </a:schemeClr>
              </a:gs>
            </a:gsLst>
            <a:lin ang="8400000"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2" name="标题 1"/>
          <p:cNvSpPr>
            <a:spLocks noGrp="1"/>
          </p:cNvSpPr>
          <p:nvPr>
            <p:ph type="ctrTitle"/>
          </p:nvPr>
        </p:nvSpPr>
        <p:spPr>
          <a:xfrm>
            <a:off x="894780" y="2226335"/>
            <a:ext cx="7263732" cy="2852605"/>
          </a:xfrm>
        </p:spPr>
        <p:txBody>
          <a:bodyPr wrap="square" anchor="t">
            <a:normAutofit/>
          </a:bodyPr>
          <a:lstStyle>
            <a:lvl1pPr algn="l">
              <a:lnSpc>
                <a:spcPct val="100000"/>
              </a:lnSpc>
              <a:defRPr sz="7000">
                <a:latin typeface="+mj-ea"/>
                <a:ea typeface="+mj-ea"/>
              </a:defRPr>
            </a:lvl1pPr>
          </a:lstStyle>
          <a:p>
            <a:pPr fontAlgn="auto"/>
            <a:r>
              <a:rPr lang="zh-CN" altLang="en-US" strike="noStrike" noProof="1" dirty="0"/>
              <a:t>单击此处编辑母版标题样式</a:t>
            </a:r>
            <a:endParaRPr lang="zh-CN" altLang="en-US" strike="noStrike" noProof="1" dirty="0"/>
          </a:p>
        </p:txBody>
      </p:sp>
      <p:sp>
        <p:nvSpPr>
          <p:cNvPr id="24" name="署名占位符 10"/>
          <p:cNvSpPr>
            <a:spLocks noGrp="1"/>
          </p:cNvSpPr>
          <p:nvPr>
            <p:ph type="body" sz="quarter" idx="17" hasCustomPrompt="1"/>
          </p:nvPr>
        </p:nvSpPr>
        <p:spPr>
          <a:xfrm>
            <a:off x="894780" y="5380332"/>
            <a:ext cx="7296720" cy="674393"/>
          </a:xfrm>
        </p:spPr>
        <p:txBody>
          <a:bodyPr wrap="square" anchor="t">
            <a:normAutofit/>
          </a:bodyPr>
          <a:lstStyle>
            <a:lvl1pPr marL="0" indent="0" algn="l">
              <a:lnSpc>
                <a:spcPct val="100000"/>
              </a:lnSpc>
              <a:buNone/>
              <a:defRPr sz="2400"/>
            </a:lvl1pPr>
          </a:lstStyle>
          <a:p>
            <a:pPr lvl="0" fontAlgn="auto"/>
            <a:r>
              <a:rPr lang="zh-CN" altLang="en-US" strike="noStrike" noProof="1" dirty="0"/>
              <a:t>署名</a:t>
            </a:r>
            <a:endParaRPr lang="zh-CN" altLang="en-US" strike="noStrike" noProof="1" dirty="0"/>
          </a:p>
        </p:txBody>
      </p:sp>
      <p:sp>
        <p:nvSpPr>
          <p:cNvPr id="4" name="日期占位符 3"/>
          <p:cNvSpPr>
            <a:spLocks noGrp="1"/>
          </p:cNvSpPr>
          <p:nvPr>
            <p:ph type="dt" sz="half" idx="10"/>
            <p:custDataLst>
              <p:tags r:id="rId7"/>
            </p:custDataLst>
          </p:nvPr>
        </p:nvSpPr>
        <p:spPr>
          <a:xfrm>
            <a:off x="695325" y="6356350"/>
            <a:ext cx="2743200" cy="365125"/>
          </a:xfrm>
          <a:prstGeom prst="rect">
            <a:avLst/>
          </a:prstGeom>
        </p:spPr>
        <p:txBody>
          <a:bodyPr vert="horz" wrap="square" lIns="91440" tIns="45720" rIns="91440" bIns="45720" rtlCol="0" anchor="ctr">
            <a:normAutofit/>
          </a:bodyPr>
          <a:lstStyle/>
          <a:p>
            <a:pPr fontAlgn="base"/>
            <a:fld id="{5592522B-0F24-4480-B9DD-A9474A6880D6}"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custDataLst>
              <p:tags r:id="rId8"/>
            </p:custDataLst>
          </p:nvPr>
        </p:nvSpPr>
        <p:spPr>
          <a:xfrm>
            <a:off x="4038600" y="6356350"/>
            <a:ext cx="4114800" cy="365125"/>
          </a:xfrm>
          <a:prstGeom prst="rect">
            <a:avLst/>
          </a:prstGeom>
        </p:spPr>
        <p:txBody>
          <a:bodyPr vert="horz" lIns="91440" tIns="45720" rIns="91440" bIns="45720" rtlCol="0" anchor="ctr">
            <a:normAutofit/>
          </a:bodyPr>
          <a:lstStyle/>
          <a:p>
            <a:pPr fontAlgn="base"/>
            <a:endParaRPr lang="zh-CN" altLang="en-US" strike="noStrike" noProof="1" dirty="0"/>
          </a:p>
        </p:txBody>
      </p:sp>
      <p:sp>
        <p:nvSpPr>
          <p:cNvPr id="6" name="灯片编号占位符 5"/>
          <p:cNvSpPr>
            <a:spLocks noGrp="1"/>
          </p:cNvSpPr>
          <p:nvPr>
            <p:ph type="sldNum" sz="quarter" idx="12"/>
            <p:custDataLst>
              <p:tags r:id="rId9"/>
            </p:custDataLst>
          </p:nvPr>
        </p:nvSpPr>
        <p:spPr>
          <a:xfrm>
            <a:off x="8610600" y="6356350"/>
            <a:ext cx="2743200" cy="365125"/>
          </a:xfrm>
          <a:prstGeom prst="rect">
            <a:avLst/>
          </a:prstGeom>
        </p:spPr>
        <p:txBody>
          <a:bodyPr vert="horz" wrap="square" lIns="91440" tIns="45720" rIns="91440" bIns="45720" rtlCol="0" anchor="ctr">
            <a:normAutofit/>
          </a:bodyPr>
          <a:lstStyle/>
          <a:p>
            <a:pPr fontAlgn="base"/>
            <a:fld id="{BE5F26B5-172A-4DC2-B0B7-181CFC56B87C}"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rmAutofit/>
          </a:bodyPr>
          <a:lstStyle>
            <a:lvl1pPr>
              <a:defRPr>
                <a:latin typeface="+mj-ea"/>
                <a:ea typeface="+mj-ea"/>
                <a:cs typeface="+mj-ea"/>
              </a:defRPr>
            </a:lvl1pPr>
          </a:lstStyle>
          <a:p>
            <a:pPr fontAlgn="auto"/>
            <a:r>
              <a:rPr lang="zh-CN" altLang="en-US" strike="noStrike" noProof="1" dirty="0"/>
              <a:t>单击此处编辑母版标题样式</a:t>
            </a:r>
            <a:endParaRPr lang="zh-CN" altLang="en-US" strike="noStrike" noProof="1" dirty="0"/>
          </a:p>
        </p:txBody>
      </p:sp>
      <p:sp>
        <p:nvSpPr>
          <p:cNvPr id="3" name="内容占位符 2"/>
          <p:cNvSpPr>
            <a:spLocks noGrp="1"/>
          </p:cNvSpPr>
          <p:nvPr>
            <p:ph idx="1"/>
          </p:nvPr>
        </p:nvSpPr>
        <p:spPr/>
        <p:txBody>
          <a:bodyPr wrap="square">
            <a:normAutofit/>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sym typeface="+mn-ea"/>
              </a:rPr>
              <a:t>第</a:t>
            </a:r>
            <a:r>
              <a:rPr lang="zh-CN" altLang="en-US" strike="noStrike" noProof="1" dirty="0"/>
              <a:t>三级</a:t>
            </a:r>
            <a:endParaRPr lang="zh-CN" altLang="en-US" strike="noStrike" noProof="1" dirty="0"/>
          </a:p>
          <a:p>
            <a:pPr lvl="3" fontAlgn="auto"/>
            <a:r>
              <a:rPr lang="zh-CN" altLang="en-US" strike="noStrike" noProof="1" dirty="0">
                <a:sym typeface="+mn-ea"/>
              </a:rPr>
              <a:t>第</a:t>
            </a:r>
            <a:r>
              <a:rPr lang="zh-CN" altLang="en-US" strike="noStrike" noProof="1" dirty="0"/>
              <a:t>四级</a:t>
            </a:r>
            <a:endParaRPr lang="zh-CN" altLang="en-US" strike="noStrike" noProof="1" dirty="0"/>
          </a:p>
          <a:p>
            <a:pPr lvl="4" fontAlgn="auto"/>
            <a:r>
              <a:rPr lang="zh-CN" altLang="en-US" strike="noStrike" noProof="1" dirty="0">
                <a:sym typeface="+mn-ea"/>
              </a:rPr>
              <a:t>第</a:t>
            </a:r>
            <a:r>
              <a:rPr lang="zh-CN" altLang="en-US" strike="noStrike" noProof="1" dirty="0"/>
              <a:t>五级</a:t>
            </a:r>
            <a:endParaRPr lang="zh-CN" altLang="en-US" strike="noStrike" noProof="1" dirty="0"/>
          </a:p>
        </p:txBody>
      </p:sp>
      <p:sp>
        <p:nvSpPr>
          <p:cNvPr id="4" name="日期占位符 3"/>
          <p:cNvSpPr>
            <a:spLocks noGrp="1"/>
          </p:cNvSpPr>
          <p:nvPr>
            <p:ph type="dt" sz="half" idx="10"/>
          </p:nvPr>
        </p:nvSpPr>
        <p:spPr/>
        <p:txBody>
          <a:bodyPr/>
          <a:p>
            <a:pPr fontAlgn="base"/>
            <a:fld id="{5592522B-0F24-4480-B9DD-A9474A6880D6}"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dirty="0"/>
          </a:p>
        </p:txBody>
      </p:sp>
      <p:sp>
        <p:nvSpPr>
          <p:cNvPr id="6" name="灯片编号占位符 5"/>
          <p:cNvSpPr>
            <a:spLocks noGrp="1"/>
          </p:cNvSpPr>
          <p:nvPr>
            <p:ph type="sldNum" sz="quarter" idx="12"/>
          </p:nvPr>
        </p:nvSpPr>
        <p:spPr/>
        <p:txBody>
          <a:bodyPr/>
          <a:p>
            <a:pPr fontAlgn="base"/>
            <a:fld id="{BE5F26B5-172A-4DC2-B0B7-181CFC56B87C}"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15362" name="Rectangle 41800_#color-2111&amp;819"/>
          <p:cNvSpPr/>
          <p:nvPr userDrawn="1">
            <p:custDataLst>
              <p:tags r:id="rId2"/>
            </p:custDataLst>
          </p:nvPr>
        </p:nvSpPr>
        <p:spPr>
          <a:xfrm>
            <a:off x="0" y="0"/>
            <a:ext cx="5614988" cy="6858000"/>
          </a:xfrm>
          <a:prstGeom prst="rect">
            <a:avLst/>
          </a:prstGeom>
          <a:solidFill>
            <a:schemeClr val="tx2">
              <a:alpha val="9999"/>
            </a:schemeClr>
          </a:soli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5" name="Rectangle 29_#color_$accent1_$accent2-2111&amp;1290"/>
          <p:cNvSpPr/>
          <p:nvPr userDrawn="1">
            <p:custDataLst>
              <p:tags r:id="rId3"/>
            </p:custDataLst>
          </p:nvPr>
        </p:nvSpPr>
        <p:spPr>
          <a:xfrm>
            <a:off x="0" y="0"/>
            <a:ext cx="10085388" cy="6858000"/>
          </a:xfrm>
          <a:custGeom>
            <a:avLst/>
            <a:gdLst/>
            <a:ahLst/>
            <a:cxnLst/>
            <a:rect l="l" t="t" r="r" b="b"/>
            <a:pathLst>
              <a:path w="10085832" h="6858000">
                <a:moveTo>
                  <a:pt x="0" y="4581144"/>
                </a:moveTo>
                <a:lnTo>
                  <a:pt x="4581144" y="0"/>
                </a:lnTo>
                <a:lnTo>
                  <a:pt x="6830568" y="0"/>
                </a:lnTo>
                <a:lnTo>
                  <a:pt x="10085832" y="3255264"/>
                </a:lnTo>
                <a:lnTo>
                  <a:pt x="6483096" y="6858000"/>
                </a:lnTo>
                <a:lnTo>
                  <a:pt x="0" y="6858000"/>
                </a:lnTo>
                <a:lnTo>
                  <a:pt x="0" y="4581144"/>
                </a:lnTo>
              </a:path>
            </a:pathLst>
          </a:custGeom>
          <a:gradFill>
            <a:gsLst>
              <a:gs pos="0">
                <a:schemeClr val="accent2">
                  <a:alpha val="100000"/>
                </a:schemeClr>
              </a:gs>
              <a:gs pos="94328">
                <a:schemeClr val="accent1">
                  <a:alpha val="100000"/>
                </a:schemeClr>
              </a:gs>
            </a:gsLst>
            <a:lin ang="10921821"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15364" name="Rectangle 27_#color-2111&amp;1293"/>
          <p:cNvSpPr/>
          <p:nvPr userDrawn="1">
            <p:custDataLst>
              <p:tags r:id="rId4"/>
            </p:custDataLst>
          </p:nvPr>
        </p:nvSpPr>
        <p:spPr>
          <a:xfrm>
            <a:off x="2673350" y="0"/>
            <a:ext cx="9518650" cy="6858000"/>
          </a:xfrm>
          <a:custGeom>
            <a:avLst/>
            <a:gdLst/>
            <a:ahLst/>
            <a:cxnLst/>
            <a:pathLst>
              <a:path w="9518904" h="6858000">
                <a:moveTo>
                  <a:pt x="2569464" y="6858000"/>
                </a:moveTo>
                <a:lnTo>
                  <a:pt x="9518904" y="6858000"/>
                </a:lnTo>
                <a:lnTo>
                  <a:pt x="9518904" y="0"/>
                </a:lnTo>
                <a:lnTo>
                  <a:pt x="3867912" y="0"/>
                </a:lnTo>
                <a:lnTo>
                  <a:pt x="146304" y="3721608"/>
                </a:lnTo>
                <a:cubicBezTo>
                  <a:pt x="-45720" y="3913632"/>
                  <a:pt x="-45720" y="4242816"/>
                  <a:pt x="146304" y="4434840"/>
                </a:cubicBezTo>
                <a:lnTo>
                  <a:pt x="2569464" y="6858000"/>
                </a:lnTo>
              </a:path>
            </a:pathLst>
          </a:custGeom>
          <a:solidFill>
            <a:schemeClr val="bg2"/>
          </a:solidFill>
          <a:ln w="9525">
            <a:noFill/>
          </a:ln>
        </p:spPr>
        <p:txBody>
          <a:bodyPr/>
          <a:p>
            <a:endParaRPr lang="zh-CN" altLang="en-US"/>
          </a:p>
        </p:txBody>
      </p:sp>
      <p:sp>
        <p:nvSpPr>
          <p:cNvPr id="10" name="Rectangle 28_#color_$lt2_$lt2-2111&amp;1296"/>
          <p:cNvSpPr/>
          <p:nvPr userDrawn="1">
            <p:custDataLst>
              <p:tags r:id="rId5"/>
            </p:custDataLst>
          </p:nvPr>
        </p:nvSpPr>
        <p:spPr>
          <a:xfrm>
            <a:off x="0" y="0"/>
            <a:ext cx="5880100" cy="3538538"/>
          </a:xfrm>
          <a:custGeom>
            <a:avLst/>
            <a:gdLst/>
            <a:ahLst/>
            <a:cxnLst/>
            <a:rect l="l" t="t" r="r" b="b"/>
            <a:pathLst>
              <a:path w="5879592" h="3538728">
                <a:moveTo>
                  <a:pt x="5879592" y="0"/>
                </a:moveTo>
                <a:lnTo>
                  <a:pt x="0" y="0"/>
                </a:lnTo>
                <a:lnTo>
                  <a:pt x="0" y="1618488"/>
                </a:lnTo>
                <a:lnTo>
                  <a:pt x="1773936" y="3392424"/>
                </a:lnTo>
                <a:cubicBezTo>
                  <a:pt x="1965960" y="3593592"/>
                  <a:pt x="2295144" y="3593592"/>
                  <a:pt x="2487168" y="3392424"/>
                </a:cubicBezTo>
                <a:lnTo>
                  <a:pt x="5879592" y="0"/>
                </a:lnTo>
              </a:path>
            </a:pathLst>
          </a:custGeom>
          <a:gradFill>
            <a:gsLst>
              <a:gs pos="0">
                <a:schemeClr val="bg2">
                  <a:alpha val="100000"/>
                </a:schemeClr>
              </a:gs>
              <a:gs pos="100000">
                <a:schemeClr val="bg2">
                  <a:alpha val="56000"/>
                </a:schemeClr>
              </a:gs>
            </a:gsLst>
            <a:lin ang="9120000"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2" name="标题 1"/>
          <p:cNvSpPr>
            <a:spLocks noGrp="1"/>
          </p:cNvSpPr>
          <p:nvPr>
            <p:ph type="title" hasCustomPrompt="1"/>
          </p:nvPr>
        </p:nvSpPr>
        <p:spPr>
          <a:xfrm>
            <a:off x="1654078" y="506780"/>
            <a:ext cx="10085831" cy="1081088"/>
          </a:xfrm>
        </p:spPr>
        <p:txBody>
          <a:bodyPr wrap="square" anchor="b">
            <a:normAutofit/>
          </a:bodyPr>
          <a:lstStyle>
            <a:lvl1pPr>
              <a:defRPr sz="5000">
                <a:latin typeface="+mj-ea"/>
                <a:ea typeface="+mj-ea"/>
              </a:defRPr>
            </a:lvl1pPr>
          </a:lstStyle>
          <a:p>
            <a:pPr fontAlgn="auto"/>
            <a:r>
              <a:rPr lang="zh-CN" altLang="en-US" strike="noStrike" noProof="1" dirty="0"/>
              <a:t>标题</a:t>
            </a:r>
            <a:endParaRPr lang="zh-CN" altLang="en-US" strike="noStrike" noProof="1" dirty="0"/>
          </a:p>
        </p:txBody>
      </p:sp>
      <p:sp>
        <p:nvSpPr>
          <p:cNvPr id="7" name="日期占位符 3"/>
          <p:cNvSpPr>
            <a:spLocks noGrp="1"/>
          </p:cNvSpPr>
          <p:nvPr>
            <p:ph type="dt" sz="half" idx="10"/>
            <p:custDataLst>
              <p:tags r:id="rId6"/>
            </p:custDataLst>
          </p:nvPr>
        </p:nvSpPr>
        <p:spPr>
          <a:xfrm>
            <a:off x="695325" y="6356350"/>
            <a:ext cx="2743200" cy="365125"/>
          </a:xfrm>
          <a:prstGeom prst="rect">
            <a:avLst/>
          </a:prstGeom>
        </p:spPr>
        <p:txBody>
          <a:bodyPr vert="horz" wrap="square" lIns="91440" tIns="45720" rIns="91440" bIns="45720" rtlCol="0" anchor="ctr">
            <a:normAutofit/>
          </a:bodyPr>
          <a:lstStyle/>
          <a:p>
            <a:pPr fontAlgn="base"/>
            <a:fld id="{5592522B-0F24-4480-B9DD-A9474A6880D6}"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8" name="页脚占位符 4"/>
          <p:cNvSpPr>
            <a:spLocks noGrp="1"/>
          </p:cNvSpPr>
          <p:nvPr>
            <p:ph type="ftr" sz="quarter" idx="11"/>
            <p:custDataLst>
              <p:tags r:id="rId7"/>
            </p:custDataLst>
          </p:nvPr>
        </p:nvSpPr>
        <p:spPr>
          <a:xfrm>
            <a:off x="4038600" y="6356350"/>
            <a:ext cx="41148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9" name="灯片编号占位符 5"/>
          <p:cNvSpPr>
            <a:spLocks noGrp="1"/>
          </p:cNvSpPr>
          <p:nvPr>
            <p:ph type="sldNum" sz="quarter" idx="12"/>
            <p:custDataLst>
              <p:tags r:id="rId8"/>
            </p:custDataLst>
          </p:nvPr>
        </p:nvSpPr>
        <p:spPr>
          <a:xfrm>
            <a:off x="8753475" y="6356350"/>
            <a:ext cx="2743200" cy="365125"/>
          </a:xfrm>
          <a:prstGeom prst="rect">
            <a:avLst/>
          </a:prstGeom>
        </p:spPr>
        <p:txBody>
          <a:bodyPr vert="horz" wrap="square" lIns="91440" tIns="45720" rIns="91440" bIns="45720" rtlCol="0" anchor="ctr">
            <a:normAutofit/>
          </a:bodyPr>
          <a:lstStyle/>
          <a:p>
            <a:pPr fontAlgn="base"/>
            <a:fld id="{BE5F26B5-172A-4DC2-B0B7-181CFC56B87C}"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7" name="Rectangle 41799_#color-2111&amp;1299"/>
          <p:cNvSpPr/>
          <p:nvPr userDrawn="1">
            <p:custDataLst>
              <p:tags r:id="rId2"/>
            </p:custDataLst>
          </p:nvPr>
        </p:nvSpPr>
        <p:spPr>
          <a:xfrm>
            <a:off x="6284913" y="4041775"/>
            <a:ext cx="5907088" cy="2816225"/>
          </a:xfrm>
          <a:custGeom>
            <a:avLst/>
            <a:gdLst/>
            <a:ahLst/>
            <a:cxnLst/>
            <a:rect l="l" t="t" r="r" b="b"/>
            <a:pathLst>
              <a:path w="5907024" h="2816352">
                <a:moveTo>
                  <a:pt x="5907024" y="2670048"/>
                </a:moveTo>
                <a:lnTo>
                  <a:pt x="5907024" y="2816352"/>
                </a:lnTo>
                <a:lnTo>
                  <a:pt x="0" y="2816352"/>
                </a:lnTo>
                <a:lnTo>
                  <a:pt x="2660904" y="146304"/>
                </a:lnTo>
                <a:cubicBezTo>
                  <a:pt x="2862072" y="-45720"/>
                  <a:pt x="3182112" y="-45720"/>
                  <a:pt x="3383280" y="146304"/>
                </a:cubicBezTo>
                <a:lnTo>
                  <a:pt x="5907024" y="2670048"/>
                </a:lnTo>
              </a:path>
            </a:pathLst>
          </a:custGeom>
          <a:gradFill>
            <a:gsLst>
              <a:gs pos="0">
                <a:schemeClr val="accent2">
                  <a:alpha val="100000"/>
                </a:schemeClr>
              </a:gs>
              <a:gs pos="94328">
                <a:schemeClr val="accent1">
                  <a:alpha val="100000"/>
                </a:schemeClr>
              </a:gs>
            </a:gsLst>
            <a:lin ang="10921821" scaled="0"/>
          </a:gradFill>
          <a:ln w="25400">
            <a:noFill/>
          </a:ln>
          <a:effectLst>
            <a:outerShdw blurRad="254000" dist="101600" dir="5399998" algn="ctr" rotWithShape="0">
              <a:schemeClr val="tx2">
                <a:alpha val="8000"/>
              </a:schemeClr>
            </a:outerShdw>
          </a:effectLst>
        </p:spPr>
        <p:style>
          <a:lnRef idx="2">
            <a:schemeClr val="accent1">
              <a:lumMod val="75000"/>
            </a:schemeClr>
          </a:lnRef>
          <a:fillRef idx="1">
            <a:schemeClr val="accent1"/>
          </a:fillRef>
          <a:effectRef idx="0">
            <a:srgbClr val="FFFFFF"/>
          </a:effectRef>
          <a:fontRef idx="minor">
            <a:schemeClr val="lt1"/>
          </a:fontRef>
        </p:style>
      </p:sp>
      <p:sp>
        <p:nvSpPr>
          <p:cNvPr id="9" name="Rectangle 29_#color_$accent1_$accent2_#shadow_$dk2-2111&amp;1302"/>
          <p:cNvSpPr/>
          <p:nvPr userDrawn="1">
            <p:custDataLst>
              <p:tags r:id="rId3"/>
            </p:custDataLst>
          </p:nvPr>
        </p:nvSpPr>
        <p:spPr>
          <a:xfrm>
            <a:off x="8312150" y="0"/>
            <a:ext cx="3876675" cy="5824538"/>
          </a:xfrm>
          <a:custGeom>
            <a:avLst/>
            <a:gdLst/>
            <a:ahLst/>
            <a:cxnLst/>
            <a:rect l="l" t="t" r="r" b="b"/>
            <a:pathLst>
              <a:path w="3877056" h="5824728">
                <a:moveTo>
                  <a:pt x="146304" y="1380744"/>
                </a:moveTo>
                <a:cubicBezTo>
                  <a:pt x="-45720" y="1581912"/>
                  <a:pt x="-45720" y="1901952"/>
                  <a:pt x="146304" y="2093976"/>
                </a:cubicBezTo>
                <a:lnTo>
                  <a:pt x="3877056" y="5824728"/>
                </a:lnTo>
                <a:lnTo>
                  <a:pt x="3877056" y="0"/>
                </a:lnTo>
                <a:lnTo>
                  <a:pt x="1527048" y="0"/>
                </a:lnTo>
                <a:lnTo>
                  <a:pt x="146304" y="1380744"/>
                </a:lnTo>
              </a:path>
            </a:pathLst>
          </a:custGeom>
          <a:gradFill>
            <a:gsLst>
              <a:gs pos="0">
                <a:schemeClr val="accent2">
                  <a:alpha val="100000"/>
                </a:schemeClr>
              </a:gs>
              <a:gs pos="94328">
                <a:schemeClr val="accent1">
                  <a:alpha val="100000"/>
                </a:schemeClr>
              </a:gs>
            </a:gsLst>
            <a:lin ang="10921821" scaled="0"/>
          </a:gradFill>
          <a:ln w="25400">
            <a:noFill/>
          </a:ln>
          <a:effectLst>
            <a:outerShdw blurRad="254000" dist="101600" dir="5399998" algn="ctr" rotWithShape="0">
              <a:schemeClr val="tx2">
                <a:alpha val="8000"/>
              </a:schemeClr>
            </a:outerShdw>
          </a:effectLst>
          <a:extLst>
            <a:ext uri="{91240B29-F687-4F45-9708-019B960494DF}">
              <a14:hiddenLine xmlns:a14="http://schemas.microsoft.com/office/drawing/2010/main" w="25400">
                <a:solidFill>
                  <a:srgbClr val="000000"/>
                </a:solidFill>
              </a14:hiddenLine>
            </a:ext>
          </a:extLst>
        </p:spPr>
        <p:style>
          <a:lnRef idx="2">
            <a:schemeClr val="accent1">
              <a:lumMod val="75000"/>
            </a:schemeClr>
          </a:lnRef>
          <a:fillRef idx="1">
            <a:schemeClr val="accent1"/>
          </a:fillRef>
          <a:effectRef idx="0">
            <a:srgbClr val="FFFFFF"/>
          </a:effectRef>
          <a:fontRef idx="minor">
            <a:schemeClr val="lt1"/>
          </a:fontRef>
        </p:style>
      </p:sp>
      <p:sp>
        <p:nvSpPr>
          <p:cNvPr id="2" name="标题 1"/>
          <p:cNvSpPr>
            <a:spLocks noGrp="1"/>
          </p:cNvSpPr>
          <p:nvPr>
            <p:ph type="title"/>
          </p:nvPr>
        </p:nvSpPr>
        <p:spPr>
          <a:xfrm>
            <a:off x="1131993" y="3198412"/>
            <a:ext cx="6496474" cy="1988866"/>
          </a:xfrm>
        </p:spPr>
        <p:txBody>
          <a:bodyPr wrap="square" anchor="t">
            <a:normAutofit/>
          </a:bodyPr>
          <a:lstStyle>
            <a:lvl1pPr algn="l">
              <a:defRPr sz="5000">
                <a:latin typeface="+mj-ea"/>
                <a:ea typeface="+mj-ea"/>
              </a:defRPr>
            </a:lvl1pPr>
          </a:lstStyle>
          <a:p>
            <a:pPr fontAlgn="auto"/>
            <a:r>
              <a:rPr lang="zh-CN" altLang="en-US" strike="noStrike" noProof="1" dirty="0"/>
              <a:t>单击此处编辑母版标题样式</a:t>
            </a:r>
            <a:endParaRPr lang="zh-CN" altLang="en-US" strike="noStrike" noProof="1" dirty="0"/>
          </a:p>
        </p:txBody>
      </p:sp>
      <p:sp>
        <p:nvSpPr>
          <p:cNvPr id="8" name="节编号 3"/>
          <p:cNvSpPr>
            <a:spLocks noGrp="1"/>
          </p:cNvSpPr>
          <p:nvPr>
            <p:ph type="body" sz="quarter" idx="13" hasCustomPrompt="1"/>
          </p:nvPr>
        </p:nvSpPr>
        <p:spPr>
          <a:xfrm>
            <a:off x="1131993" y="712258"/>
            <a:ext cx="6496474" cy="2242867"/>
          </a:xfrm>
        </p:spPr>
        <p:txBody>
          <a:bodyPr wrap="none" anchor="b">
            <a:normAutofit/>
          </a:bodyPr>
          <a:lstStyle>
            <a:lvl1pPr marL="0" indent="0" algn="l">
              <a:buNone/>
              <a:defRPr sz="8900" b="1">
                <a:solidFill>
                  <a:schemeClr val="accent1"/>
                </a:solidFill>
                <a:latin typeface="+mj-ea"/>
                <a:ea typeface="+mj-ea"/>
              </a:defRPr>
            </a:lvl1pPr>
          </a:lstStyle>
          <a:p>
            <a:pPr lvl="0" fontAlgn="auto"/>
            <a:r>
              <a:rPr lang="zh-CN" altLang="en-US" strike="noStrike" noProof="1" dirty="0"/>
              <a:t>节编号</a:t>
            </a:r>
            <a:endParaRPr lang="zh-CN" altLang="en-US" strike="noStrike" noProof="1" dirty="0"/>
          </a:p>
        </p:txBody>
      </p:sp>
      <p:sp>
        <p:nvSpPr>
          <p:cNvPr id="4" name="日期占位符 4"/>
          <p:cNvSpPr>
            <a:spLocks noGrp="1"/>
          </p:cNvSpPr>
          <p:nvPr>
            <p:ph type="dt" sz="half" idx="10"/>
            <p:custDataLst>
              <p:tags r:id="rId4"/>
            </p:custDataLst>
          </p:nvPr>
        </p:nvSpPr>
        <p:spPr>
          <a:xfrm>
            <a:off x="695325" y="6356350"/>
            <a:ext cx="2743200" cy="365125"/>
          </a:xfrm>
          <a:prstGeom prst="rect">
            <a:avLst/>
          </a:prstGeom>
        </p:spPr>
        <p:txBody>
          <a:bodyPr vert="horz" wrap="square" lIns="91440" tIns="45720" rIns="91440" bIns="45720" rtlCol="0" anchor="ctr">
            <a:normAutofit/>
          </a:bodyPr>
          <a:lstStyle/>
          <a:p>
            <a:pPr fontAlgn="base"/>
            <a:fld id="{5592522B-0F24-4480-B9DD-A9474A6880D6}"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5"/>
          <p:cNvSpPr>
            <a:spLocks noGrp="1"/>
          </p:cNvSpPr>
          <p:nvPr>
            <p:ph type="ftr" sz="quarter" idx="11"/>
            <p:custDataLst>
              <p:tags r:id="rId5"/>
            </p:custDataLst>
          </p:nvPr>
        </p:nvSpPr>
        <p:spPr>
          <a:xfrm>
            <a:off x="4038600" y="6356350"/>
            <a:ext cx="41148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6"/>
          <p:cNvSpPr>
            <a:spLocks noGrp="1"/>
          </p:cNvSpPr>
          <p:nvPr>
            <p:ph type="sldNum" sz="quarter" idx="12"/>
            <p:custDataLst>
              <p:tags r:id="rId6"/>
            </p:custDataLst>
          </p:nvPr>
        </p:nvSpPr>
        <p:spPr>
          <a:xfrm>
            <a:off x="8753475" y="6356350"/>
            <a:ext cx="2743200" cy="365125"/>
          </a:xfrm>
          <a:prstGeom prst="rect">
            <a:avLst/>
          </a:prstGeom>
        </p:spPr>
        <p:txBody>
          <a:bodyPr vert="horz" wrap="square" lIns="91440" tIns="45720" rIns="91440" bIns="45720" rtlCol="0" anchor="ctr">
            <a:normAutofit/>
          </a:bodyPr>
          <a:lstStyle/>
          <a:p>
            <a:pPr fontAlgn="base"/>
            <a:fld id="{BE5F26B5-172A-4DC2-B0B7-181CFC56B87C}"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96000" y="360000"/>
            <a:ext cx="10800000" cy="720000"/>
          </a:xfrm>
        </p:spPr>
        <p:txBody>
          <a:bodyPr vert="horz" wrap="square" lIns="0" tIns="0" rIns="0" bIns="0" rtlCol="0" anchor="b">
            <a:normAutofit/>
          </a:bodyPr>
          <a:lstStyle>
            <a:lvl1pPr algn="l">
              <a:defRPr lang="zh-CN" altLang="en-US" sz="3600" dirty="0"/>
            </a:lvl1pPr>
          </a:lstStyle>
          <a:p>
            <a:pPr lvl="0" fontAlgn="auto"/>
            <a:r>
              <a:rPr lang="zh-CN" altLang="en-US" strike="noStrike" noProof="1" dirty="0"/>
              <a:t>单击此处编辑母版标题样式</a:t>
            </a:r>
            <a:endParaRPr lang="zh-CN" altLang="en-US" strike="noStrike" noProof="1" dirty="0"/>
          </a:p>
        </p:txBody>
      </p:sp>
      <p:sp>
        <p:nvSpPr>
          <p:cNvPr id="3" name="内容占位符 2"/>
          <p:cNvSpPr>
            <a:spLocks noGrp="1"/>
          </p:cNvSpPr>
          <p:nvPr>
            <p:ph sz="half" idx="1"/>
          </p:nvPr>
        </p:nvSpPr>
        <p:spPr>
          <a:xfrm>
            <a:off x="695960" y="1364400"/>
            <a:ext cx="5323840" cy="4813200"/>
          </a:xfrm>
        </p:spPr>
        <p:txBody>
          <a:bodyPr wrap="square">
            <a:normAutofit/>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sym typeface="+mn-ea"/>
              </a:rPr>
              <a:t>第</a:t>
            </a:r>
            <a:r>
              <a:rPr lang="zh-CN" altLang="en-US" strike="noStrike" noProof="1" dirty="0"/>
              <a:t>二级</a:t>
            </a:r>
            <a:endParaRPr lang="zh-CN" altLang="en-US" strike="noStrike" noProof="1" dirty="0"/>
          </a:p>
          <a:p>
            <a:pPr lvl="2" fontAlgn="auto"/>
            <a:r>
              <a:rPr lang="zh-CN" altLang="en-US" strike="noStrike" noProof="1" dirty="0">
                <a:sym typeface="+mn-ea"/>
              </a:rPr>
              <a:t>第</a:t>
            </a:r>
            <a:r>
              <a:rPr lang="zh-CN" altLang="en-US" strike="noStrike" noProof="1" dirty="0"/>
              <a:t>三级</a:t>
            </a:r>
            <a:endParaRPr lang="zh-CN" altLang="en-US" strike="noStrike" noProof="1" dirty="0"/>
          </a:p>
          <a:p>
            <a:pPr lvl="3" fontAlgn="auto"/>
            <a:r>
              <a:rPr lang="zh-CN" altLang="en-US" strike="noStrike" noProof="1" dirty="0">
                <a:sym typeface="+mn-ea"/>
              </a:rPr>
              <a:t>第</a:t>
            </a:r>
            <a:r>
              <a:rPr lang="zh-CN" altLang="en-US" strike="noStrike" noProof="1" dirty="0"/>
              <a:t>四级</a:t>
            </a:r>
            <a:endParaRPr lang="zh-CN" altLang="en-US" strike="noStrike" noProof="1" dirty="0"/>
          </a:p>
          <a:p>
            <a:pPr lvl="4" fontAlgn="auto"/>
            <a:r>
              <a:rPr lang="zh-CN" altLang="en-US" strike="noStrike" noProof="1" dirty="0">
                <a:sym typeface="+mn-ea"/>
              </a:rPr>
              <a:t>第</a:t>
            </a:r>
            <a:r>
              <a:rPr lang="zh-CN" altLang="en-US" strike="noStrike" noProof="1" dirty="0"/>
              <a:t>五级</a:t>
            </a:r>
            <a:endParaRPr lang="zh-CN" altLang="en-US" strike="noStrike" noProof="1" dirty="0"/>
          </a:p>
        </p:txBody>
      </p:sp>
      <p:sp>
        <p:nvSpPr>
          <p:cNvPr id="4" name="内容占位符 3"/>
          <p:cNvSpPr>
            <a:spLocks noGrp="1"/>
          </p:cNvSpPr>
          <p:nvPr>
            <p:ph sz="half" idx="2"/>
          </p:nvPr>
        </p:nvSpPr>
        <p:spPr>
          <a:xfrm>
            <a:off x="6172200" y="1364400"/>
            <a:ext cx="5323840" cy="4813200"/>
          </a:xfrm>
        </p:spPr>
        <p:txBody>
          <a:bodyPr wrap="square">
            <a:normAutofit/>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sym typeface="+mn-ea"/>
              </a:rPr>
              <a:t>第</a:t>
            </a:r>
            <a:r>
              <a:rPr lang="zh-CN" altLang="en-US" strike="noStrike" noProof="1" dirty="0"/>
              <a:t>二级</a:t>
            </a:r>
            <a:endParaRPr lang="zh-CN" altLang="en-US" strike="noStrike" noProof="1" dirty="0"/>
          </a:p>
          <a:p>
            <a:pPr lvl="2" fontAlgn="auto"/>
            <a:r>
              <a:rPr lang="zh-CN" altLang="en-US" strike="noStrike" noProof="1" dirty="0">
                <a:sym typeface="+mn-ea"/>
              </a:rPr>
              <a:t>第</a:t>
            </a:r>
            <a:r>
              <a:rPr lang="zh-CN" altLang="en-US" strike="noStrike" noProof="1" dirty="0"/>
              <a:t>三级</a:t>
            </a:r>
            <a:endParaRPr lang="zh-CN" altLang="en-US" strike="noStrike" noProof="1" dirty="0"/>
          </a:p>
          <a:p>
            <a:pPr lvl="3" fontAlgn="auto"/>
            <a:r>
              <a:rPr lang="zh-CN" altLang="en-US" strike="noStrike" noProof="1" dirty="0">
                <a:sym typeface="+mn-ea"/>
              </a:rPr>
              <a:t>第</a:t>
            </a:r>
            <a:r>
              <a:rPr lang="zh-CN" altLang="en-US" strike="noStrike" noProof="1" dirty="0"/>
              <a:t>四级</a:t>
            </a:r>
            <a:endParaRPr lang="zh-CN" altLang="en-US" strike="noStrike" noProof="1" dirty="0"/>
          </a:p>
          <a:p>
            <a:pPr lvl="4" fontAlgn="auto"/>
            <a:r>
              <a:rPr lang="zh-CN" altLang="en-US" strike="noStrike" noProof="1" dirty="0">
                <a:sym typeface="+mn-ea"/>
              </a:rPr>
              <a:t>第</a:t>
            </a:r>
            <a:r>
              <a:rPr lang="zh-CN" altLang="en-US" strike="noStrike" noProof="1" dirty="0"/>
              <a:t>五级</a:t>
            </a:r>
            <a:endParaRPr lang="zh-CN" altLang="en-US" strike="noStrike" noProof="1" dirty="0"/>
          </a:p>
        </p:txBody>
      </p:sp>
      <p:sp>
        <p:nvSpPr>
          <p:cNvPr id="5" name="日期占位符 4"/>
          <p:cNvSpPr>
            <a:spLocks noGrp="1"/>
          </p:cNvSpPr>
          <p:nvPr>
            <p:ph type="dt" sz="half" idx="10"/>
          </p:nvPr>
        </p:nvSpPr>
        <p:spPr/>
        <p:txBody>
          <a:bodyPr/>
          <a:p>
            <a:pPr fontAlgn="base"/>
            <a:fld id="{5592522B-0F24-4480-B9DD-A9474A6880D6}"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p:txBody>
          <a:bodyPr/>
          <a:p>
            <a:pPr fontAlgn="base"/>
            <a:endParaRPr lang="zh-CN" altLang="en-US" strike="noStrike" noProof="1" dirty="0"/>
          </a:p>
        </p:txBody>
      </p:sp>
      <p:sp>
        <p:nvSpPr>
          <p:cNvPr id="7" name="灯片编号占位符 6"/>
          <p:cNvSpPr>
            <a:spLocks noGrp="1"/>
          </p:cNvSpPr>
          <p:nvPr>
            <p:ph type="sldNum" sz="quarter" idx="12"/>
          </p:nvPr>
        </p:nvSpPr>
        <p:spPr/>
        <p:txBody>
          <a:bodyPr/>
          <a:p>
            <a:pPr fontAlgn="base"/>
            <a:fld id="{BE5F26B5-172A-4DC2-B0B7-181CFC56B87C}"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6000" y="360000"/>
            <a:ext cx="10800000" cy="720000"/>
          </a:xfrm>
        </p:spPr>
        <p:txBody>
          <a:bodyPr vert="horz" wrap="square" lIns="0" tIns="0" rIns="0" bIns="0" rtlCol="0" anchor="b">
            <a:normAutofit/>
          </a:bodyPr>
          <a:lstStyle>
            <a:lvl1pPr algn="l">
              <a:defRPr lang="zh-CN" altLang="en-US" sz="3600" dirty="0"/>
            </a:lvl1pPr>
          </a:lstStyle>
          <a:p>
            <a:pPr lvl="0" fontAlgn="auto"/>
            <a:r>
              <a:rPr lang="zh-CN" altLang="en-US" strike="noStrike" noProof="1" dirty="0"/>
              <a:t>单击此处编辑母版标题样式</a:t>
            </a:r>
            <a:endParaRPr lang="zh-CN" altLang="en-US" strike="noStrike" noProof="1" dirty="0"/>
          </a:p>
        </p:txBody>
      </p:sp>
      <p:sp>
        <p:nvSpPr>
          <p:cNvPr id="3" name="文本占位符 2"/>
          <p:cNvSpPr>
            <a:spLocks noGrp="1"/>
          </p:cNvSpPr>
          <p:nvPr>
            <p:ph type="body" idx="1"/>
          </p:nvPr>
        </p:nvSpPr>
        <p:spPr>
          <a:xfrm>
            <a:off x="695960" y="1364400"/>
            <a:ext cx="5323840" cy="540000"/>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dirty="0"/>
              <a:t>单击此处编辑母版文本样式</a:t>
            </a:r>
            <a:endParaRPr lang="zh-CN" altLang="en-US" strike="noStrike" noProof="1" dirty="0"/>
          </a:p>
        </p:txBody>
      </p:sp>
      <p:sp>
        <p:nvSpPr>
          <p:cNvPr id="4" name="内容占位符 3"/>
          <p:cNvSpPr>
            <a:spLocks noGrp="1"/>
          </p:cNvSpPr>
          <p:nvPr>
            <p:ph sz="half" idx="2"/>
          </p:nvPr>
        </p:nvSpPr>
        <p:spPr>
          <a:xfrm>
            <a:off x="695960" y="2061275"/>
            <a:ext cx="5323840" cy="4128388"/>
          </a:xfrm>
        </p:spPr>
        <p:txBody>
          <a:bodyPr wrap="square">
            <a:normAutofit/>
          </a:bodyPr>
          <a:lstStyle>
            <a:lvl1pPr>
              <a:defRPr sz="2200"/>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sym typeface="+mn-ea"/>
              </a:rPr>
              <a:t>第</a:t>
            </a:r>
            <a:r>
              <a:rPr lang="zh-CN" altLang="en-US" strike="noStrike" noProof="1" dirty="0"/>
              <a:t>二级</a:t>
            </a:r>
            <a:endParaRPr lang="zh-CN" altLang="en-US" strike="noStrike" noProof="1" dirty="0"/>
          </a:p>
          <a:p>
            <a:pPr lvl="2" fontAlgn="auto"/>
            <a:r>
              <a:rPr lang="zh-CN" altLang="en-US" strike="noStrike" noProof="1" dirty="0">
                <a:sym typeface="+mn-ea"/>
              </a:rPr>
              <a:t>第</a:t>
            </a:r>
            <a:r>
              <a:rPr lang="zh-CN" altLang="en-US" strike="noStrike" noProof="1" dirty="0"/>
              <a:t>三级</a:t>
            </a:r>
            <a:endParaRPr lang="zh-CN" altLang="en-US" strike="noStrike" noProof="1" dirty="0"/>
          </a:p>
          <a:p>
            <a:pPr lvl="3" fontAlgn="auto"/>
            <a:r>
              <a:rPr lang="zh-CN" altLang="en-US" strike="noStrike" noProof="1" dirty="0">
                <a:sym typeface="+mn-ea"/>
              </a:rPr>
              <a:t>第</a:t>
            </a:r>
            <a:r>
              <a:rPr lang="zh-CN" altLang="en-US" strike="noStrike" noProof="1" dirty="0"/>
              <a:t>四级</a:t>
            </a:r>
            <a:endParaRPr lang="zh-CN" altLang="en-US" strike="noStrike" noProof="1" dirty="0"/>
          </a:p>
          <a:p>
            <a:pPr lvl="4" fontAlgn="auto"/>
            <a:r>
              <a:rPr lang="zh-CN" altLang="en-US" strike="noStrike" noProof="1" dirty="0">
                <a:sym typeface="+mn-ea"/>
              </a:rPr>
              <a:t>第</a:t>
            </a:r>
            <a:r>
              <a:rPr lang="zh-CN" altLang="en-US" strike="noStrike" noProof="1" dirty="0"/>
              <a:t>五级</a:t>
            </a:r>
            <a:endParaRPr lang="zh-CN" altLang="en-US" strike="noStrike" noProof="1" dirty="0"/>
          </a:p>
        </p:txBody>
      </p:sp>
      <p:sp>
        <p:nvSpPr>
          <p:cNvPr id="5" name="文本占位符 4"/>
          <p:cNvSpPr>
            <a:spLocks noGrp="1"/>
          </p:cNvSpPr>
          <p:nvPr>
            <p:ph type="body" sz="quarter" idx="3"/>
          </p:nvPr>
        </p:nvSpPr>
        <p:spPr>
          <a:xfrm>
            <a:off x="6172200" y="1364400"/>
            <a:ext cx="5323840" cy="540000"/>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dirty="0"/>
              <a:t>单击此处编辑母版文本样式</a:t>
            </a:r>
            <a:endParaRPr lang="zh-CN" altLang="en-US" strike="noStrike" noProof="1" dirty="0"/>
          </a:p>
        </p:txBody>
      </p:sp>
      <p:sp>
        <p:nvSpPr>
          <p:cNvPr id="6" name="内容占位符 5"/>
          <p:cNvSpPr>
            <a:spLocks noGrp="1"/>
          </p:cNvSpPr>
          <p:nvPr>
            <p:ph sz="quarter" idx="4"/>
          </p:nvPr>
        </p:nvSpPr>
        <p:spPr>
          <a:xfrm>
            <a:off x="6172200" y="2061275"/>
            <a:ext cx="5323840" cy="4128388"/>
          </a:xfrm>
        </p:spPr>
        <p:txBody>
          <a:bodyPr wrap="square">
            <a:normAutofit/>
          </a:bodyPr>
          <a:lstStyle>
            <a:lvl1pPr>
              <a:defRPr sz="2200"/>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sym typeface="+mn-ea"/>
              </a:rPr>
              <a:t>第</a:t>
            </a:r>
            <a:r>
              <a:rPr lang="zh-CN" altLang="en-US" strike="noStrike" noProof="1" dirty="0"/>
              <a:t>二级</a:t>
            </a:r>
            <a:endParaRPr lang="zh-CN" altLang="en-US" strike="noStrike" noProof="1" dirty="0"/>
          </a:p>
          <a:p>
            <a:pPr lvl="2" fontAlgn="auto"/>
            <a:r>
              <a:rPr lang="zh-CN" altLang="en-US" strike="noStrike" noProof="1" dirty="0">
                <a:sym typeface="+mn-ea"/>
              </a:rPr>
              <a:t>第</a:t>
            </a:r>
            <a:r>
              <a:rPr lang="zh-CN" altLang="en-US" strike="noStrike" noProof="1" dirty="0"/>
              <a:t>三级</a:t>
            </a:r>
            <a:endParaRPr lang="zh-CN" altLang="en-US" strike="noStrike" noProof="1" dirty="0"/>
          </a:p>
          <a:p>
            <a:pPr lvl="3" fontAlgn="auto"/>
            <a:r>
              <a:rPr lang="zh-CN" altLang="en-US" strike="noStrike" noProof="1" dirty="0">
                <a:sym typeface="+mn-ea"/>
              </a:rPr>
              <a:t>第</a:t>
            </a:r>
            <a:r>
              <a:rPr lang="zh-CN" altLang="en-US" strike="noStrike" noProof="1" dirty="0"/>
              <a:t>四级</a:t>
            </a:r>
            <a:endParaRPr lang="zh-CN" altLang="en-US" strike="noStrike" noProof="1" dirty="0"/>
          </a:p>
          <a:p>
            <a:pPr lvl="4" fontAlgn="auto"/>
            <a:r>
              <a:rPr lang="zh-CN" altLang="en-US" strike="noStrike" noProof="1" dirty="0">
                <a:sym typeface="+mn-ea"/>
              </a:rPr>
              <a:t>第</a:t>
            </a:r>
            <a:r>
              <a:rPr lang="zh-CN" altLang="en-US" strike="noStrike" noProof="1" dirty="0"/>
              <a:t>五级</a:t>
            </a:r>
            <a:endParaRPr lang="zh-CN" altLang="en-US" strike="noStrike" noProof="1" dirty="0"/>
          </a:p>
        </p:txBody>
      </p:sp>
      <p:sp>
        <p:nvSpPr>
          <p:cNvPr id="7" name="日期占位符 6"/>
          <p:cNvSpPr>
            <a:spLocks noGrp="1"/>
          </p:cNvSpPr>
          <p:nvPr>
            <p:ph type="dt" sz="half" idx="10"/>
          </p:nvPr>
        </p:nvSpPr>
        <p:spPr/>
        <p:txBody>
          <a:bodyPr/>
          <a:p>
            <a:pPr fontAlgn="base"/>
            <a:fld id="{5592522B-0F24-4480-B9DD-A9474A6880D6}"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8" name="页脚占位符 7"/>
          <p:cNvSpPr>
            <a:spLocks noGrp="1"/>
          </p:cNvSpPr>
          <p:nvPr>
            <p:ph type="ftr" sz="quarter" idx="11"/>
          </p:nvPr>
        </p:nvSpPr>
        <p:spPr/>
        <p:txBody>
          <a:bodyPr/>
          <a:p>
            <a:pPr fontAlgn="base"/>
            <a:endParaRPr lang="zh-CN" altLang="en-US" strike="noStrike" noProof="1" dirty="0"/>
          </a:p>
        </p:txBody>
      </p:sp>
      <p:sp>
        <p:nvSpPr>
          <p:cNvPr id="9" name="灯片编号占位符 8"/>
          <p:cNvSpPr>
            <a:spLocks noGrp="1"/>
          </p:cNvSpPr>
          <p:nvPr>
            <p:ph type="sldNum" sz="quarter" idx="12"/>
          </p:nvPr>
        </p:nvSpPr>
        <p:spPr/>
        <p:txBody>
          <a:bodyPr/>
          <a:p>
            <a:pPr fontAlgn="base"/>
            <a:fld id="{BE5F26B5-172A-4DC2-B0B7-181CFC56B87C}"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rmAutofit/>
          </a:bodyPr>
          <a:lstStyle/>
          <a:p>
            <a:pPr fontAlgn="auto"/>
            <a:r>
              <a:rPr lang="zh-CN" altLang="en-US" strike="noStrike" noProof="1" dirty="0"/>
              <a:t>单击此处编辑母版标题样式</a:t>
            </a:r>
            <a:endParaRPr lang="zh-CN" altLang="en-US" strike="noStrike" noProof="1" dirty="0"/>
          </a:p>
        </p:txBody>
      </p:sp>
      <p:sp>
        <p:nvSpPr>
          <p:cNvPr id="3" name="日期占位符 2"/>
          <p:cNvSpPr>
            <a:spLocks noGrp="1"/>
          </p:cNvSpPr>
          <p:nvPr>
            <p:ph type="dt" sz="half" idx="10"/>
          </p:nvPr>
        </p:nvSpPr>
        <p:spPr/>
        <p:txBody>
          <a:bodyPr/>
          <a:p>
            <a:pPr fontAlgn="base"/>
            <a:fld id="{5592522B-0F24-4480-B9DD-A9474A6880D6}"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dirty="0"/>
          </a:p>
        </p:txBody>
      </p:sp>
      <p:sp>
        <p:nvSpPr>
          <p:cNvPr id="5" name="灯片编号占位符 4"/>
          <p:cNvSpPr>
            <a:spLocks noGrp="1"/>
          </p:cNvSpPr>
          <p:nvPr>
            <p:ph type="sldNum" sz="quarter" idx="12"/>
          </p:nvPr>
        </p:nvSpPr>
        <p:spPr/>
        <p:txBody>
          <a:bodyPr/>
          <a:p>
            <a:pPr fontAlgn="base"/>
            <a:fld id="{BE5F26B5-172A-4DC2-B0B7-181CFC56B87C}"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5592522B-0F24-4480-B9DD-A9474A6880D6}"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nvPr>
        </p:nvSpPr>
        <p:spPr/>
        <p:txBody>
          <a:bodyPr/>
          <a:p>
            <a:pPr fontAlgn="base"/>
            <a:endParaRPr lang="zh-CN" altLang="en-US" strike="noStrike" noProof="1" dirty="0"/>
          </a:p>
        </p:txBody>
      </p:sp>
      <p:sp>
        <p:nvSpPr>
          <p:cNvPr id="4" name="灯片编号占位符 3"/>
          <p:cNvSpPr>
            <a:spLocks noGrp="1"/>
          </p:cNvSpPr>
          <p:nvPr>
            <p:ph type="sldNum" sz="quarter" idx="12"/>
          </p:nvPr>
        </p:nvSpPr>
        <p:spPr/>
        <p:txBody>
          <a:bodyPr/>
          <a:p>
            <a:pPr fontAlgn="base"/>
            <a:fld id="{BE5F26B5-172A-4DC2-B0B7-181CFC56B87C}"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09600" y="6245225"/>
            <a:ext cx="2844800" cy="476250"/>
          </a:xfrm>
          <a:prstGeom prst="rect">
            <a:avLst/>
          </a:prstGeom>
          <a:noFill/>
          <a:ln w="9525">
            <a:noFill/>
          </a:ln>
        </p:spPr>
        <p:txBody>
          <a:bodyPr/>
          <a:lstStyle>
            <a:lvl1pPr>
              <a:defRPr>
                <a:latin typeface="+mn-lt"/>
              </a:defRPr>
            </a:lvl1pPr>
          </a:lstStyle>
          <a:p>
            <a:pPr lvl="0" fontAlgn="base"/>
            <a:endParaRPr lang="zh-CN" altLang="en-US" strike="noStrike" noProof="1"/>
          </a:p>
        </p:txBody>
      </p:sp>
      <p:sp>
        <p:nvSpPr>
          <p:cNvPr id="5" name="页脚占位符 4"/>
          <p:cNvSpPr>
            <a:spLocks noGrp="1"/>
          </p:cNvSpPr>
          <p:nvPr>
            <p:ph type="ftr" sz="quarter" idx="11"/>
          </p:nvPr>
        </p:nvSpPr>
        <p:spPr>
          <a:xfrm>
            <a:off x="4165600" y="6245225"/>
            <a:ext cx="3860800" cy="476250"/>
          </a:xfrm>
          <a:prstGeom prst="rect">
            <a:avLst/>
          </a:prstGeom>
          <a:noFill/>
          <a:ln w="9525">
            <a:noFill/>
          </a:ln>
        </p:spPr>
        <p:txBody>
          <a:bodyPr/>
          <a:lstStyle>
            <a:lvl1pPr>
              <a:defRPr>
                <a:latin typeface="+mn-lt"/>
              </a:defRPr>
            </a:lvl1pPr>
          </a:lstStyle>
          <a:p>
            <a:pPr lvl="0" fontAlgn="base"/>
            <a:endParaRPr lang="zh-CN" altLang="en-US" strike="noStrike" noProof="1"/>
          </a:p>
        </p:txBody>
      </p:sp>
      <p:sp>
        <p:nvSpPr>
          <p:cNvPr id="6" name="灯片编号占位符 5"/>
          <p:cNvSpPr>
            <a:spLocks noGrp="1"/>
          </p:cNvSpPr>
          <p:nvPr>
            <p:ph type="sldNum" sz="quarter" idx="12"/>
          </p:nvPr>
        </p:nvSpPr>
        <p:spPr>
          <a:xfrm>
            <a:off x="8737600" y="6245225"/>
            <a:ext cx="2844800" cy="476250"/>
          </a:xfrm>
          <a:prstGeom prst="rect">
            <a:avLst/>
          </a:prstGeom>
          <a:noFill/>
          <a:ln w="9525">
            <a:noFill/>
          </a:ln>
        </p:spPr>
        <p:txBody>
          <a:bodyPr/>
          <a:lstStyle>
            <a:lvl1pPr>
              <a:defRPr>
                <a:latin typeface="+mn-lt"/>
              </a:defRPr>
            </a:lvl1pPr>
          </a:lstStyle>
          <a:p>
            <a:pPr lvl="0" fontAlgn="base"/>
            <a:fld id="{9A0DB2DC-4C9A-4742-B13C-FB6460FD3503}" type="slidenum">
              <a:rPr lang="zh-CN" altLang="en-US" strike="noStrike" noProof="1">
                <a:latin typeface="+mn-lt"/>
                <a:ea typeface="+mn-ea"/>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nvPr>
        </p:nvSpPr>
        <p:spPr>
          <a:xfrm>
            <a:off x="695960" y="360045"/>
            <a:ext cx="10801985" cy="5817870"/>
          </a:xfrm>
        </p:spPr>
        <p:txBody>
          <a:bodyPr wrap="square">
            <a:normAutofit/>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sym typeface="+mn-ea"/>
              </a:rPr>
              <a:t>第</a:t>
            </a:r>
            <a:r>
              <a:rPr lang="zh-CN" altLang="en-US" strike="noStrike" noProof="1" dirty="0"/>
              <a:t>二级</a:t>
            </a:r>
            <a:endParaRPr lang="zh-CN" altLang="en-US" strike="noStrike" noProof="1" dirty="0"/>
          </a:p>
          <a:p>
            <a:pPr lvl="2" fontAlgn="auto"/>
            <a:r>
              <a:rPr lang="zh-CN" altLang="en-US" strike="noStrike" noProof="1" dirty="0">
                <a:sym typeface="+mn-ea"/>
              </a:rPr>
              <a:t>第</a:t>
            </a:r>
            <a:r>
              <a:rPr lang="zh-CN" altLang="en-US" strike="noStrike" noProof="1" dirty="0"/>
              <a:t>三级</a:t>
            </a:r>
            <a:endParaRPr lang="zh-CN" altLang="en-US" strike="noStrike" noProof="1" dirty="0"/>
          </a:p>
          <a:p>
            <a:pPr lvl="3" fontAlgn="auto"/>
            <a:r>
              <a:rPr lang="zh-CN" altLang="en-US" strike="noStrike" noProof="1" dirty="0">
                <a:sym typeface="+mn-ea"/>
              </a:rPr>
              <a:t>第</a:t>
            </a:r>
            <a:r>
              <a:rPr lang="zh-CN" altLang="en-US" strike="noStrike" noProof="1" dirty="0"/>
              <a:t>四级</a:t>
            </a:r>
            <a:endParaRPr lang="zh-CN" altLang="en-US" strike="noStrike" noProof="1" dirty="0"/>
          </a:p>
          <a:p>
            <a:pPr lvl="4" fontAlgn="auto"/>
            <a:r>
              <a:rPr lang="zh-CN" altLang="en-US" strike="noStrike" noProof="1" dirty="0">
                <a:sym typeface="+mn-ea"/>
              </a:rPr>
              <a:t>第</a:t>
            </a:r>
            <a:r>
              <a:rPr lang="zh-CN" altLang="en-US" strike="noStrike" noProof="1" dirty="0"/>
              <a:t>五级</a:t>
            </a:r>
            <a:endParaRPr lang="zh-CN" altLang="en-US" strike="noStrike" noProof="1" dirty="0"/>
          </a:p>
        </p:txBody>
      </p:sp>
      <p:sp>
        <p:nvSpPr>
          <p:cNvPr id="2" name="日期占位符 1"/>
          <p:cNvSpPr>
            <a:spLocks noGrp="1"/>
          </p:cNvSpPr>
          <p:nvPr>
            <p:ph type="dt" sz="half" idx="10"/>
          </p:nvPr>
        </p:nvSpPr>
        <p:spPr/>
        <p:txBody>
          <a:bodyPr/>
          <a:p>
            <a:pPr fontAlgn="base"/>
            <a:fld id="{5592522B-0F24-4480-B9DD-A9474A6880D6}"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dirty="0"/>
          </a:p>
        </p:txBody>
      </p:sp>
      <p:sp>
        <p:nvSpPr>
          <p:cNvPr id="5" name="灯片编号占位符 4"/>
          <p:cNvSpPr>
            <a:spLocks noGrp="1"/>
          </p:cNvSpPr>
          <p:nvPr>
            <p:ph type="sldNum" sz="quarter" idx="12"/>
          </p:nvPr>
        </p:nvSpPr>
        <p:spPr/>
        <p:txBody>
          <a:bodyPr/>
          <a:p>
            <a:pPr fontAlgn="base"/>
            <a:fld id="{BE5F26B5-172A-4DC2-B0B7-181CFC56B87C}"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nvPr>
        </p:nvSpPr>
        <p:spPr>
          <a:xfrm>
            <a:off x="696000" y="360000"/>
            <a:ext cx="10800000" cy="720000"/>
          </a:xfrm>
        </p:spPr>
        <p:txBody>
          <a:bodyPr wrap="square" lIns="0" tIns="0" rIns="0" bIns="0" anchor="b">
            <a:normAutofit/>
          </a:bodyPr>
          <a:lstStyle>
            <a:lvl1pPr algn="l">
              <a:defRPr sz="3600">
                <a:latin typeface="+mj-ea"/>
                <a:ea typeface="+mj-ea"/>
              </a:defRPr>
            </a:lvl1pPr>
          </a:lstStyle>
          <a:p>
            <a:pPr fontAlgn="auto"/>
            <a:r>
              <a:rPr lang="zh-CN" altLang="en-US" strike="noStrike" noProof="1" dirty="0"/>
              <a:t>单击此处编辑母版标题样式</a:t>
            </a:r>
            <a:endParaRPr lang="zh-CN" altLang="en-US" strike="noStrike" noProof="1" dirty="0"/>
          </a:p>
        </p:txBody>
      </p:sp>
      <p:sp>
        <p:nvSpPr>
          <p:cNvPr id="3" name="文本占位符 2"/>
          <p:cNvSpPr>
            <a:spLocks noGrp="1"/>
          </p:cNvSpPr>
          <p:nvPr>
            <p:ph type="body" idx="1" hasCustomPrompt="1"/>
          </p:nvPr>
        </p:nvSpPr>
        <p:spPr>
          <a:xfrm>
            <a:off x="696000" y="1296000"/>
            <a:ext cx="10800000" cy="576000"/>
          </a:xfrm>
        </p:spPr>
        <p:txBody>
          <a:bodyPr wrap="square" anchor="t">
            <a:normAutofit/>
          </a:bodyPr>
          <a:lstStyle>
            <a:lvl1pPr marL="0" indent="0">
              <a:buNone/>
              <a:defRPr sz="2400" b="0">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fontAlgn="auto"/>
            <a:r>
              <a:rPr lang="zh-CN" altLang="en-US" strike="noStrike" noProof="1" dirty="0"/>
              <a:t>单击此处编辑副标题</a:t>
            </a:r>
            <a:endParaRPr lang="zh-CN" altLang="en-US" strike="noStrike" noProof="1" dirty="0"/>
          </a:p>
        </p:txBody>
      </p:sp>
      <p:sp>
        <p:nvSpPr>
          <p:cNvPr id="4" name="日期占位符 3"/>
          <p:cNvSpPr>
            <a:spLocks noGrp="1"/>
          </p:cNvSpPr>
          <p:nvPr>
            <p:ph type="dt" sz="half" idx="10"/>
          </p:nvPr>
        </p:nvSpPr>
        <p:spPr/>
        <p:txBody>
          <a:bodyPr/>
          <a:p>
            <a:pPr fontAlgn="base"/>
            <a:fld id="{5592522B-0F24-4480-B9DD-A9474A6880D6}"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dirty="0"/>
          </a:p>
        </p:txBody>
      </p:sp>
      <p:sp>
        <p:nvSpPr>
          <p:cNvPr id="6" name="灯片编号占位符 5"/>
          <p:cNvSpPr>
            <a:spLocks noGrp="1"/>
          </p:cNvSpPr>
          <p:nvPr>
            <p:ph type="sldNum" sz="quarter" idx="12"/>
          </p:nvPr>
        </p:nvSpPr>
        <p:spPr/>
        <p:txBody>
          <a:bodyPr/>
          <a:p>
            <a:pPr fontAlgn="base"/>
            <a:fld id="{BE5F26B5-172A-4DC2-B0B7-181CFC56B87C}"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7410" name="Rectangle 41800_#color-2111&amp;855"/>
          <p:cNvSpPr/>
          <p:nvPr userDrawn="1">
            <p:custDataLst>
              <p:tags r:id="rId2"/>
            </p:custDataLst>
          </p:nvPr>
        </p:nvSpPr>
        <p:spPr>
          <a:xfrm>
            <a:off x="6573838" y="0"/>
            <a:ext cx="5614987" cy="6858000"/>
          </a:xfrm>
          <a:prstGeom prst="rect">
            <a:avLst/>
          </a:prstGeom>
          <a:solidFill>
            <a:schemeClr val="tx2">
              <a:alpha val="9999"/>
            </a:schemeClr>
          </a:soli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9" name="Rectangle 30_#color_$accent1_$accent2_$accent1-2111&amp;1311"/>
          <p:cNvSpPr/>
          <p:nvPr userDrawn="1">
            <p:custDataLst>
              <p:tags r:id="rId3"/>
            </p:custDataLst>
          </p:nvPr>
        </p:nvSpPr>
        <p:spPr>
          <a:xfrm>
            <a:off x="4370388" y="0"/>
            <a:ext cx="7388225" cy="3694113"/>
          </a:xfrm>
          <a:custGeom>
            <a:avLst/>
            <a:gdLst/>
            <a:ahLst/>
            <a:cxnLst/>
            <a:rect l="l" t="t" r="r" b="b"/>
            <a:pathLst>
              <a:path w="7388352" h="3694176">
                <a:moveTo>
                  <a:pt x="7388352" y="0"/>
                </a:moveTo>
                <a:lnTo>
                  <a:pt x="3685032" y="3694176"/>
                </a:lnTo>
                <a:lnTo>
                  <a:pt x="0" y="9144"/>
                </a:lnTo>
                <a:lnTo>
                  <a:pt x="9144" y="0"/>
                </a:lnTo>
                <a:lnTo>
                  <a:pt x="7388352" y="0"/>
                </a:lnTo>
              </a:path>
            </a:pathLst>
          </a:custGeom>
          <a:gradFill>
            <a:gsLst>
              <a:gs pos="0">
                <a:schemeClr val="accent1">
                  <a:alpha val="100000"/>
                </a:schemeClr>
              </a:gs>
              <a:gs pos="20735">
                <a:schemeClr val="accent2">
                  <a:alpha val="100000"/>
                </a:schemeClr>
              </a:gs>
              <a:gs pos="94328">
                <a:schemeClr val="accent1">
                  <a:alpha val="100000"/>
                </a:schemeClr>
              </a:gs>
            </a:gsLst>
            <a:lin ang="21324244"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2700000" algn="tl" rotWithShape="0">
                    <a:prstClr val="black">
                      <a:alpha val="40000"/>
                    </a:prst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17412" name="Rectangle 27_#color_$lt2_$lt2_#shadow_$dk2-2111&amp;1314"/>
          <p:cNvSpPr/>
          <p:nvPr userDrawn="1">
            <p:custDataLst>
              <p:tags r:id="rId4"/>
            </p:custDataLst>
          </p:nvPr>
        </p:nvSpPr>
        <p:spPr>
          <a:xfrm>
            <a:off x="0" y="0"/>
            <a:ext cx="9747250" cy="6858000"/>
          </a:xfrm>
          <a:custGeom>
            <a:avLst/>
            <a:gdLst/>
            <a:ahLst/>
            <a:cxnLst/>
            <a:pathLst>
              <a:path w="9747504" h="6858000">
                <a:moveTo>
                  <a:pt x="5925312" y="0"/>
                </a:moveTo>
                <a:lnTo>
                  <a:pt x="9601200" y="3675888"/>
                </a:lnTo>
                <a:cubicBezTo>
                  <a:pt x="9793224" y="3877056"/>
                  <a:pt x="9793224" y="4197096"/>
                  <a:pt x="9601200" y="4398264"/>
                </a:cubicBezTo>
                <a:lnTo>
                  <a:pt x="7132320" y="6858000"/>
                </a:lnTo>
                <a:lnTo>
                  <a:pt x="0" y="6858000"/>
                </a:lnTo>
                <a:lnTo>
                  <a:pt x="0" y="0"/>
                </a:lnTo>
                <a:lnTo>
                  <a:pt x="5925312" y="0"/>
                </a:lnTo>
              </a:path>
            </a:pathLst>
          </a:custGeom>
          <a:solidFill>
            <a:schemeClr val="bg2"/>
          </a:solidFill>
          <a:ln w="9525">
            <a:noFill/>
          </a:ln>
        </p:spPr>
        <p:txBody>
          <a:bodyPr/>
          <a:p>
            <a:endParaRPr lang="zh-CN" altLang="en-US"/>
          </a:p>
        </p:txBody>
      </p:sp>
      <p:sp>
        <p:nvSpPr>
          <p:cNvPr id="12" name="Rectangle 28_#color_$lt2_$lt2-2111&amp;1287"/>
          <p:cNvSpPr/>
          <p:nvPr userDrawn="1">
            <p:custDataLst>
              <p:tags r:id="rId5"/>
            </p:custDataLst>
          </p:nvPr>
        </p:nvSpPr>
        <p:spPr>
          <a:xfrm>
            <a:off x="6729413" y="0"/>
            <a:ext cx="5459413" cy="3419475"/>
          </a:xfrm>
          <a:custGeom>
            <a:avLst/>
            <a:gdLst/>
            <a:ahLst/>
            <a:cxnLst/>
            <a:rect l="l" t="t" r="r" b="b"/>
            <a:pathLst>
              <a:path w="5458968" h="3419856">
                <a:moveTo>
                  <a:pt x="5458968" y="1801368"/>
                </a:moveTo>
                <a:lnTo>
                  <a:pt x="3986784" y="3273552"/>
                </a:lnTo>
                <a:cubicBezTo>
                  <a:pt x="3794760" y="3474720"/>
                  <a:pt x="3474720" y="3474720"/>
                  <a:pt x="3273552" y="3273552"/>
                </a:cubicBezTo>
                <a:lnTo>
                  <a:pt x="0" y="0"/>
                </a:lnTo>
                <a:lnTo>
                  <a:pt x="5458968" y="0"/>
                </a:lnTo>
                <a:lnTo>
                  <a:pt x="5458968" y="1801368"/>
                </a:lnTo>
              </a:path>
            </a:pathLst>
          </a:custGeom>
          <a:gradFill>
            <a:gsLst>
              <a:gs pos="0">
                <a:schemeClr val="bg2"/>
              </a:gs>
              <a:gs pos="100000">
                <a:schemeClr val="bg2">
                  <a:alpha val="40000"/>
                </a:schemeClr>
              </a:gs>
            </a:gsLst>
            <a:lin ang="8400000"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3" name="Rectangle 29_#color_$accent1_$accent2-2111&amp;1278"/>
          <p:cNvSpPr/>
          <p:nvPr userDrawn="1">
            <p:custDataLst>
              <p:tags r:id="rId6"/>
            </p:custDataLst>
          </p:nvPr>
        </p:nvSpPr>
        <p:spPr>
          <a:xfrm>
            <a:off x="7959725" y="2625725"/>
            <a:ext cx="4232275" cy="4232275"/>
          </a:xfrm>
          <a:custGeom>
            <a:avLst/>
            <a:gdLst/>
            <a:ahLst/>
            <a:cxnLst/>
            <a:rect l="l" t="t" r="r" b="b"/>
            <a:pathLst>
              <a:path w="3584448" h="3584448">
                <a:moveTo>
                  <a:pt x="3584448" y="0"/>
                </a:moveTo>
                <a:lnTo>
                  <a:pt x="3584448" y="3584448"/>
                </a:lnTo>
                <a:lnTo>
                  <a:pt x="0" y="3584448"/>
                </a:lnTo>
                <a:lnTo>
                  <a:pt x="3584448" y="0"/>
                </a:lnTo>
              </a:path>
            </a:pathLst>
          </a:custGeom>
          <a:gradFill>
            <a:gsLst>
              <a:gs pos="0">
                <a:schemeClr val="accent2">
                  <a:alpha val="100000"/>
                </a:schemeClr>
              </a:gs>
              <a:gs pos="94328">
                <a:schemeClr val="accent1">
                  <a:alpha val="100000"/>
                </a:schemeClr>
              </a:gs>
            </a:gsLst>
            <a:lin ang="10921821"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2" name="标题 1"/>
          <p:cNvSpPr>
            <a:spLocks noGrp="1"/>
          </p:cNvSpPr>
          <p:nvPr>
            <p:ph type="ctrTitle" hasCustomPrompt="1"/>
          </p:nvPr>
        </p:nvSpPr>
        <p:spPr>
          <a:xfrm>
            <a:off x="838200" y="1899891"/>
            <a:ext cx="7505700" cy="1800000"/>
          </a:xfrm>
        </p:spPr>
        <p:txBody>
          <a:bodyPr wrap="square" anchor="b">
            <a:normAutofit/>
          </a:bodyPr>
          <a:lstStyle>
            <a:lvl1pPr algn="l">
              <a:lnSpc>
                <a:spcPct val="100000"/>
              </a:lnSpc>
              <a:defRPr sz="8000">
                <a:latin typeface="+mj-ea"/>
                <a:ea typeface="+mj-ea"/>
              </a:defRPr>
            </a:lvl1pPr>
          </a:lstStyle>
          <a:p>
            <a:pPr fontAlgn="auto"/>
            <a:r>
              <a:rPr lang="zh-CN" altLang="en-US" strike="noStrike" noProof="1" dirty="0"/>
              <a:t>编辑母版标题</a:t>
            </a:r>
            <a:endParaRPr lang="zh-CN" altLang="en-US" strike="noStrike" noProof="1" dirty="0"/>
          </a:p>
        </p:txBody>
      </p:sp>
      <p:sp>
        <p:nvSpPr>
          <p:cNvPr id="24" name="署名占位符 10"/>
          <p:cNvSpPr>
            <a:spLocks noGrp="1"/>
          </p:cNvSpPr>
          <p:nvPr>
            <p:ph type="body" sz="quarter" idx="17" hasCustomPrompt="1"/>
          </p:nvPr>
        </p:nvSpPr>
        <p:spPr>
          <a:xfrm>
            <a:off x="838200" y="3952430"/>
            <a:ext cx="7505700" cy="1585855"/>
          </a:xfrm>
        </p:spPr>
        <p:txBody>
          <a:bodyPr wrap="square" anchor="t">
            <a:normAutofit/>
          </a:bodyPr>
          <a:lstStyle>
            <a:lvl1pPr marL="0" indent="0" algn="l">
              <a:lnSpc>
                <a:spcPct val="100000"/>
              </a:lnSpc>
              <a:buNone/>
              <a:defRPr sz="2400"/>
            </a:lvl1pPr>
          </a:lstStyle>
          <a:p>
            <a:pPr lvl="0" fontAlgn="auto"/>
            <a:r>
              <a:rPr lang="zh-CN" altLang="en-US" strike="noStrike" noProof="1" dirty="0"/>
              <a:t>署名</a:t>
            </a:r>
            <a:endParaRPr lang="zh-CN" altLang="en-US" strike="noStrike" noProof="1" dirty="0"/>
          </a:p>
        </p:txBody>
      </p:sp>
      <p:sp>
        <p:nvSpPr>
          <p:cNvPr id="4" name="日期占位符 3"/>
          <p:cNvSpPr>
            <a:spLocks noGrp="1"/>
          </p:cNvSpPr>
          <p:nvPr>
            <p:ph type="dt" sz="half" idx="10"/>
            <p:custDataLst>
              <p:tags r:id="rId7"/>
            </p:custDataLst>
          </p:nvPr>
        </p:nvSpPr>
        <p:spPr>
          <a:xfrm>
            <a:off x="695325" y="6356350"/>
            <a:ext cx="2743200" cy="365125"/>
          </a:xfrm>
          <a:prstGeom prst="rect">
            <a:avLst/>
          </a:prstGeom>
        </p:spPr>
        <p:txBody>
          <a:bodyPr vert="horz" wrap="square" lIns="91440" tIns="45720" rIns="91440" bIns="45720" rtlCol="0" anchor="ctr">
            <a:normAutofit/>
          </a:bodyPr>
          <a:lstStyle/>
          <a:p>
            <a:pPr fontAlgn="base"/>
            <a:fld id="{5592522B-0F24-4480-B9DD-A9474A6880D6}"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custDataLst>
              <p:tags r:id="rId8"/>
            </p:custDataLst>
          </p:nvPr>
        </p:nvSpPr>
        <p:spPr>
          <a:xfrm>
            <a:off x="4038600" y="6356350"/>
            <a:ext cx="41148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9"/>
            </p:custDataLst>
          </p:nvPr>
        </p:nvSpPr>
        <p:spPr>
          <a:xfrm>
            <a:off x="8610600" y="6356350"/>
            <a:ext cx="2743200" cy="365125"/>
          </a:xfrm>
          <a:prstGeom prst="rect">
            <a:avLst/>
          </a:prstGeom>
        </p:spPr>
        <p:txBody>
          <a:bodyPr vert="horz" wrap="square" lIns="91440" tIns="45720" rIns="91440" bIns="45720" rtlCol="0" anchor="ctr">
            <a:normAutofit/>
          </a:bodyPr>
          <a:lstStyle/>
          <a:p>
            <a:pPr fontAlgn="base"/>
            <a:fld id="{BE5F26B5-172A-4DC2-B0B7-181CFC56B87C}"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Ref idx="1001">
        <a:schemeClr val="bg1"/>
      </p:bgRef>
    </p:bg>
    <p:spTree>
      <p:nvGrpSpPr>
        <p:cNvPr id="1" name=""/>
        <p:cNvGrpSpPr/>
        <p:nvPr/>
      </p:nvGrpSpPr>
      <p:grpSpPr>
        <a:xfrm>
          <a:off x="0" y="0"/>
          <a:ext cx="0" cy="0"/>
          <a:chOff x="0" y="0"/>
          <a:chExt cx="0" cy="0"/>
        </a:xfrm>
      </p:grpSpPr>
      <p:sp>
        <p:nvSpPr>
          <p:cNvPr id="7" name="Rectangle 41800_#color-2111&amp;1275"/>
          <p:cNvSpPr/>
          <p:nvPr userDrawn="1">
            <p:custDataLst>
              <p:tags r:id="rId2"/>
            </p:custDataLst>
          </p:nvPr>
        </p:nvSpPr>
        <p:spPr>
          <a:xfrm>
            <a:off x="6586728" y="0"/>
            <a:ext cx="5605272" cy="6858000"/>
          </a:xfrm>
          <a:custGeom>
            <a:avLst/>
            <a:gdLst/>
            <a:ahLst/>
            <a:cxnLst/>
            <a:rect l="l" t="t" r="r" b="b"/>
            <a:pathLst>
              <a:path w="5605272" h="6858000">
                <a:moveTo>
                  <a:pt x="0" y="6858000"/>
                </a:moveTo>
                <a:lnTo>
                  <a:pt x="5605272" y="6858000"/>
                </a:lnTo>
                <a:lnTo>
                  <a:pt x="5605272" y="0"/>
                </a:lnTo>
                <a:lnTo>
                  <a:pt x="0" y="0"/>
                </a:lnTo>
                <a:lnTo>
                  <a:pt x="0" y="6858000"/>
                </a:lnTo>
              </a:path>
            </a:pathLst>
          </a:custGeom>
          <a:solidFill>
            <a:schemeClr val="accent1">
              <a:alpha val="21000"/>
            </a:schemeClr>
          </a:solidFill>
        </p:spPr>
      </p:sp>
      <p:sp>
        <p:nvSpPr>
          <p:cNvPr id="8" name="Rectangle 29_#color_$accent1_$accent2-2111&amp;1278"/>
          <p:cNvSpPr/>
          <p:nvPr userDrawn="1">
            <p:custDataLst>
              <p:tags r:id="rId3"/>
            </p:custDataLst>
          </p:nvPr>
        </p:nvSpPr>
        <p:spPr>
          <a:xfrm>
            <a:off x="7960360" y="2626360"/>
            <a:ext cx="4231640" cy="4231640"/>
          </a:xfrm>
          <a:custGeom>
            <a:avLst/>
            <a:gdLst/>
            <a:ahLst/>
            <a:cxnLst/>
            <a:rect l="l" t="t" r="r" b="b"/>
            <a:pathLst>
              <a:path w="3584448" h="3584448">
                <a:moveTo>
                  <a:pt x="3584448" y="0"/>
                </a:moveTo>
                <a:lnTo>
                  <a:pt x="3584448" y="3584448"/>
                </a:lnTo>
                <a:lnTo>
                  <a:pt x="0" y="3584448"/>
                </a:lnTo>
                <a:lnTo>
                  <a:pt x="3584448" y="0"/>
                </a:lnTo>
              </a:path>
            </a:pathLst>
          </a:custGeom>
          <a:gradFill>
            <a:gsLst>
              <a:gs pos="0">
                <a:schemeClr val="accent2">
                  <a:alpha val="100000"/>
                </a:schemeClr>
              </a:gs>
              <a:gs pos="94328">
                <a:schemeClr val="accent1">
                  <a:alpha val="100000"/>
                </a:schemeClr>
              </a:gs>
            </a:gsLst>
            <a:lin ang="10921821"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9" name="Rectangle 30_#color_$accent1_$accent2_$accent1-2111&amp;1281"/>
          <p:cNvSpPr/>
          <p:nvPr userDrawn="1">
            <p:custDataLst>
              <p:tags r:id="rId4"/>
            </p:custDataLst>
          </p:nvPr>
        </p:nvSpPr>
        <p:spPr>
          <a:xfrm>
            <a:off x="4370832" y="0"/>
            <a:ext cx="7388352" cy="3694176"/>
          </a:xfrm>
          <a:custGeom>
            <a:avLst/>
            <a:gdLst/>
            <a:ahLst/>
            <a:cxnLst/>
            <a:rect l="l" t="t" r="r" b="b"/>
            <a:pathLst>
              <a:path w="7388352" h="3694176">
                <a:moveTo>
                  <a:pt x="7388352" y="0"/>
                </a:moveTo>
                <a:lnTo>
                  <a:pt x="3685032" y="3694176"/>
                </a:lnTo>
                <a:lnTo>
                  <a:pt x="0" y="9144"/>
                </a:lnTo>
                <a:lnTo>
                  <a:pt x="9144" y="0"/>
                </a:lnTo>
                <a:lnTo>
                  <a:pt x="7388352" y="0"/>
                </a:lnTo>
              </a:path>
            </a:pathLst>
          </a:custGeom>
          <a:gradFill>
            <a:gsLst>
              <a:gs pos="0">
                <a:schemeClr val="accent1">
                  <a:alpha val="100000"/>
                </a:schemeClr>
              </a:gs>
              <a:gs pos="20735">
                <a:schemeClr val="accent2">
                  <a:alpha val="100000"/>
                </a:schemeClr>
              </a:gs>
              <a:gs pos="94328">
                <a:schemeClr val="accent1">
                  <a:alpha val="100000"/>
                </a:schemeClr>
              </a:gs>
            </a:gsLst>
            <a:lin ang="21324244"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2700000" algn="tl" rotWithShape="0">
                    <a:prstClr val="black">
                      <a:alpha val="40000"/>
                    </a:prst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11" name="Rectangle 27_#color_#shadow_$dk2-2111&amp;1284"/>
          <p:cNvSpPr/>
          <p:nvPr userDrawn="1">
            <p:custDataLst>
              <p:tags r:id="rId5"/>
            </p:custDataLst>
          </p:nvPr>
        </p:nvSpPr>
        <p:spPr>
          <a:xfrm>
            <a:off x="0" y="0"/>
            <a:ext cx="9747504" cy="6858000"/>
          </a:xfrm>
          <a:custGeom>
            <a:avLst/>
            <a:gdLst/>
            <a:ahLst/>
            <a:cxnLst/>
            <a:rect l="l" t="t" r="r" b="b"/>
            <a:pathLst>
              <a:path w="9747504" h="6858000">
                <a:moveTo>
                  <a:pt x="5925312" y="0"/>
                </a:moveTo>
                <a:lnTo>
                  <a:pt x="9601200" y="3675888"/>
                </a:lnTo>
                <a:cubicBezTo>
                  <a:pt x="9793224" y="3877056"/>
                  <a:pt x="9793224" y="4197096"/>
                  <a:pt x="9601200" y="4398264"/>
                </a:cubicBezTo>
                <a:lnTo>
                  <a:pt x="7132320" y="6858000"/>
                </a:lnTo>
                <a:lnTo>
                  <a:pt x="0" y="6858000"/>
                </a:lnTo>
                <a:lnTo>
                  <a:pt x="0" y="0"/>
                </a:lnTo>
                <a:lnTo>
                  <a:pt x="5925312" y="0"/>
                </a:lnTo>
              </a:path>
            </a:pathLst>
          </a:custGeom>
          <a:solidFill>
            <a:schemeClr val="bg2"/>
          </a:solidFill>
          <a:effectLst/>
          <a:extLst>
            <a:ext uri="{AF507438-7753-43E0-B8FC-AC1667EBCBE1}">
              <a14:hiddenEffects xmlns:a14="http://schemas.microsoft.com/office/drawing/2010/main">
                <a:effectLst>
                  <a:outerShdw blurRad="251460" dist="101600" dir="5400000" algn="bl" rotWithShape="0">
                    <a:srgbClr val="141414">
                      <a:alpha val="6000"/>
                    </a:srgbClr>
                  </a:outerShdw>
                </a:effectLst>
              </a14:hiddenEffects>
            </a:ext>
          </a:extLst>
        </p:spPr>
      </p:sp>
      <p:sp>
        <p:nvSpPr>
          <p:cNvPr id="12" name="Rectangle 28_#color_$lt2_$lt2-2111&amp;1287"/>
          <p:cNvSpPr/>
          <p:nvPr userDrawn="1">
            <p:custDataLst>
              <p:tags r:id="rId6"/>
            </p:custDataLst>
          </p:nvPr>
        </p:nvSpPr>
        <p:spPr>
          <a:xfrm>
            <a:off x="6729984" y="0"/>
            <a:ext cx="5458968" cy="3419856"/>
          </a:xfrm>
          <a:custGeom>
            <a:avLst/>
            <a:gdLst/>
            <a:ahLst/>
            <a:cxnLst/>
            <a:rect l="l" t="t" r="r" b="b"/>
            <a:pathLst>
              <a:path w="5458968" h="3419856">
                <a:moveTo>
                  <a:pt x="5458968" y="1801368"/>
                </a:moveTo>
                <a:lnTo>
                  <a:pt x="3986784" y="3273552"/>
                </a:lnTo>
                <a:cubicBezTo>
                  <a:pt x="3794760" y="3474720"/>
                  <a:pt x="3474720" y="3474720"/>
                  <a:pt x="3273552" y="3273552"/>
                </a:cubicBezTo>
                <a:lnTo>
                  <a:pt x="0" y="0"/>
                </a:lnTo>
                <a:lnTo>
                  <a:pt x="5458968" y="0"/>
                </a:lnTo>
                <a:lnTo>
                  <a:pt x="5458968" y="1801368"/>
                </a:lnTo>
              </a:path>
            </a:pathLst>
          </a:custGeom>
          <a:gradFill>
            <a:gsLst>
              <a:gs pos="0">
                <a:schemeClr val="bg2"/>
              </a:gs>
              <a:gs pos="100000">
                <a:schemeClr val="bg2">
                  <a:alpha val="40000"/>
                </a:schemeClr>
              </a:gs>
            </a:gsLst>
            <a:lin ang="8400000"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4" name="日期占位符 3"/>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9"/>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2" name="标题 1"/>
          <p:cNvSpPr>
            <a:spLocks noGrp="1"/>
          </p:cNvSpPr>
          <p:nvPr>
            <p:ph type="ctrTitle"/>
            <p:custDataLst>
              <p:tags r:id="rId10"/>
            </p:custDataLst>
          </p:nvPr>
        </p:nvSpPr>
        <p:spPr>
          <a:xfrm>
            <a:off x="894780" y="2226335"/>
            <a:ext cx="7263732" cy="2852605"/>
          </a:xfrm>
        </p:spPr>
        <p:txBody>
          <a:bodyPr wrap="square" anchor="t">
            <a:normAutofit/>
          </a:bodyPr>
          <a:lstStyle>
            <a:lvl1pPr algn="l">
              <a:lnSpc>
                <a:spcPct val="100000"/>
              </a:lnSpc>
              <a:defRPr sz="7000">
                <a:latin typeface="+mj-ea"/>
                <a:ea typeface="+mj-ea"/>
              </a:defRPr>
            </a:lvl1pPr>
          </a:lstStyle>
          <a:p>
            <a:r>
              <a:rPr lang="zh-CN" altLang="en-US" dirty="0"/>
              <a:t>单击此处编辑母版标题样式</a:t>
            </a:r>
            <a:endParaRPr lang="zh-CN" altLang="en-US" dirty="0"/>
          </a:p>
        </p:txBody>
      </p:sp>
      <p:sp>
        <p:nvSpPr>
          <p:cNvPr id="24" name="署名占位符 10"/>
          <p:cNvSpPr>
            <a:spLocks noGrp="1"/>
          </p:cNvSpPr>
          <p:nvPr>
            <p:ph type="body" sz="quarter" idx="17" hasCustomPrompt="1"/>
            <p:custDataLst>
              <p:tags r:id="rId11"/>
            </p:custDataLst>
          </p:nvPr>
        </p:nvSpPr>
        <p:spPr>
          <a:xfrm>
            <a:off x="894780" y="5380332"/>
            <a:ext cx="7296720" cy="674393"/>
          </a:xfrm>
        </p:spPr>
        <p:txBody>
          <a:bodyPr wrap="square" anchor="t">
            <a:normAutofit/>
          </a:bodyPr>
          <a:lstStyle>
            <a:lvl1pPr marL="0" indent="0" algn="l">
              <a:lnSpc>
                <a:spcPct val="100000"/>
              </a:lnSpc>
              <a:buNone/>
              <a:defRPr sz="2400"/>
            </a:lvl1pPr>
          </a:lstStyle>
          <a:p>
            <a:pPr lvl="0"/>
            <a:r>
              <a:rPr lang="zh-CN" altLang="en-US" dirty="0"/>
              <a:t>署名</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lvl1pPr>
              <a:defRPr>
                <a:latin typeface="+mj-ea"/>
                <a:ea typeface="+mj-ea"/>
                <a:cs typeface="+mj-ea"/>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4" name="Rectangle 41800_#color-2111&amp;819"/>
          <p:cNvSpPr/>
          <p:nvPr userDrawn="1">
            <p:custDataLst>
              <p:tags r:id="rId2"/>
            </p:custDataLst>
          </p:nvPr>
        </p:nvSpPr>
        <p:spPr>
          <a:xfrm>
            <a:off x="0" y="0"/>
            <a:ext cx="5614416" cy="6858000"/>
          </a:xfrm>
          <a:prstGeom prst="rect">
            <a:avLst/>
          </a:prstGeom>
          <a:solidFill>
            <a:schemeClr val="tx2">
              <a:alpha val="10000"/>
            </a:schemeClr>
          </a:solidFill>
        </p:spPr>
      </p:sp>
      <p:sp>
        <p:nvSpPr>
          <p:cNvPr id="5" name="Rectangle 29_#color_$accent1_$accent2-2111&amp;1290"/>
          <p:cNvSpPr/>
          <p:nvPr userDrawn="1">
            <p:custDataLst>
              <p:tags r:id="rId3"/>
            </p:custDataLst>
          </p:nvPr>
        </p:nvSpPr>
        <p:spPr>
          <a:xfrm>
            <a:off x="0" y="0"/>
            <a:ext cx="10085832" cy="6858000"/>
          </a:xfrm>
          <a:custGeom>
            <a:avLst/>
            <a:gdLst/>
            <a:ahLst/>
            <a:cxnLst/>
            <a:rect l="l" t="t" r="r" b="b"/>
            <a:pathLst>
              <a:path w="10085832" h="6858000">
                <a:moveTo>
                  <a:pt x="0" y="4581144"/>
                </a:moveTo>
                <a:lnTo>
                  <a:pt x="4581144" y="0"/>
                </a:lnTo>
                <a:lnTo>
                  <a:pt x="6830568" y="0"/>
                </a:lnTo>
                <a:lnTo>
                  <a:pt x="10085832" y="3255264"/>
                </a:lnTo>
                <a:lnTo>
                  <a:pt x="6483096" y="6858000"/>
                </a:lnTo>
                <a:lnTo>
                  <a:pt x="0" y="6858000"/>
                </a:lnTo>
                <a:lnTo>
                  <a:pt x="0" y="4581144"/>
                </a:lnTo>
              </a:path>
            </a:pathLst>
          </a:custGeom>
          <a:gradFill>
            <a:gsLst>
              <a:gs pos="0">
                <a:schemeClr val="accent2">
                  <a:alpha val="100000"/>
                </a:schemeClr>
              </a:gs>
              <a:gs pos="94328">
                <a:schemeClr val="accent1">
                  <a:alpha val="100000"/>
                </a:schemeClr>
              </a:gs>
            </a:gsLst>
            <a:lin ang="10921821"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6" name="Rectangle 27_#color-2111&amp;1293"/>
          <p:cNvSpPr/>
          <p:nvPr userDrawn="1">
            <p:custDataLst>
              <p:tags r:id="rId4"/>
            </p:custDataLst>
          </p:nvPr>
        </p:nvSpPr>
        <p:spPr>
          <a:xfrm>
            <a:off x="2673096" y="0"/>
            <a:ext cx="9518904" cy="6858000"/>
          </a:xfrm>
          <a:custGeom>
            <a:avLst/>
            <a:gdLst/>
            <a:ahLst/>
            <a:cxnLst/>
            <a:rect l="l" t="t" r="r" b="b"/>
            <a:pathLst>
              <a:path w="9518904" h="6858000">
                <a:moveTo>
                  <a:pt x="2569464" y="6858000"/>
                </a:moveTo>
                <a:lnTo>
                  <a:pt x="9518904" y="6858000"/>
                </a:lnTo>
                <a:lnTo>
                  <a:pt x="9518904" y="0"/>
                </a:lnTo>
                <a:lnTo>
                  <a:pt x="3867912" y="0"/>
                </a:lnTo>
                <a:lnTo>
                  <a:pt x="146304" y="3721608"/>
                </a:lnTo>
                <a:cubicBezTo>
                  <a:pt x="-45720" y="3913632"/>
                  <a:pt x="-45720" y="4242816"/>
                  <a:pt x="146304" y="4434840"/>
                </a:cubicBezTo>
                <a:lnTo>
                  <a:pt x="2569464" y="6858000"/>
                </a:lnTo>
              </a:path>
            </a:pathLst>
          </a:custGeom>
          <a:solidFill>
            <a:schemeClr val="bg2"/>
          </a:solidFill>
          <a:effectLst/>
          <a:extLst>
            <a:ext uri="{AF507438-7753-43E0-B8FC-AC1667EBCBE1}">
              <a14:hiddenEffects xmlns:a14="http://schemas.microsoft.com/office/drawing/2010/main">
                <a:effectLst>
                  <a:outerShdw blurRad="251460" dist="101600" dir="5400000" algn="bl" rotWithShape="0">
                    <a:srgbClr val="DDDDDD">
                      <a:alpha val="25000"/>
                    </a:srgbClr>
                  </a:outerShdw>
                </a:effectLst>
              </a14:hiddenEffects>
            </a:ext>
          </a:extLst>
        </p:spPr>
      </p:sp>
      <p:sp>
        <p:nvSpPr>
          <p:cNvPr id="10" name="Rectangle 28_#color_$lt2_$lt2-2111&amp;1296"/>
          <p:cNvSpPr/>
          <p:nvPr userDrawn="1">
            <p:custDataLst>
              <p:tags r:id="rId5"/>
            </p:custDataLst>
          </p:nvPr>
        </p:nvSpPr>
        <p:spPr>
          <a:xfrm>
            <a:off x="0" y="0"/>
            <a:ext cx="5879592" cy="3538728"/>
          </a:xfrm>
          <a:custGeom>
            <a:avLst/>
            <a:gdLst/>
            <a:ahLst/>
            <a:cxnLst/>
            <a:rect l="l" t="t" r="r" b="b"/>
            <a:pathLst>
              <a:path w="5879592" h="3538728">
                <a:moveTo>
                  <a:pt x="5879592" y="0"/>
                </a:moveTo>
                <a:lnTo>
                  <a:pt x="0" y="0"/>
                </a:lnTo>
                <a:lnTo>
                  <a:pt x="0" y="1618488"/>
                </a:lnTo>
                <a:lnTo>
                  <a:pt x="1773936" y="3392424"/>
                </a:lnTo>
                <a:cubicBezTo>
                  <a:pt x="1965960" y="3593592"/>
                  <a:pt x="2295144" y="3593592"/>
                  <a:pt x="2487168" y="3392424"/>
                </a:cubicBezTo>
                <a:lnTo>
                  <a:pt x="5879592" y="0"/>
                </a:lnTo>
              </a:path>
            </a:pathLst>
          </a:custGeom>
          <a:gradFill>
            <a:gsLst>
              <a:gs pos="0">
                <a:schemeClr val="bg2">
                  <a:alpha val="100000"/>
                </a:schemeClr>
              </a:gs>
              <a:gs pos="100000">
                <a:schemeClr val="bg2">
                  <a:alpha val="56000"/>
                </a:schemeClr>
              </a:gs>
            </a:gsLst>
            <a:lin ang="9120000"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7" name="日期占位符 3"/>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7"/>
            </p:custDataLst>
          </p:nvPr>
        </p:nvSpPr>
        <p:spPr/>
        <p:txBody>
          <a:bodyPr/>
          <a:lstStyle/>
          <a:p>
            <a:endParaRPr lang="zh-CN" altLang="en-US"/>
          </a:p>
        </p:txBody>
      </p:sp>
      <p:sp>
        <p:nvSpPr>
          <p:cNvPr id="9" name="灯片编号占位符 5"/>
          <p:cNvSpPr>
            <a:spLocks noGrp="1"/>
          </p:cNvSpPr>
          <p:nvPr>
            <p:ph type="sldNum" sz="quarter" idx="12"/>
            <p:custDataLst>
              <p:tags r:id="rId8"/>
            </p:custDataLst>
          </p:nvPr>
        </p:nvSpPr>
        <p:spPr/>
        <p:txBody>
          <a:bodyPr wrap="square">
            <a:normAutofit/>
          </a:bodyPr>
          <a:lstStyle/>
          <a:p>
            <a:fld id="{BE5F26B5-172A-4DC2-B0B7-181CFC56B87C}" type="slidenum">
              <a:rPr lang="zh-CN" altLang="en-US" smtClean="0"/>
            </a:fld>
            <a:endParaRPr lang="zh-CN" altLang="en-US"/>
          </a:p>
        </p:txBody>
      </p:sp>
      <p:sp>
        <p:nvSpPr>
          <p:cNvPr id="2" name="标题 1"/>
          <p:cNvSpPr>
            <a:spLocks noGrp="1"/>
          </p:cNvSpPr>
          <p:nvPr>
            <p:ph type="title" hasCustomPrompt="1"/>
            <p:custDataLst>
              <p:tags r:id="rId9"/>
            </p:custDataLst>
          </p:nvPr>
        </p:nvSpPr>
        <p:spPr>
          <a:xfrm>
            <a:off x="1654078" y="506780"/>
            <a:ext cx="10085831" cy="1081088"/>
          </a:xfrm>
        </p:spPr>
        <p:txBody>
          <a:bodyPr wrap="square" anchor="b">
            <a:normAutofit/>
          </a:bodyPr>
          <a:lstStyle>
            <a:lvl1pPr>
              <a:defRPr sz="5000">
                <a:latin typeface="+mj-ea"/>
                <a:ea typeface="+mj-ea"/>
              </a:defRPr>
            </a:lvl1pPr>
          </a:lstStyle>
          <a:p>
            <a:r>
              <a:rPr lang="zh-CN" altLang="en-US" dirty="0"/>
              <a:t>标题</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7" name="Rectangle 41799_#color-2111&amp;1299"/>
          <p:cNvSpPr/>
          <p:nvPr userDrawn="1">
            <p:custDataLst>
              <p:tags r:id="rId2"/>
            </p:custDataLst>
          </p:nvPr>
        </p:nvSpPr>
        <p:spPr>
          <a:xfrm>
            <a:off x="6284976" y="4041648"/>
            <a:ext cx="5907024" cy="2816352"/>
          </a:xfrm>
          <a:custGeom>
            <a:avLst/>
            <a:gdLst/>
            <a:ahLst/>
            <a:cxnLst/>
            <a:rect l="l" t="t" r="r" b="b"/>
            <a:pathLst>
              <a:path w="5907024" h="2816352">
                <a:moveTo>
                  <a:pt x="5907024" y="2670048"/>
                </a:moveTo>
                <a:lnTo>
                  <a:pt x="5907024" y="2816352"/>
                </a:lnTo>
                <a:lnTo>
                  <a:pt x="0" y="2816352"/>
                </a:lnTo>
                <a:lnTo>
                  <a:pt x="2660904" y="146304"/>
                </a:lnTo>
                <a:cubicBezTo>
                  <a:pt x="2862072" y="-45720"/>
                  <a:pt x="3182112" y="-45720"/>
                  <a:pt x="3383280" y="146304"/>
                </a:cubicBezTo>
                <a:lnTo>
                  <a:pt x="5907024" y="2670048"/>
                </a:lnTo>
              </a:path>
            </a:pathLst>
          </a:custGeom>
          <a:gradFill>
            <a:gsLst>
              <a:gs pos="0">
                <a:schemeClr val="accent2">
                  <a:alpha val="100000"/>
                </a:schemeClr>
              </a:gs>
              <a:gs pos="94328">
                <a:schemeClr val="accent1">
                  <a:alpha val="100000"/>
                </a:schemeClr>
              </a:gs>
            </a:gsLst>
            <a:lin ang="10921821" scaled="0"/>
          </a:gradFill>
          <a:ln w="25400">
            <a:noFill/>
          </a:ln>
          <a:effectLst>
            <a:outerShdw blurRad="254000" dist="101600" dir="5399998" algn="ctr" rotWithShape="0">
              <a:schemeClr val="tx2">
                <a:alpha val="8000"/>
              </a:schemeClr>
            </a:outerShdw>
          </a:effectLst>
        </p:spPr>
        <p:style>
          <a:lnRef idx="2">
            <a:schemeClr val="accent1">
              <a:lumMod val="75000"/>
            </a:schemeClr>
          </a:lnRef>
          <a:fillRef idx="1">
            <a:schemeClr val="accent1"/>
          </a:fillRef>
          <a:effectRef idx="0">
            <a:srgbClr val="FFFFFF"/>
          </a:effectRef>
          <a:fontRef idx="minor">
            <a:schemeClr val="lt1"/>
          </a:fontRef>
        </p:style>
      </p:sp>
      <p:sp>
        <p:nvSpPr>
          <p:cNvPr id="9" name="Rectangle 29_#color_$accent1_$accent2_#shadow_$dk2-2111&amp;1302"/>
          <p:cNvSpPr/>
          <p:nvPr userDrawn="1">
            <p:custDataLst>
              <p:tags r:id="rId3"/>
            </p:custDataLst>
          </p:nvPr>
        </p:nvSpPr>
        <p:spPr>
          <a:xfrm>
            <a:off x="8311896" y="0"/>
            <a:ext cx="3877056" cy="5824728"/>
          </a:xfrm>
          <a:custGeom>
            <a:avLst/>
            <a:gdLst/>
            <a:ahLst/>
            <a:cxnLst/>
            <a:rect l="l" t="t" r="r" b="b"/>
            <a:pathLst>
              <a:path w="3877056" h="5824728">
                <a:moveTo>
                  <a:pt x="146304" y="1380744"/>
                </a:moveTo>
                <a:cubicBezTo>
                  <a:pt x="-45720" y="1581912"/>
                  <a:pt x="-45720" y="1901952"/>
                  <a:pt x="146304" y="2093976"/>
                </a:cubicBezTo>
                <a:lnTo>
                  <a:pt x="3877056" y="5824728"/>
                </a:lnTo>
                <a:lnTo>
                  <a:pt x="3877056" y="0"/>
                </a:lnTo>
                <a:lnTo>
                  <a:pt x="1527048" y="0"/>
                </a:lnTo>
                <a:lnTo>
                  <a:pt x="146304" y="1380744"/>
                </a:lnTo>
              </a:path>
            </a:pathLst>
          </a:custGeom>
          <a:gradFill>
            <a:gsLst>
              <a:gs pos="0">
                <a:schemeClr val="accent2">
                  <a:alpha val="100000"/>
                </a:schemeClr>
              </a:gs>
              <a:gs pos="94328">
                <a:schemeClr val="accent1">
                  <a:alpha val="100000"/>
                </a:schemeClr>
              </a:gs>
            </a:gsLst>
            <a:lin ang="10921821" scaled="0"/>
          </a:gradFill>
          <a:ln w="25400">
            <a:noFill/>
          </a:ln>
          <a:effectLst>
            <a:outerShdw blurRad="254000" dist="101600" dir="5399998" algn="ctr" rotWithShape="0">
              <a:schemeClr val="tx2">
                <a:alpha val="8000"/>
              </a:schemeClr>
            </a:outerShdw>
          </a:effectLst>
          <a:extLst>
            <a:ext uri="{91240B29-F687-4F45-9708-019B960494DF}">
              <a14:hiddenLine xmlns:a14="http://schemas.microsoft.com/office/drawing/2010/main" w="25400">
                <a:solidFill>
                  <a:srgbClr val="000000"/>
                </a:solidFill>
              </a14:hiddenLine>
            </a:ext>
          </a:extLst>
        </p:spPr>
        <p:style>
          <a:lnRef idx="2">
            <a:schemeClr val="accent1">
              <a:lumMod val="75000"/>
            </a:schemeClr>
          </a:lnRef>
          <a:fillRef idx="1">
            <a:schemeClr val="accent1"/>
          </a:fillRef>
          <a:effectRef idx="0">
            <a:srgbClr val="FFFFFF"/>
          </a:effectRef>
          <a:fontRef idx="minor">
            <a:schemeClr val="lt1"/>
          </a:fontRef>
        </p:style>
      </p:sp>
      <p:sp>
        <p:nvSpPr>
          <p:cNvPr id="2" name="标题 1"/>
          <p:cNvSpPr>
            <a:spLocks noGrp="1"/>
          </p:cNvSpPr>
          <p:nvPr>
            <p:ph type="title"/>
            <p:custDataLst>
              <p:tags r:id="rId4"/>
            </p:custDataLst>
          </p:nvPr>
        </p:nvSpPr>
        <p:spPr>
          <a:xfrm>
            <a:off x="1131993" y="3198412"/>
            <a:ext cx="6496474" cy="1988866"/>
          </a:xfrm>
        </p:spPr>
        <p:txBody>
          <a:bodyPr wrap="square" anchor="t">
            <a:normAutofit/>
          </a:bodyPr>
          <a:lstStyle>
            <a:lvl1pPr algn="l">
              <a:defRPr sz="5000">
                <a:latin typeface="+mj-ea"/>
                <a:ea typeface="+mj-ea"/>
              </a:defRPr>
            </a:lvl1pPr>
          </a:lstStyle>
          <a:p>
            <a:r>
              <a:rPr lang="zh-CN" altLang="en-US" dirty="0"/>
              <a:t>单击此处编辑母版标题样式</a:t>
            </a:r>
            <a:endParaRPr lang="zh-CN" altLang="en-US" dirty="0"/>
          </a:p>
        </p:txBody>
      </p:sp>
      <p:sp>
        <p:nvSpPr>
          <p:cNvPr id="8" name="节编号 3"/>
          <p:cNvSpPr>
            <a:spLocks noGrp="1"/>
          </p:cNvSpPr>
          <p:nvPr>
            <p:ph type="body" sz="quarter" idx="13" hasCustomPrompt="1"/>
            <p:custDataLst>
              <p:tags r:id="rId5"/>
            </p:custDataLst>
          </p:nvPr>
        </p:nvSpPr>
        <p:spPr>
          <a:xfrm>
            <a:off x="1131993" y="712258"/>
            <a:ext cx="6496474" cy="2242867"/>
          </a:xfrm>
        </p:spPr>
        <p:txBody>
          <a:bodyPr wrap="none" anchor="b">
            <a:normAutofit/>
          </a:bodyPr>
          <a:lstStyle>
            <a:lvl1pPr marL="0" indent="0" algn="l">
              <a:buNone/>
              <a:defRPr sz="8900" b="1">
                <a:solidFill>
                  <a:schemeClr val="accent1"/>
                </a:solidFill>
                <a:latin typeface="+mj-ea"/>
                <a:ea typeface="+mj-ea"/>
              </a:defRPr>
            </a:lvl1pPr>
          </a:lstStyle>
          <a:p>
            <a:pPr lvl="0"/>
            <a:r>
              <a:rPr lang="zh-CN" altLang="en-US" dirty="0"/>
              <a:t>节编号</a:t>
            </a:r>
            <a:endParaRPr lang="zh-CN" altLang="en-US" dirty="0"/>
          </a:p>
        </p:txBody>
      </p:sp>
      <p:sp>
        <p:nvSpPr>
          <p:cNvPr id="4" name="日期占位符 4"/>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7"/>
            </p:custDataLst>
          </p:nvPr>
        </p:nvSpPr>
        <p:spPr/>
        <p:txBody>
          <a:bodyPr/>
          <a:lstStyle/>
          <a:p>
            <a:endParaRPr lang="zh-CN" altLang="en-US"/>
          </a:p>
        </p:txBody>
      </p:sp>
      <p:sp>
        <p:nvSpPr>
          <p:cNvPr id="6" name="灯片编号占位符 6"/>
          <p:cNvSpPr>
            <a:spLocks noGrp="1"/>
          </p:cNvSpPr>
          <p:nvPr>
            <p:ph type="sldNum" sz="quarter" idx="12"/>
            <p:custDataLst>
              <p:tags r:id="rId8"/>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6000" y="360000"/>
            <a:ext cx="10800000" cy="720000"/>
          </a:xfrm>
        </p:spPr>
        <p:txBody>
          <a:bodyPr vert="horz" wrap="square" lIns="0" tIns="0" rIns="0" bIns="0" rtlCol="0" anchor="b">
            <a:normAutofit/>
          </a:bodyPr>
          <a:lstStyle>
            <a:lvl1pPr algn="l">
              <a:defRPr lang="zh-CN" altLang="en-US" sz="3600"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64400"/>
            <a:ext cx="5323840" cy="481320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64400"/>
            <a:ext cx="5323840" cy="481320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6000" y="360000"/>
            <a:ext cx="10800000" cy="720000"/>
          </a:xfrm>
        </p:spPr>
        <p:txBody>
          <a:bodyPr vert="horz" wrap="square" lIns="0" tIns="0" rIns="0" bIns="0" rtlCol="0" anchor="b">
            <a:normAutofit/>
          </a:bodyPr>
          <a:lstStyle>
            <a:lvl1pPr algn="l">
              <a:defRPr lang="zh-CN" altLang="en-US" sz="3600"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95960" y="1364400"/>
            <a:ext cx="5323840" cy="540000"/>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695960" y="2061275"/>
            <a:ext cx="5323840" cy="4128388"/>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64400"/>
            <a:ext cx="5323840" cy="540000"/>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061275"/>
            <a:ext cx="5323840" cy="4128388"/>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609600" y="6245225"/>
            <a:ext cx="2844800" cy="476250"/>
          </a:xfrm>
          <a:prstGeom prst="rect">
            <a:avLst/>
          </a:prstGeom>
          <a:noFill/>
          <a:ln w="9525">
            <a:noFill/>
          </a:ln>
        </p:spPr>
        <p:txBody>
          <a:bodyPr/>
          <a:lstStyle>
            <a:lvl1pPr>
              <a:defRPr>
                <a:latin typeface="+mn-lt"/>
              </a:defRPr>
            </a:lvl1pPr>
          </a:lstStyle>
          <a:p>
            <a:pPr lvl="0" fontAlgn="base"/>
            <a:endParaRPr lang="zh-CN" altLang="en-US" strike="noStrike" noProof="1"/>
          </a:p>
        </p:txBody>
      </p:sp>
      <p:sp>
        <p:nvSpPr>
          <p:cNvPr id="5" name="页脚占位符 4"/>
          <p:cNvSpPr>
            <a:spLocks noGrp="1"/>
          </p:cNvSpPr>
          <p:nvPr>
            <p:ph type="ftr" sz="quarter" idx="11"/>
          </p:nvPr>
        </p:nvSpPr>
        <p:spPr>
          <a:xfrm>
            <a:off x="4165600" y="6245225"/>
            <a:ext cx="3860800" cy="476250"/>
          </a:xfrm>
          <a:prstGeom prst="rect">
            <a:avLst/>
          </a:prstGeom>
          <a:noFill/>
          <a:ln w="9525">
            <a:noFill/>
          </a:ln>
        </p:spPr>
        <p:txBody>
          <a:bodyPr/>
          <a:lstStyle>
            <a:lvl1pPr>
              <a:defRPr>
                <a:latin typeface="+mn-lt"/>
              </a:defRPr>
            </a:lvl1pPr>
          </a:lstStyle>
          <a:p>
            <a:pPr lvl="0" fontAlgn="base"/>
            <a:endParaRPr lang="zh-CN" altLang="en-US" strike="noStrike" noProof="1"/>
          </a:p>
        </p:txBody>
      </p:sp>
      <p:sp>
        <p:nvSpPr>
          <p:cNvPr id="6" name="灯片编号占位符 5"/>
          <p:cNvSpPr>
            <a:spLocks noGrp="1"/>
          </p:cNvSpPr>
          <p:nvPr>
            <p:ph type="sldNum" sz="quarter" idx="12"/>
          </p:nvPr>
        </p:nvSpPr>
        <p:spPr>
          <a:xfrm>
            <a:off x="8737600" y="6245225"/>
            <a:ext cx="2844800" cy="476250"/>
          </a:xfrm>
          <a:prstGeom prst="rect">
            <a:avLst/>
          </a:prstGeom>
          <a:noFill/>
          <a:ln w="9525">
            <a:noFill/>
          </a:ln>
        </p:spPr>
        <p:txBody>
          <a:bodyPr/>
          <a:lstStyle>
            <a:lvl1pPr>
              <a:defRPr>
                <a:latin typeface="+mn-lt"/>
              </a:defRPr>
            </a:lvl1pPr>
          </a:lstStyle>
          <a:p>
            <a:pPr lvl="0" fontAlgn="base"/>
            <a:fld id="{9A0DB2DC-4C9A-4742-B13C-FB6460FD3503}" type="slidenum">
              <a:rPr lang="zh-CN" altLang="en-US" strike="noStrike" noProof="1">
                <a:latin typeface="+mn-lt"/>
                <a:ea typeface="+mn-ea"/>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6000" y="360000"/>
            <a:ext cx="10800000" cy="720000"/>
          </a:xfrm>
        </p:spPr>
        <p:txBody>
          <a:bodyPr wrap="square" lIns="0" tIns="0" rIns="0" bIns="0" anchor="b">
            <a:normAutofit/>
          </a:bodyPr>
          <a:lstStyle>
            <a:lvl1pPr algn="l">
              <a:defRPr sz="3600">
                <a:latin typeface="+mj-ea"/>
                <a:ea typeface="+mj-ea"/>
              </a:defRPr>
            </a:lvl1p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696000" y="1296000"/>
            <a:ext cx="10800000" cy="576000"/>
          </a:xfrm>
        </p:spPr>
        <p:txBody>
          <a:bodyPr wrap="square" anchor="t">
            <a:normAutofit/>
          </a:bodyPr>
          <a:lstStyle>
            <a:lvl1pPr marL="0" indent="0">
              <a:buNone/>
              <a:defRPr sz="2400" b="0">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5"/>
            </p:custDataLst>
          </p:nvPr>
        </p:nvSpPr>
        <p:spPr/>
        <p:txBody>
          <a:bodyPr/>
          <a:lstStyle/>
          <a:p>
            <a:endParaRPr lang="zh-CN" altLang="en-US"/>
          </a:p>
        </p:txBody>
      </p:sp>
      <p:sp>
        <p:nvSpPr>
          <p:cNvPr id="9"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7" name="Rectangle 41800_#color-2111&amp;855"/>
          <p:cNvSpPr/>
          <p:nvPr userDrawn="1">
            <p:custDataLst>
              <p:tags r:id="rId2"/>
            </p:custDataLst>
          </p:nvPr>
        </p:nvSpPr>
        <p:spPr>
          <a:xfrm>
            <a:off x="6574536" y="0"/>
            <a:ext cx="5614416" cy="6858000"/>
          </a:xfrm>
          <a:prstGeom prst="rect">
            <a:avLst/>
          </a:prstGeom>
          <a:solidFill>
            <a:schemeClr val="tx2">
              <a:alpha val="10000"/>
            </a:schemeClr>
          </a:solidFill>
        </p:spPr>
      </p:sp>
      <p:sp>
        <p:nvSpPr>
          <p:cNvPr id="9" name="Rectangle 30_#color_$accent1_$accent2_$accent1-2111&amp;1311"/>
          <p:cNvSpPr/>
          <p:nvPr userDrawn="1">
            <p:custDataLst>
              <p:tags r:id="rId3"/>
            </p:custDataLst>
          </p:nvPr>
        </p:nvSpPr>
        <p:spPr>
          <a:xfrm>
            <a:off x="4370832" y="0"/>
            <a:ext cx="7388352" cy="3694176"/>
          </a:xfrm>
          <a:custGeom>
            <a:avLst/>
            <a:gdLst/>
            <a:ahLst/>
            <a:cxnLst/>
            <a:rect l="l" t="t" r="r" b="b"/>
            <a:pathLst>
              <a:path w="7388352" h="3694176">
                <a:moveTo>
                  <a:pt x="7388352" y="0"/>
                </a:moveTo>
                <a:lnTo>
                  <a:pt x="3685032" y="3694176"/>
                </a:lnTo>
                <a:lnTo>
                  <a:pt x="0" y="9144"/>
                </a:lnTo>
                <a:lnTo>
                  <a:pt x="9144" y="0"/>
                </a:lnTo>
                <a:lnTo>
                  <a:pt x="7388352" y="0"/>
                </a:lnTo>
              </a:path>
            </a:pathLst>
          </a:custGeom>
          <a:gradFill>
            <a:gsLst>
              <a:gs pos="0">
                <a:schemeClr val="accent1">
                  <a:alpha val="100000"/>
                </a:schemeClr>
              </a:gs>
              <a:gs pos="20735">
                <a:schemeClr val="accent2">
                  <a:alpha val="100000"/>
                </a:schemeClr>
              </a:gs>
              <a:gs pos="94328">
                <a:schemeClr val="accent1">
                  <a:alpha val="100000"/>
                </a:schemeClr>
              </a:gs>
            </a:gsLst>
            <a:lin ang="21324244"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2700000" algn="tl" rotWithShape="0">
                    <a:prstClr val="black">
                      <a:alpha val="40000"/>
                    </a:prst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11" name="Rectangle 27_#color_$lt2_$lt2_#shadow_$dk2-2111&amp;1314"/>
          <p:cNvSpPr/>
          <p:nvPr userDrawn="1">
            <p:custDataLst>
              <p:tags r:id="rId4"/>
            </p:custDataLst>
          </p:nvPr>
        </p:nvSpPr>
        <p:spPr>
          <a:xfrm>
            <a:off x="0" y="0"/>
            <a:ext cx="9747504" cy="6858000"/>
          </a:xfrm>
          <a:custGeom>
            <a:avLst/>
            <a:gdLst/>
            <a:ahLst/>
            <a:cxnLst/>
            <a:rect l="l" t="t" r="r" b="b"/>
            <a:pathLst>
              <a:path w="9747504" h="6858000">
                <a:moveTo>
                  <a:pt x="5925312" y="0"/>
                </a:moveTo>
                <a:lnTo>
                  <a:pt x="9601200" y="3675888"/>
                </a:lnTo>
                <a:cubicBezTo>
                  <a:pt x="9793224" y="3877056"/>
                  <a:pt x="9793224" y="4197096"/>
                  <a:pt x="9601200" y="4398264"/>
                </a:cubicBezTo>
                <a:lnTo>
                  <a:pt x="7132320" y="6858000"/>
                </a:lnTo>
                <a:lnTo>
                  <a:pt x="0" y="6858000"/>
                </a:lnTo>
                <a:lnTo>
                  <a:pt x="0" y="0"/>
                </a:lnTo>
                <a:lnTo>
                  <a:pt x="5925312" y="0"/>
                </a:lnTo>
              </a:path>
            </a:pathLst>
          </a:custGeom>
          <a:solidFill>
            <a:schemeClr val="bg2"/>
          </a:solidFill>
          <a:effectLst/>
          <a:extLst>
            <a:ext uri="{AF507438-7753-43E0-B8FC-AC1667EBCBE1}">
              <a14:hiddenEffects xmlns:a14="http://schemas.microsoft.com/office/drawing/2010/main">
                <a:effectLst>
                  <a:outerShdw blurRad="251460" dist="101600" dir="5400000" algn="bl" rotWithShape="0">
                    <a:srgbClr val="141414">
                      <a:alpha val="6000"/>
                    </a:srgbClr>
                  </a:outerShdw>
                </a:effectLst>
              </a14:hiddenEffects>
            </a:ext>
          </a:extLst>
        </p:spPr>
      </p:sp>
      <p:sp>
        <p:nvSpPr>
          <p:cNvPr id="12" name="Rectangle 28_#color_$lt2_$lt2-2111&amp;1287"/>
          <p:cNvSpPr/>
          <p:nvPr userDrawn="1">
            <p:custDataLst>
              <p:tags r:id="rId5"/>
            </p:custDataLst>
          </p:nvPr>
        </p:nvSpPr>
        <p:spPr>
          <a:xfrm>
            <a:off x="6729984" y="0"/>
            <a:ext cx="5458968" cy="3419856"/>
          </a:xfrm>
          <a:custGeom>
            <a:avLst/>
            <a:gdLst/>
            <a:ahLst/>
            <a:cxnLst/>
            <a:rect l="l" t="t" r="r" b="b"/>
            <a:pathLst>
              <a:path w="5458968" h="3419856">
                <a:moveTo>
                  <a:pt x="5458968" y="1801368"/>
                </a:moveTo>
                <a:lnTo>
                  <a:pt x="3986784" y="3273552"/>
                </a:lnTo>
                <a:cubicBezTo>
                  <a:pt x="3794760" y="3474720"/>
                  <a:pt x="3474720" y="3474720"/>
                  <a:pt x="3273552" y="3273552"/>
                </a:cubicBezTo>
                <a:lnTo>
                  <a:pt x="0" y="0"/>
                </a:lnTo>
                <a:lnTo>
                  <a:pt x="5458968" y="0"/>
                </a:lnTo>
                <a:lnTo>
                  <a:pt x="5458968" y="1801368"/>
                </a:lnTo>
              </a:path>
            </a:pathLst>
          </a:custGeom>
          <a:gradFill>
            <a:gsLst>
              <a:gs pos="0">
                <a:schemeClr val="bg2"/>
              </a:gs>
              <a:gs pos="100000">
                <a:schemeClr val="bg2">
                  <a:alpha val="40000"/>
                </a:schemeClr>
              </a:gs>
            </a:gsLst>
            <a:lin ang="8400000"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4" name="日期占位符 3"/>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2" name="标题 1"/>
          <p:cNvSpPr>
            <a:spLocks noGrp="1"/>
          </p:cNvSpPr>
          <p:nvPr>
            <p:ph type="ctrTitle" hasCustomPrompt="1"/>
            <p:custDataLst>
              <p:tags r:id="rId9"/>
            </p:custDataLst>
          </p:nvPr>
        </p:nvSpPr>
        <p:spPr>
          <a:xfrm>
            <a:off x="838200" y="1899891"/>
            <a:ext cx="7505700" cy="1800000"/>
          </a:xfrm>
        </p:spPr>
        <p:txBody>
          <a:bodyPr wrap="square" anchor="b">
            <a:normAutofit/>
          </a:bodyPr>
          <a:lstStyle>
            <a:lvl1pPr algn="l">
              <a:lnSpc>
                <a:spcPct val="100000"/>
              </a:lnSpc>
              <a:defRPr sz="8000">
                <a:latin typeface="+mj-ea"/>
                <a:ea typeface="+mj-ea"/>
              </a:defRPr>
            </a:lvl1pPr>
          </a:lstStyle>
          <a:p>
            <a:r>
              <a:rPr lang="zh-CN" altLang="en-US" dirty="0"/>
              <a:t>编辑母版标题</a:t>
            </a:r>
            <a:endParaRPr lang="zh-CN" altLang="en-US" dirty="0"/>
          </a:p>
        </p:txBody>
      </p:sp>
      <p:sp>
        <p:nvSpPr>
          <p:cNvPr id="24" name="署名占位符 10"/>
          <p:cNvSpPr>
            <a:spLocks noGrp="1"/>
          </p:cNvSpPr>
          <p:nvPr>
            <p:ph type="body" sz="quarter" idx="17" hasCustomPrompt="1"/>
            <p:custDataLst>
              <p:tags r:id="rId10"/>
            </p:custDataLst>
          </p:nvPr>
        </p:nvSpPr>
        <p:spPr>
          <a:xfrm>
            <a:off x="838200" y="3952430"/>
            <a:ext cx="7505700" cy="1585855"/>
          </a:xfrm>
        </p:spPr>
        <p:txBody>
          <a:bodyPr wrap="square" anchor="t">
            <a:normAutofit/>
          </a:bodyPr>
          <a:lstStyle>
            <a:lvl1pPr marL="0" indent="0" algn="l">
              <a:lnSpc>
                <a:spcPct val="100000"/>
              </a:lnSpc>
              <a:buNone/>
              <a:defRPr sz="2400"/>
            </a:lvl1pPr>
          </a:lstStyle>
          <a:p>
            <a:pPr lvl="0"/>
            <a:r>
              <a:rPr lang="zh-CN" altLang="en-US" dirty="0"/>
              <a:t>署名</a:t>
            </a:r>
            <a:endParaRPr lang="zh-CN" altLang="en-US" dirty="0"/>
          </a:p>
        </p:txBody>
      </p:sp>
      <p:sp>
        <p:nvSpPr>
          <p:cNvPr id="3" name="Rectangle 29_#color_$accent1_$accent2-2111&amp;1278"/>
          <p:cNvSpPr/>
          <p:nvPr userDrawn="1">
            <p:custDataLst>
              <p:tags r:id="rId11"/>
            </p:custDataLst>
          </p:nvPr>
        </p:nvSpPr>
        <p:spPr>
          <a:xfrm>
            <a:off x="7960360" y="2626360"/>
            <a:ext cx="4231640" cy="4231640"/>
          </a:xfrm>
          <a:custGeom>
            <a:avLst/>
            <a:gdLst/>
            <a:ahLst/>
            <a:cxnLst/>
            <a:rect l="l" t="t" r="r" b="b"/>
            <a:pathLst>
              <a:path w="3584448" h="3584448">
                <a:moveTo>
                  <a:pt x="3584448" y="0"/>
                </a:moveTo>
                <a:lnTo>
                  <a:pt x="3584448" y="3584448"/>
                </a:lnTo>
                <a:lnTo>
                  <a:pt x="0" y="3584448"/>
                </a:lnTo>
                <a:lnTo>
                  <a:pt x="3584448" y="0"/>
                </a:lnTo>
              </a:path>
            </a:pathLst>
          </a:custGeom>
          <a:gradFill>
            <a:gsLst>
              <a:gs pos="0">
                <a:schemeClr val="accent2">
                  <a:alpha val="100000"/>
                </a:schemeClr>
              </a:gs>
              <a:gs pos="94328">
                <a:schemeClr val="accent1">
                  <a:alpha val="100000"/>
                </a:schemeClr>
              </a:gs>
            </a:gsLst>
            <a:lin ang="10921821"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609600" y="6245225"/>
            <a:ext cx="2844800" cy="476250"/>
          </a:xfrm>
          <a:prstGeom prst="rect">
            <a:avLst/>
          </a:prstGeom>
          <a:noFill/>
          <a:ln w="9525">
            <a:noFill/>
          </a:ln>
        </p:spPr>
        <p:txBody>
          <a:bodyPr/>
          <a:lstStyle>
            <a:lvl1pPr>
              <a:defRPr>
                <a:latin typeface="+mn-lt"/>
              </a:defRPr>
            </a:lvl1pPr>
          </a:lstStyle>
          <a:p>
            <a:pPr lvl="0" fontAlgn="base"/>
            <a:endParaRPr lang="zh-CN" altLang="en-US" strike="noStrike" noProof="1"/>
          </a:p>
        </p:txBody>
      </p:sp>
      <p:sp>
        <p:nvSpPr>
          <p:cNvPr id="6" name="页脚占位符 5"/>
          <p:cNvSpPr>
            <a:spLocks noGrp="1"/>
          </p:cNvSpPr>
          <p:nvPr>
            <p:ph type="ftr" sz="quarter" idx="11"/>
          </p:nvPr>
        </p:nvSpPr>
        <p:spPr>
          <a:xfrm>
            <a:off x="4165600" y="6245225"/>
            <a:ext cx="3860800" cy="476250"/>
          </a:xfrm>
          <a:prstGeom prst="rect">
            <a:avLst/>
          </a:prstGeom>
          <a:noFill/>
          <a:ln w="9525">
            <a:noFill/>
          </a:ln>
        </p:spPr>
        <p:txBody>
          <a:bodyPr/>
          <a:lstStyle>
            <a:lvl1pPr>
              <a:defRPr>
                <a:latin typeface="+mn-lt"/>
              </a:defRPr>
            </a:lvl1pPr>
          </a:lstStyle>
          <a:p>
            <a:pPr lvl="0" fontAlgn="base"/>
            <a:endParaRPr lang="zh-CN" altLang="en-US" strike="noStrike" noProof="1"/>
          </a:p>
        </p:txBody>
      </p:sp>
      <p:sp>
        <p:nvSpPr>
          <p:cNvPr id="7" name="灯片编号占位符 6"/>
          <p:cNvSpPr>
            <a:spLocks noGrp="1"/>
          </p:cNvSpPr>
          <p:nvPr>
            <p:ph type="sldNum" sz="quarter" idx="12"/>
          </p:nvPr>
        </p:nvSpPr>
        <p:spPr>
          <a:xfrm>
            <a:off x="8737600" y="6245225"/>
            <a:ext cx="2844800" cy="476250"/>
          </a:xfrm>
          <a:prstGeom prst="rect">
            <a:avLst/>
          </a:prstGeom>
          <a:noFill/>
          <a:ln w="9525">
            <a:noFill/>
          </a:ln>
        </p:spPr>
        <p:txBody>
          <a:bodyPr/>
          <a:lstStyle>
            <a:lvl1pPr>
              <a:defRPr>
                <a:latin typeface="+mn-lt"/>
              </a:defRPr>
            </a:lvl1pPr>
          </a:lstStyle>
          <a:p>
            <a:pPr lvl="0" fontAlgn="base"/>
            <a:fld id="{9A0DB2DC-4C9A-4742-B13C-FB6460FD3503}" type="slidenum">
              <a:rPr lang="zh-CN" altLang="en-US" strike="noStrike" noProof="1">
                <a:latin typeface="+mn-lt"/>
                <a:ea typeface="+mn-ea"/>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609600" y="6245225"/>
            <a:ext cx="2844800" cy="476250"/>
          </a:xfrm>
          <a:prstGeom prst="rect">
            <a:avLst/>
          </a:prstGeom>
          <a:noFill/>
          <a:ln w="9525">
            <a:noFill/>
          </a:ln>
        </p:spPr>
        <p:txBody>
          <a:bodyPr/>
          <a:lstStyle>
            <a:lvl1pPr>
              <a:defRPr>
                <a:latin typeface="+mn-lt"/>
              </a:defRPr>
            </a:lvl1pPr>
          </a:lstStyle>
          <a:p>
            <a:pPr lvl="0" fontAlgn="base"/>
            <a:endParaRPr lang="zh-CN" altLang="en-US" strike="noStrike" noProof="1"/>
          </a:p>
        </p:txBody>
      </p:sp>
      <p:sp>
        <p:nvSpPr>
          <p:cNvPr id="8" name="页脚占位符 7"/>
          <p:cNvSpPr>
            <a:spLocks noGrp="1"/>
          </p:cNvSpPr>
          <p:nvPr>
            <p:ph type="ftr" sz="quarter" idx="11"/>
          </p:nvPr>
        </p:nvSpPr>
        <p:spPr>
          <a:xfrm>
            <a:off x="4165600" y="6245225"/>
            <a:ext cx="3860800" cy="476250"/>
          </a:xfrm>
          <a:prstGeom prst="rect">
            <a:avLst/>
          </a:prstGeom>
          <a:noFill/>
          <a:ln w="9525">
            <a:noFill/>
          </a:ln>
        </p:spPr>
        <p:txBody>
          <a:bodyPr/>
          <a:lstStyle>
            <a:lvl1pPr>
              <a:defRPr>
                <a:latin typeface="+mn-lt"/>
              </a:defRPr>
            </a:lvl1pPr>
          </a:lstStyle>
          <a:p>
            <a:pPr lvl="0" fontAlgn="base"/>
            <a:endParaRPr lang="zh-CN" altLang="en-US" strike="noStrike" noProof="1"/>
          </a:p>
        </p:txBody>
      </p:sp>
      <p:sp>
        <p:nvSpPr>
          <p:cNvPr id="9" name="灯片编号占位符 8"/>
          <p:cNvSpPr>
            <a:spLocks noGrp="1"/>
          </p:cNvSpPr>
          <p:nvPr>
            <p:ph type="sldNum" sz="quarter" idx="12"/>
          </p:nvPr>
        </p:nvSpPr>
        <p:spPr>
          <a:xfrm>
            <a:off x="8737600" y="6245225"/>
            <a:ext cx="2844800" cy="476250"/>
          </a:xfrm>
          <a:prstGeom prst="rect">
            <a:avLst/>
          </a:prstGeom>
          <a:noFill/>
          <a:ln w="9525">
            <a:noFill/>
          </a:ln>
        </p:spPr>
        <p:txBody>
          <a:bodyPr/>
          <a:lstStyle>
            <a:lvl1pPr>
              <a:defRPr>
                <a:latin typeface="+mn-lt"/>
              </a:defRPr>
            </a:lvl1pPr>
          </a:lstStyle>
          <a:p>
            <a:pPr lvl="0" fontAlgn="base"/>
            <a:fld id="{9A0DB2DC-4C9A-4742-B13C-FB6460FD3503}" type="slidenum">
              <a:rPr lang="zh-CN" altLang="en-US" strike="noStrike" noProof="1">
                <a:latin typeface="+mn-lt"/>
                <a:ea typeface="+mn-ea"/>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609600" y="6245225"/>
            <a:ext cx="2844800" cy="476250"/>
          </a:xfrm>
          <a:prstGeom prst="rect">
            <a:avLst/>
          </a:prstGeom>
          <a:noFill/>
          <a:ln w="9525">
            <a:noFill/>
          </a:ln>
        </p:spPr>
        <p:txBody>
          <a:bodyPr/>
          <a:lstStyle>
            <a:lvl1pPr>
              <a:defRPr>
                <a:latin typeface="+mn-lt"/>
              </a:defRPr>
            </a:lvl1pPr>
          </a:lstStyle>
          <a:p>
            <a:pPr lvl="0" fontAlgn="base"/>
            <a:endParaRPr lang="zh-CN" altLang="en-US" strike="noStrike" noProof="1"/>
          </a:p>
        </p:txBody>
      </p:sp>
      <p:sp>
        <p:nvSpPr>
          <p:cNvPr id="4" name="页脚占位符 3"/>
          <p:cNvSpPr>
            <a:spLocks noGrp="1"/>
          </p:cNvSpPr>
          <p:nvPr>
            <p:ph type="ftr" sz="quarter" idx="11"/>
          </p:nvPr>
        </p:nvSpPr>
        <p:spPr>
          <a:xfrm>
            <a:off x="4165600" y="6245225"/>
            <a:ext cx="3860800" cy="476250"/>
          </a:xfrm>
          <a:prstGeom prst="rect">
            <a:avLst/>
          </a:prstGeom>
          <a:noFill/>
          <a:ln w="9525">
            <a:noFill/>
          </a:ln>
        </p:spPr>
        <p:txBody>
          <a:bodyPr/>
          <a:lstStyle>
            <a:lvl1pPr>
              <a:defRPr>
                <a:latin typeface="+mn-lt"/>
              </a:defRPr>
            </a:lvl1pPr>
          </a:lstStyle>
          <a:p>
            <a:pPr lvl="0" fontAlgn="base"/>
            <a:endParaRPr lang="zh-CN" altLang="en-US" strike="noStrike" noProof="1"/>
          </a:p>
        </p:txBody>
      </p:sp>
      <p:sp>
        <p:nvSpPr>
          <p:cNvPr id="5" name="灯片编号占位符 4"/>
          <p:cNvSpPr>
            <a:spLocks noGrp="1"/>
          </p:cNvSpPr>
          <p:nvPr>
            <p:ph type="sldNum" sz="quarter" idx="12"/>
          </p:nvPr>
        </p:nvSpPr>
        <p:spPr>
          <a:xfrm>
            <a:off x="8737600" y="6245225"/>
            <a:ext cx="2844800" cy="476250"/>
          </a:xfrm>
          <a:prstGeom prst="rect">
            <a:avLst/>
          </a:prstGeom>
          <a:noFill/>
          <a:ln w="9525">
            <a:noFill/>
          </a:ln>
        </p:spPr>
        <p:txBody>
          <a:bodyPr/>
          <a:lstStyle>
            <a:lvl1pPr>
              <a:defRPr>
                <a:latin typeface="+mn-lt"/>
              </a:defRPr>
            </a:lvl1pPr>
          </a:lstStyle>
          <a:p>
            <a:pPr lvl="0" fontAlgn="base"/>
            <a:fld id="{9A0DB2DC-4C9A-4742-B13C-FB6460FD3503}" type="slidenum">
              <a:rPr lang="zh-CN" altLang="en-US" strike="noStrike" noProof="1">
                <a:latin typeface="+mn-lt"/>
                <a:ea typeface="+mn-ea"/>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245225"/>
            <a:ext cx="2844800" cy="476250"/>
          </a:xfrm>
          <a:prstGeom prst="rect">
            <a:avLst/>
          </a:prstGeom>
          <a:noFill/>
          <a:ln w="9525">
            <a:noFill/>
          </a:ln>
        </p:spPr>
        <p:txBody>
          <a:bodyPr/>
          <a:lstStyle>
            <a:lvl1pPr>
              <a:defRPr>
                <a:latin typeface="+mn-lt"/>
              </a:defRPr>
            </a:lvl1pPr>
          </a:lstStyle>
          <a:p>
            <a:pPr lvl="0" fontAlgn="base"/>
            <a:endParaRPr lang="zh-CN" altLang="en-US" strike="noStrike" noProof="1"/>
          </a:p>
        </p:txBody>
      </p:sp>
      <p:sp>
        <p:nvSpPr>
          <p:cNvPr id="3" name="页脚占位符 2"/>
          <p:cNvSpPr>
            <a:spLocks noGrp="1"/>
          </p:cNvSpPr>
          <p:nvPr>
            <p:ph type="ftr" sz="quarter" idx="11"/>
          </p:nvPr>
        </p:nvSpPr>
        <p:spPr>
          <a:xfrm>
            <a:off x="4165600" y="6245225"/>
            <a:ext cx="3860800" cy="476250"/>
          </a:xfrm>
          <a:prstGeom prst="rect">
            <a:avLst/>
          </a:prstGeom>
          <a:noFill/>
          <a:ln w="9525">
            <a:noFill/>
          </a:ln>
        </p:spPr>
        <p:txBody>
          <a:bodyPr/>
          <a:lstStyle>
            <a:lvl1pPr>
              <a:defRPr>
                <a:latin typeface="+mn-lt"/>
              </a:defRPr>
            </a:lvl1pPr>
          </a:lstStyle>
          <a:p>
            <a:pPr lvl="0" fontAlgn="base"/>
            <a:endParaRPr lang="zh-CN" altLang="en-US" strike="noStrike" noProof="1"/>
          </a:p>
        </p:txBody>
      </p:sp>
      <p:sp>
        <p:nvSpPr>
          <p:cNvPr id="4" name="灯片编号占位符 3"/>
          <p:cNvSpPr>
            <a:spLocks noGrp="1"/>
          </p:cNvSpPr>
          <p:nvPr>
            <p:ph type="sldNum" sz="quarter" idx="12"/>
          </p:nvPr>
        </p:nvSpPr>
        <p:spPr>
          <a:xfrm>
            <a:off x="8737600" y="6245225"/>
            <a:ext cx="2844800" cy="476250"/>
          </a:xfrm>
          <a:prstGeom prst="rect">
            <a:avLst/>
          </a:prstGeom>
          <a:noFill/>
          <a:ln w="9525">
            <a:noFill/>
          </a:ln>
        </p:spPr>
        <p:txBody>
          <a:bodyPr/>
          <a:lstStyle>
            <a:lvl1pPr>
              <a:defRPr>
                <a:latin typeface="+mn-lt"/>
              </a:defRPr>
            </a:lvl1pPr>
          </a:lstStyle>
          <a:p>
            <a:pPr lvl="0" fontAlgn="base"/>
            <a:fld id="{9A0DB2DC-4C9A-4742-B13C-FB6460FD3503}" type="slidenum">
              <a:rPr lang="zh-CN" altLang="en-US" strike="noStrike" noProof="1">
                <a:latin typeface="+mn-lt"/>
                <a:ea typeface="+mn-ea"/>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609600" y="6245225"/>
            <a:ext cx="2844800" cy="476250"/>
          </a:xfrm>
          <a:prstGeom prst="rect">
            <a:avLst/>
          </a:prstGeom>
          <a:noFill/>
          <a:ln w="9525">
            <a:noFill/>
          </a:ln>
        </p:spPr>
        <p:txBody>
          <a:bodyPr/>
          <a:lstStyle>
            <a:lvl1pPr>
              <a:defRPr>
                <a:latin typeface="+mn-lt"/>
              </a:defRPr>
            </a:lvl1pPr>
          </a:lstStyle>
          <a:p>
            <a:pPr lvl="0" fontAlgn="base"/>
            <a:endParaRPr lang="zh-CN" altLang="en-US" strike="noStrike" noProof="1"/>
          </a:p>
        </p:txBody>
      </p:sp>
      <p:sp>
        <p:nvSpPr>
          <p:cNvPr id="6" name="页脚占位符 5"/>
          <p:cNvSpPr>
            <a:spLocks noGrp="1"/>
          </p:cNvSpPr>
          <p:nvPr>
            <p:ph type="ftr" sz="quarter" idx="11"/>
          </p:nvPr>
        </p:nvSpPr>
        <p:spPr>
          <a:xfrm>
            <a:off x="4165600" y="6245225"/>
            <a:ext cx="3860800" cy="476250"/>
          </a:xfrm>
          <a:prstGeom prst="rect">
            <a:avLst/>
          </a:prstGeom>
          <a:noFill/>
          <a:ln w="9525">
            <a:noFill/>
          </a:ln>
        </p:spPr>
        <p:txBody>
          <a:bodyPr/>
          <a:lstStyle>
            <a:lvl1pPr>
              <a:defRPr>
                <a:latin typeface="+mn-lt"/>
              </a:defRPr>
            </a:lvl1pPr>
          </a:lstStyle>
          <a:p>
            <a:pPr lvl="0" fontAlgn="base"/>
            <a:endParaRPr lang="zh-CN" altLang="en-US" strike="noStrike" noProof="1"/>
          </a:p>
        </p:txBody>
      </p:sp>
      <p:sp>
        <p:nvSpPr>
          <p:cNvPr id="7" name="灯片编号占位符 6"/>
          <p:cNvSpPr>
            <a:spLocks noGrp="1"/>
          </p:cNvSpPr>
          <p:nvPr>
            <p:ph type="sldNum" sz="quarter" idx="12"/>
          </p:nvPr>
        </p:nvSpPr>
        <p:spPr>
          <a:xfrm>
            <a:off x="8737600" y="6245225"/>
            <a:ext cx="2844800" cy="476250"/>
          </a:xfrm>
          <a:prstGeom prst="rect">
            <a:avLst/>
          </a:prstGeom>
          <a:noFill/>
          <a:ln w="9525">
            <a:noFill/>
          </a:ln>
        </p:spPr>
        <p:txBody>
          <a:bodyPr/>
          <a:lstStyle>
            <a:lvl1pPr>
              <a:defRPr>
                <a:latin typeface="+mn-lt"/>
              </a:defRPr>
            </a:lvl1pPr>
          </a:lstStyle>
          <a:p>
            <a:pPr lvl="0" fontAlgn="base"/>
            <a:fld id="{9A0DB2DC-4C9A-4742-B13C-FB6460FD3503}" type="slidenum">
              <a:rPr lang="zh-CN" altLang="en-US" strike="noStrike" noProof="1">
                <a:latin typeface="+mn-lt"/>
                <a:ea typeface="+mn-ea"/>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609600" y="6245225"/>
            <a:ext cx="2844800" cy="476250"/>
          </a:xfrm>
          <a:prstGeom prst="rect">
            <a:avLst/>
          </a:prstGeom>
          <a:noFill/>
          <a:ln w="9525">
            <a:noFill/>
          </a:ln>
        </p:spPr>
        <p:txBody>
          <a:bodyPr/>
          <a:lstStyle>
            <a:lvl1pPr>
              <a:defRPr>
                <a:latin typeface="+mn-lt"/>
              </a:defRPr>
            </a:lvl1pPr>
          </a:lstStyle>
          <a:p>
            <a:pPr lvl="0" fontAlgn="base"/>
            <a:endParaRPr lang="zh-CN" altLang="en-US" strike="noStrike" noProof="1"/>
          </a:p>
        </p:txBody>
      </p:sp>
      <p:sp>
        <p:nvSpPr>
          <p:cNvPr id="6" name="页脚占位符 5"/>
          <p:cNvSpPr>
            <a:spLocks noGrp="1"/>
          </p:cNvSpPr>
          <p:nvPr>
            <p:ph type="ftr" sz="quarter" idx="11"/>
          </p:nvPr>
        </p:nvSpPr>
        <p:spPr>
          <a:xfrm>
            <a:off x="4165600" y="6245225"/>
            <a:ext cx="3860800" cy="476250"/>
          </a:xfrm>
          <a:prstGeom prst="rect">
            <a:avLst/>
          </a:prstGeom>
          <a:noFill/>
          <a:ln w="9525">
            <a:noFill/>
          </a:ln>
        </p:spPr>
        <p:txBody>
          <a:bodyPr/>
          <a:lstStyle>
            <a:lvl1pPr>
              <a:defRPr>
                <a:latin typeface="+mn-lt"/>
              </a:defRPr>
            </a:lvl1pPr>
          </a:lstStyle>
          <a:p>
            <a:pPr lvl="0" fontAlgn="base"/>
            <a:endParaRPr lang="zh-CN" altLang="en-US" strike="noStrike" noProof="1"/>
          </a:p>
        </p:txBody>
      </p:sp>
      <p:sp>
        <p:nvSpPr>
          <p:cNvPr id="7" name="灯片编号占位符 6"/>
          <p:cNvSpPr>
            <a:spLocks noGrp="1"/>
          </p:cNvSpPr>
          <p:nvPr>
            <p:ph type="sldNum" sz="quarter" idx="12"/>
          </p:nvPr>
        </p:nvSpPr>
        <p:spPr>
          <a:xfrm>
            <a:off x="8737600" y="6245225"/>
            <a:ext cx="2844800" cy="476250"/>
          </a:xfrm>
          <a:prstGeom prst="rect">
            <a:avLst/>
          </a:prstGeom>
          <a:noFill/>
          <a:ln w="9525">
            <a:noFill/>
          </a:ln>
        </p:spPr>
        <p:txBody>
          <a:bodyPr/>
          <a:lstStyle>
            <a:lvl1pPr>
              <a:defRPr>
                <a:latin typeface="+mn-lt"/>
              </a:defRPr>
            </a:lvl1pPr>
          </a:lstStyle>
          <a:p>
            <a:pPr lvl="0" fontAlgn="base"/>
            <a:fld id="{9A0DB2DC-4C9A-4742-B13C-FB6460FD3503}" type="slidenum">
              <a:rPr lang="zh-CN" altLang="en-US" strike="noStrike" noProof="1">
                <a:latin typeface="+mn-lt"/>
                <a:ea typeface="+mn-ea"/>
                <a:cs typeface="+mn-cs"/>
              </a:rPr>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9" Type="http://schemas.openxmlformats.org/officeDocument/2006/relationships/theme" Target="../theme/theme2.xml"/><Relationship Id="rId18" Type="http://schemas.openxmlformats.org/officeDocument/2006/relationships/tags" Target="../tags/tag35.xml"/><Relationship Id="rId17" Type="http://schemas.openxmlformats.org/officeDocument/2006/relationships/tags" Target="../tags/tag34.xml"/><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9" Type="http://schemas.openxmlformats.org/officeDocument/2006/relationships/theme" Target="../theme/theme3.xml"/><Relationship Id="rId18" Type="http://schemas.openxmlformats.org/officeDocument/2006/relationships/tags" Target="../tags/tag112.xml"/><Relationship Id="rId17" Type="http://schemas.openxmlformats.org/officeDocument/2006/relationships/tags" Target="../tags/tag111.xml"/><Relationship Id="rId16" Type="http://schemas.openxmlformats.org/officeDocument/2006/relationships/tags" Target="../tags/tag110.xml"/><Relationship Id="rId15" Type="http://schemas.openxmlformats.org/officeDocument/2006/relationships/tags" Target="../tags/tag109.xml"/><Relationship Id="rId14" Type="http://schemas.openxmlformats.org/officeDocument/2006/relationships/tags" Target="../tags/tag108.xml"/><Relationship Id="rId13" Type="http://schemas.openxmlformats.org/officeDocument/2006/relationships/tags" Target="../tags/tag107.xml"/><Relationship Id="rId12" Type="http://schemas.openxmlformats.org/officeDocument/2006/relationships/tags" Target="../tags/tag10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p:nvPr>
        </p:nvSpPr>
        <p:spPr>
          <a:xfrm>
            <a:off x="609600" y="1600200"/>
            <a:ext cx="10972800" cy="4525963"/>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atin typeface="+mn-lt"/>
                <a:ea typeface="+mn-ea"/>
              </a:defRPr>
            </a:lvl1pPr>
          </a:lstStyle>
          <a:p>
            <a:pPr lvl="0" fontAlgn="base"/>
            <a:endParaRPr lang="zh-CN" altLang="en-US" strike="noStrike" noProof="1"/>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atin typeface="+mn-lt"/>
                <a:ea typeface="+mn-ea"/>
              </a:defRPr>
            </a:lvl1pPr>
          </a:lstStyle>
          <a:p>
            <a:pPr lvl="0" fontAlgn="base"/>
            <a:endParaRPr lang="zh-CN" altLang="en-US" strike="noStrike" noProof="1"/>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atin typeface="+mn-lt"/>
                <a:ea typeface="+mn-ea"/>
              </a:defRPr>
            </a:lvl1pPr>
          </a:lstStyle>
          <a:p>
            <a:pPr lvl="0" fontAlgn="base"/>
            <a:fld id="{9A0DB2DC-4C9A-4742-B13C-FB6460FD3503}" type="slidenum">
              <a:rPr lang="zh-CN" altLang="en-US" strike="noStrike" noProof="1">
                <a:latin typeface="+mn-lt"/>
                <a:ea typeface="+mn-ea"/>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050" name="标题占位符 1"/>
          <p:cNvSpPr>
            <a:spLocks noGrp="1"/>
          </p:cNvSpPr>
          <p:nvPr>
            <p:ph type="title"/>
            <p:custDataLst>
              <p:tags r:id="rId12"/>
            </p:custDataLst>
          </p:nvPr>
        </p:nvSpPr>
        <p:spPr>
          <a:xfrm>
            <a:off x="695325" y="360363"/>
            <a:ext cx="10801350" cy="719137"/>
          </a:xfrm>
          <a:prstGeom prst="rect">
            <a:avLst/>
          </a:prstGeom>
          <a:noFill/>
          <a:ln w="9525">
            <a:noFill/>
          </a:ln>
        </p:spPr>
        <p:txBody>
          <a:bodyPr vert="horz" wrap="square" lIns="0" tIns="0" rIns="0" bIns="0" anchor="b" anchorCtr="0"/>
          <a:p>
            <a:pPr lvl="0"/>
            <a:r>
              <a:rPr lang="zh-CN" altLang="en-US" dirty="0"/>
              <a:t>单击此处编辑母版标题样式</a:t>
            </a:r>
            <a:endParaRPr lang="zh-CN" altLang="en-US" dirty="0"/>
          </a:p>
        </p:txBody>
      </p:sp>
      <p:sp>
        <p:nvSpPr>
          <p:cNvPr id="2051" name="文本占位符 2"/>
          <p:cNvSpPr>
            <a:spLocks noGrp="1"/>
          </p:cNvSpPr>
          <p:nvPr>
            <p:ph type="body"/>
            <p:custDataLst>
              <p:tags r:id="rId13"/>
            </p:custDataLst>
          </p:nvPr>
        </p:nvSpPr>
        <p:spPr>
          <a:xfrm>
            <a:off x="695325" y="1363663"/>
            <a:ext cx="10801350" cy="4813300"/>
          </a:xfrm>
          <a:prstGeom prst="rect">
            <a:avLst/>
          </a:prstGeom>
          <a:noFill/>
          <a:ln w="9525">
            <a:noFill/>
          </a:ln>
        </p:spPr>
        <p:txBody>
          <a:bodyPr vert="horz" wrap="square" lIns="0" tIns="0" rIns="0" bIns="0"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a:t>
            </a:r>
            <a:r>
              <a:rPr lang="zh-CN" altLang="en-US" dirty="0"/>
              <a:t>三级</a:t>
            </a:r>
            <a:endParaRPr lang="zh-CN" altLang="en-US" dirty="0"/>
          </a:p>
          <a:p>
            <a:pPr lvl="3"/>
            <a:r>
              <a:rPr lang="zh-CN" altLang="en-US" dirty="0"/>
              <a:t>第</a:t>
            </a:r>
            <a:r>
              <a:rPr lang="zh-CN" altLang="en-US" dirty="0"/>
              <a:t>四级</a:t>
            </a:r>
            <a:endParaRPr lang="zh-CN" altLang="en-US" dirty="0"/>
          </a:p>
          <a:p>
            <a:pPr lvl="4"/>
            <a:r>
              <a:rPr lang="zh-CN" altLang="en-US" dirty="0"/>
              <a:t>第</a:t>
            </a:r>
            <a:r>
              <a:rPr lang="zh-CN" altLang="en-US" dirty="0"/>
              <a:t>五级</a:t>
            </a:r>
            <a:endParaRPr lang="zh-CN" altLang="en-US" dirty="0"/>
          </a:p>
        </p:txBody>
      </p:sp>
      <p:sp>
        <p:nvSpPr>
          <p:cNvPr id="4" name="日期占位符 3"/>
          <p:cNvSpPr>
            <a:spLocks noGrp="1"/>
          </p:cNvSpPr>
          <p:nvPr>
            <p:ph type="dt" sz="half" idx="2"/>
            <p:custDataLst>
              <p:tags r:id="rId14"/>
            </p:custDataLst>
          </p:nvPr>
        </p:nvSpPr>
        <p:spPr>
          <a:xfrm>
            <a:off x="695325"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pPr fontAlgn="base"/>
            <a:fld id="{5592522B-0F24-4480-B9DD-A9474A6880D6}"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3"/>
            <p:custDataLst>
              <p:tags r:id="rId15"/>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fontAlgn="base"/>
            <a:endParaRPr lang="zh-CN" altLang="en-US" strike="noStrike" noProof="1" dirty="0"/>
          </a:p>
        </p:txBody>
      </p:sp>
      <p:sp>
        <p:nvSpPr>
          <p:cNvPr id="6" name="灯片编号占位符 5"/>
          <p:cNvSpPr>
            <a:spLocks noGrp="1"/>
          </p:cNvSpPr>
          <p:nvPr>
            <p:ph type="sldNum" sz="quarter" idx="4"/>
            <p:custDataLst>
              <p:tags r:id="rId16"/>
            </p:custDataLst>
          </p:nvPr>
        </p:nvSpPr>
        <p:spPr>
          <a:xfrm>
            <a:off x="8753475"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pPr fontAlgn="base"/>
            <a:fld id="{BE5F26B5-172A-4DC2-B0B7-181CFC56B87C}"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8" name="Rectangle 29_#color_$accent1_$accent2-2111&amp;1305"/>
          <p:cNvSpPr/>
          <p:nvPr userDrawn="1">
            <p:custDataLst>
              <p:tags r:id="rId17"/>
            </p:custDataLst>
          </p:nvPr>
        </p:nvSpPr>
        <p:spPr>
          <a:xfrm>
            <a:off x="11214100" y="5880100"/>
            <a:ext cx="977900" cy="977900"/>
          </a:xfrm>
          <a:custGeom>
            <a:avLst/>
            <a:gdLst/>
            <a:ahLst/>
            <a:cxnLst/>
            <a:rect l="l" t="t" r="r" b="b"/>
            <a:pathLst>
              <a:path w="978408" h="978408">
                <a:moveTo>
                  <a:pt x="978408" y="0"/>
                </a:moveTo>
                <a:lnTo>
                  <a:pt x="978408" y="978408"/>
                </a:lnTo>
                <a:lnTo>
                  <a:pt x="0" y="978408"/>
                </a:lnTo>
                <a:lnTo>
                  <a:pt x="978408" y="0"/>
                </a:lnTo>
              </a:path>
            </a:pathLst>
          </a:custGeom>
          <a:gradFill>
            <a:gsLst>
              <a:gs pos="0">
                <a:schemeClr val="accent2">
                  <a:alpha val="100000"/>
                </a:schemeClr>
              </a:gs>
              <a:gs pos="94328">
                <a:schemeClr val="accent1">
                  <a:alpha val="100000"/>
                </a:schemeClr>
              </a:gs>
            </a:gsLst>
            <a:lin ang="10921821"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a:lstStyle/>
          <a:p>
            <a:pPr fontAlgn="base"/>
            <a:endParaRPr lang="zh-CN" altLang="en-US" sz="1800" strike="noStrike" noProof="1"/>
          </a:p>
        </p:txBody>
      </p:sp>
      <p:sp>
        <p:nvSpPr>
          <p:cNvPr id="7" name="KSO_TEMPLATE" hidden="1"/>
          <p:cNvSpPr/>
          <p:nvPr userDrawn="1">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800"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b="1" kern="1200">
          <a:solidFill>
            <a:schemeClr val="tx1"/>
          </a:solidFill>
          <a:latin typeface="+mj-ea"/>
          <a:ea typeface="+mj-ea"/>
          <a:cs typeface="+mj-ea"/>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ea"/>
          <a:ea typeface="+mn-ea"/>
          <a:cs typeface="+mn-ea"/>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ea"/>
          <a:ea typeface="+mn-ea"/>
          <a:cs typeface="+mn-ea"/>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ea"/>
          <a:ea typeface="+mn-ea"/>
          <a:cs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ea"/>
          <a:ea typeface="+mn-ea"/>
          <a:cs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ea"/>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9600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96000" y="1364400"/>
            <a:ext cx="10800000" cy="4813200"/>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4"/>
            </p:custDataLst>
          </p:nvPr>
        </p:nvSpPr>
        <p:spPr>
          <a:xfrm>
            <a:off x="69600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754110"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8" name="Rectangle 29_#color_$accent1_$accent2-2111&amp;1305"/>
          <p:cNvSpPr/>
          <p:nvPr userDrawn="1">
            <p:custDataLst>
              <p:tags r:id="rId17"/>
            </p:custDataLst>
          </p:nvPr>
        </p:nvSpPr>
        <p:spPr>
          <a:xfrm>
            <a:off x="11213592" y="5879592"/>
            <a:ext cx="978408" cy="978408"/>
          </a:xfrm>
          <a:custGeom>
            <a:avLst/>
            <a:gdLst/>
            <a:ahLst/>
            <a:cxnLst/>
            <a:rect l="l" t="t" r="r" b="b"/>
            <a:pathLst>
              <a:path w="978408" h="978408">
                <a:moveTo>
                  <a:pt x="978408" y="0"/>
                </a:moveTo>
                <a:lnTo>
                  <a:pt x="978408" y="978408"/>
                </a:lnTo>
                <a:lnTo>
                  <a:pt x="0" y="978408"/>
                </a:lnTo>
                <a:lnTo>
                  <a:pt x="978408" y="0"/>
                </a:lnTo>
              </a:path>
            </a:pathLst>
          </a:custGeom>
          <a:gradFill>
            <a:gsLst>
              <a:gs pos="0">
                <a:schemeClr val="accent2">
                  <a:alpha val="100000"/>
                </a:schemeClr>
              </a:gs>
              <a:gs pos="94328">
                <a:schemeClr val="accent1">
                  <a:alpha val="100000"/>
                </a:schemeClr>
              </a:gs>
            </a:gsLst>
            <a:lin ang="10921821"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a:lstStyle/>
          <a:p>
            <a:endParaRPr lang="zh-CN" altLang="en-US" sz="1800"/>
          </a:p>
        </p:txBody>
      </p:sp>
      <p:sp>
        <p:nvSpPr>
          <p:cNvPr id="7" name="KSO_TEMPLATE" hidden="1"/>
          <p:cNvSpPr/>
          <p:nvPr userDrawn="1">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100000"/>
        </a:lnSpc>
        <a:spcBef>
          <a:spcPct val="0"/>
        </a:spcBef>
        <a:buNone/>
        <a:defRPr sz="3600" b="1" kern="1200">
          <a:solidFill>
            <a:schemeClr val="tx1"/>
          </a:solidFill>
          <a:latin typeface="+mj-ea"/>
          <a:ea typeface="+mj-ea"/>
          <a:cs typeface="+mj-ea"/>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ea"/>
          <a:ea typeface="+mn-ea"/>
          <a:cs typeface="+mn-ea"/>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ea"/>
          <a:ea typeface="+mn-ea"/>
          <a:cs typeface="+mn-ea"/>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ea"/>
          <a:ea typeface="+mn-ea"/>
          <a:cs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ea"/>
          <a:ea typeface="+mn-ea"/>
          <a:cs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ea"/>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1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12.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tags" Target="../tags/tag146.xml"/><Relationship Id="rId11" Type="http://schemas.openxmlformats.org/officeDocument/2006/relationships/slideLayout" Target="../slideLayouts/slideLayout25.xml"/><Relationship Id="rId10" Type="http://schemas.openxmlformats.org/officeDocument/2006/relationships/tags" Target="../tags/tag154.xml"/><Relationship Id="rId1" Type="http://schemas.openxmlformats.org/officeDocument/2006/relationships/tags" Target="../tags/tag145.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160.xml"/><Relationship Id="rId6" Type="http://schemas.openxmlformats.org/officeDocument/2006/relationships/image" Target="../media/image2.jpeg"/><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172.xml"/><Relationship Id="rId6" Type="http://schemas.openxmlformats.org/officeDocument/2006/relationships/image" Target="../media/image3.jpeg"/><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178.xml"/><Relationship Id="rId6" Type="http://schemas.openxmlformats.org/officeDocument/2006/relationships/image" Target="../media/image4.jpeg"/><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184.xml"/><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190.xml"/><Relationship Id="rId6" Type="http://schemas.openxmlformats.org/officeDocument/2006/relationships/image" Target="../media/image7.jpeg"/><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196.xml"/><Relationship Id="rId6" Type="http://schemas.openxmlformats.org/officeDocument/2006/relationships/image" Target="../media/image8.jpeg"/><Relationship Id="rId5" Type="http://schemas.openxmlformats.org/officeDocument/2006/relationships/tags" Target="../tags/tag195.xml"/><Relationship Id="rId4" Type="http://schemas.openxmlformats.org/officeDocument/2006/relationships/tags" Target="../tags/tag194.xml"/><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s>
</file>

<file path=ppt/slides/_rels/slide2.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1" Type="http://schemas.openxmlformats.org/officeDocument/2006/relationships/slideLayout" Target="../slideLayouts/slideLayout25.xml"/><Relationship Id="rId10" Type="http://schemas.openxmlformats.org/officeDocument/2006/relationships/tags" Target="../tags/tag123.xml"/><Relationship Id="rId1" Type="http://schemas.openxmlformats.org/officeDocument/2006/relationships/tags" Target="../tags/tag114.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202.xml"/><Relationship Id="rId6" Type="http://schemas.openxmlformats.org/officeDocument/2006/relationships/image" Target="../media/image9.png"/><Relationship Id="rId5" Type="http://schemas.openxmlformats.org/officeDocument/2006/relationships/tags" Target="../tags/tag201.xml"/><Relationship Id="rId4" Type="http://schemas.openxmlformats.org/officeDocument/2006/relationships/tags" Target="../tags/tag200.xml"/><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208.xml"/><Relationship Id="rId6" Type="http://schemas.openxmlformats.org/officeDocument/2006/relationships/image" Target="../media/image10.jpeg"/><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214.xml"/><Relationship Id="rId6" Type="http://schemas.openxmlformats.org/officeDocument/2006/relationships/image" Target="../media/image11.jpeg"/><Relationship Id="rId5" Type="http://schemas.openxmlformats.org/officeDocument/2006/relationships/tags" Target="../tags/tag213.xml"/><Relationship Id="rId4" Type="http://schemas.openxmlformats.org/officeDocument/2006/relationships/tags" Target="../tags/tag212.xml"/><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220.xml"/><Relationship Id="rId6" Type="http://schemas.openxmlformats.org/officeDocument/2006/relationships/image" Target="../media/image12.jpeg"/><Relationship Id="rId5" Type="http://schemas.openxmlformats.org/officeDocument/2006/relationships/tags" Target="../tags/tag219.xml"/><Relationship Id="rId4" Type="http://schemas.openxmlformats.org/officeDocument/2006/relationships/tags" Target="../tags/tag218.xml"/><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226.xml"/><Relationship Id="rId6" Type="http://schemas.openxmlformats.org/officeDocument/2006/relationships/image" Target="../media/image13.jpeg"/><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tags" Target="../tags/tag236.xml"/><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44.xml"/><Relationship Id="rId5" Type="http://schemas.openxmlformats.org/officeDocument/2006/relationships/tags" Target="../tags/tag243.xml"/><Relationship Id="rId4" Type="http://schemas.openxmlformats.org/officeDocument/2006/relationships/tags" Target="../tags/tag242.xml"/><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tags" Target="../tags/tag245.xml"/></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53.xml"/><Relationship Id="rId5" Type="http://schemas.openxmlformats.org/officeDocument/2006/relationships/tags" Target="../tags/tag252.xml"/><Relationship Id="rId4" Type="http://schemas.openxmlformats.org/officeDocument/2006/relationships/tags" Target="../tags/tag251.xml"/><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24.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58.xml"/><Relationship Id="rId5" Type="http://schemas.openxmlformats.org/officeDocument/2006/relationships/image" Target="../media/image14.jpeg"/><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tags" Target="../tags/tag254.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264.xml"/><Relationship Id="rId6" Type="http://schemas.openxmlformats.org/officeDocument/2006/relationships/image" Target="../media/image15.jpeg"/><Relationship Id="rId5" Type="http://schemas.openxmlformats.org/officeDocument/2006/relationships/tags" Target="../tags/tag263.xml"/><Relationship Id="rId4" Type="http://schemas.openxmlformats.org/officeDocument/2006/relationships/tags" Target="../tags/tag262.xml"/><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8.xml"/><Relationship Id="rId6" Type="http://schemas.openxmlformats.org/officeDocument/2006/relationships/tags" Target="../tags/tag270.xml"/><Relationship Id="rId5" Type="http://schemas.openxmlformats.org/officeDocument/2006/relationships/tags" Target="../tags/tag269.xml"/><Relationship Id="rId4" Type="http://schemas.openxmlformats.org/officeDocument/2006/relationships/tags" Target="../tags/tag268.xml"/><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s>
</file>

<file path=ppt/slides/_rels/slide33.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tags" Target="../tags/tag271.xml"/></Relationships>
</file>

<file path=ppt/slides/_rels/slide3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82.xml"/><Relationship Id="rId5" Type="http://schemas.openxmlformats.org/officeDocument/2006/relationships/tags" Target="../tags/tag281.xml"/><Relationship Id="rId4" Type="http://schemas.openxmlformats.org/officeDocument/2006/relationships/tags" Target="../tags/tag280.xml"/><Relationship Id="rId3" Type="http://schemas.openxmlformats.org/officeDocument/2006/relationships/tags" Target="../tags/tag279.xml"/><Relationship Id="rId2" Type="http://schemas.openxmlformats.org/officeDocument/2006/relationships/tags" Target="../tags/tag278.xml"/><Relationship Id="rId1" Type="http://schemas.openxmlformats.org/officeDocument/2006/relationships/tags" Target="../tags/tag277.xml"/></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88.xml"/><Relationship Id="rId5" Type="http://schemas.openxmlformats.org/officeDocument/2006/relationships/tags" Target="../tags/tag287.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tags" Target="../tags/tag283.xml"/></Relationships>
</file>

<file path=ppt/slides/_rels/slide3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tags" Target="../tags/tag289.xml"/></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00.xml"/><Relationship Id="rId5" Type="http://schemas.openxmlformats.org/officeDocument/2006/relationships/tags" Target="../tags/tag299.xml"/><Relationship Id="rId4" Type="http://schemas.openxmlformats.org/officeDocument/2006/relationships/tags" Target="../tags/tag298.xml"/><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tags" Target="../tags/tag295.xml"/></Relationships>
</file>

<file path=ppt/slides/_rels/slide3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06.xml"/><Relationship Id="rId5" Type="http://schemas.openxmlformats.org/officeDocument/2006/relationships/tags" Target="../tags/tag305.xml"/><Relationship Id="rId4" Type="http://schemas.openxmlformats.org/officeDocument/2006/relationships/tags" Target="../tags/tag304.xml"/><Relationship Id="rId3" Type="http://schemas.openxmlformats.org/officeDocument/2006/relationships/tags" Target="../tags/tag303.xml"/><Relationship Id="rId2" Type="http://schemas.openxmlformats.org/officeDocument/2006/relationships/tags" Target="../tags/tag302.xml"/><Relationship Id="rId1" Type="http://schemas.openxmlformats.org/officeDocument/2006/relationships/tags" Target="../tags/tag301.xml"/></Relationships>
</file>

<file path=ppt/slides/_rels/slide39.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12.xml"/><Relationship Id="rId5" Type="http://schemas.openxmlformats.org/officeDocument/2006/relationships/tags" Target="../tags/tag311.xml"/><Relationship Id="rId4" Type="http://schemas.openxmlformats.org/officeDocument/2006/relationships/tags" Target="../tags/tag310.xml"/><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25.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318.xml"/><Relationship Id="rId6" Type="http://schemas.openxmlformats.org/officeDocument/2006/relationships/image" Target="../media/image16.png"/><Relationship Id="rId5" Type="http://schemas.openxmlformats.org/officeDocument/2006/relationships/tags" Target="../tags/tag317.xml"/><Relationship Id="rId4" Type="http://schemas.openxmlformats.org/officeDocument/2006/relationships/tags" Target="../tags/tag316.xml"/><Relationship Id="rId3" Type="http://schemas.openxmlformats.org/officeDocument/2006/relationships/tags" Target="../tags/tag315.xml"/><Relationship Id="rId2" Type="http://schemas.openxmlformats.org/officeDocument/2006/relationships/tags" Target="../tags/tag314.xml"/><Relationship Id="rId1" Type="http://schemas.openxmlformats.org/officeDocument/2006/relationships/tags" Target="../tags/tag313.xml"/></Relationships>
</file>

<file path=ppt/slides/_rels/slide41.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324.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tags" Target="../tags/tag323.xml"/><Relationship Id="rId4" Type="http://schemas.openxmlformats.org/officeDocument/2006/relationships/tags" Target="../tags/tag322.xml"/><Relationship Id="rId3" Type="http://schemas.openxmlformats.org/officeDocument/2006/relationships/tags" Target="../tags/tag321.xml"/><Relationship Id="rId2" Type="http://schemas.openxmlformats.org/officeDocument/2006/relationships/tags" Target="../tags/tag320.xml"/><Relationship Id="rId1" Type="http://schemas.openxmlformats.org/officeDocument/2006/relationships/tags" Target="../tags/tag319.xml"/></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30.xml"/><Relationship Id="rId5" Type="http://schemas.openxmlformats.org/officeDocument/2006/relationships/tags" Target="../tags/tag329.xml"/><Relationship Id="rId4" Type="http://schemas.openxmlformats.org/officeDocument/2006/relationships/tags" Target="../tags/tag328.xml"/><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tags" Target="../tags/tag325.xml"/></Relationships>
</file>

<file path=ppt/slides/_rels/slide43.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336.xml"/><Relationship Id="rId6" Type="http://schemas.openxmlformats.org/officeDocument/2006/relationships/image" Target="../media/image19.jpeg"/><Relationship Id="rId5" Type="http://schemas.openxmlformats.org/officeDocument/2006/relationships/tags" Target="../tags/tag335.xml"/><Relationship Id="rId4" Type="http://schemas.openxmlformats.org/officeDocument/2006/relationships/tags" Target="../tags/tag334.xml"/><Relationship Id="rId3" Type="http://schemas.openxmlformats.org/officeDocument/2006/relationships/tags" Target="../tags/tag333.xml"/><Relationship Id="rId2" Type="http://schemas.openxmlformats.org/officeDocument/2006/relationships/tags" Target="../tags/tag332.xml"/><Relationship Id="rId1" Type="http://schemas.openxmlformats.org/officeDocument/2006/relationships/tags" Target="../tags/tag331.xml"/></Relationships>
</file>

<file path=ppt/slides/_rels/slide4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42.xml"/><Relationship Id="rId5" Type="http://schemas.openxmlformats.org/officeDocument/2006/relationships/tags" Target="../tags/tag341.xml"/><Relationship Id="rId4" Type="http://schemas.openxmlformats.org/officeDocument/2006/relationships/tags" Target="../tags/tag340.xml"/><Relationship Id="rId3" Type="http://schemas.openxmlformats.org/officeDocument/2006/relationships/tags" Target="../tags/tag339.xml"/><Relationship Id="rId2" Type="http://schemas.openxmlformats.org/officeDocument/2006/relationships/tags" Target="../tags/tag338.xml"/><Relationship Id="rId1" Type="http://schemas.openxmlformats.org/officeDocument/2006/relationships/tags" Target="../tags/tag337.xml"/></Relationships>
</file>

<file path=ppt/slides/_rels/slide4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48.xml"/><Relationship Id="rId5" Type="http://schemas.openxmlformats.org/officeDocument/2006/relationships/tags" Target="../tags/tag347.xml"/><Relationship Id="rId4" Type="http://schemas.openxmlformats.org/officeDocument/2006/relationships/tags" Target="../tags/tag346.xml"/><Relationship Id="rId3" Type="http://schemas.openxmlformats.org/officeDocument/2006/relationships/tags" Target="../tags/tag345.xml"/><Relationship Id="rId2" Type="http://schemas.openxmlformats.org/officeDocument/2006/relationships/tags" Target="../tags/tag344.xml"/><Relationship Id="rId1" Type="http://schemas.openxmlformats.org/officeDocument/2006/relationships/tags" Target="../tags/tag343.xml"/></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54.xml"/><Relationship Id="rId5" Type="http://schemas.openxmlformats.org/officeDocument/2006/relationships/tags" Target="../tags/tag353.xml"/><Relationship Id="rId4" Type="http://schemas.openxmlformats.org/officeDocument/2006/relationships/tags" Target="../tags/tag352.xml"/><Relationship Id="rId3" Type="http://schemas.openxmlformats.org/officeDocument/2006/relationships/tags" Target="../tags/tag351.xml"/><Relationship Id="rId2" Type="http://schemas.openxmlformats.org/officeDocument/2006/relationships/tags" Target="../tags/tag350.xml"/><Relationship Id="rId1" Type="http://schemas.openxmlformats.org/officeDocument/2006/relationships/tags" Target="../tags/tag349.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355.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26.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894780" y="1700555"/>
            <a:ext cx="7263732" cy="2852605"/>
          </a:xfrm>
        </p:spPr>
        <p:txBody>
          <a:bodyPr>
            <a:normAutofit fontScale="90000"/>
          </a:bodyPr>
          <a:p>
            <a:r>
              <a:rPr lang="zh-CN" altLang="en-US" sz="6665"/>
              <a:t>侵入式脑机接口微电极阵列与脑信号收集</a:t>
            </a:r>
            <a:endParaRPr lang="zh-CN" altLang="en-US" sz="6665"/>
          </a:p>
        </p:txBody>
      </p:sp>
      <p:sp>
        <p:nvSpPr>
          <p:cNvPr id="3" name="文本占位符 2"/>
          <p:cNvSpPr>
            <a:spLocks noGrp="1"/>
          </p:cNvSpPr>
          <p:nvPr>
            <p:ph type="body" sz="quarter" idx="17"/>
          </p:nvPr>
        </p:nvSpPr>
        <p:spPr/>
        <p:txBody>
          <a:bodyPr/>
          <a:p>
            <a:r>
              <a:rPr lang="zh-CN" altLang="en-US"/>
              <a:t>刘继辉</a:t>
            </a:r>
            <a:r>
              <a:rPr lang="en-US" altLang="zh-CN"/>
              <a:t> </a:t>
            </a:r>
            <a:r>
              <a:rPr lang="zh-CN" altLang="en-US"/>
              <a:t>李俊希</a:t>
            </a:r>
            <a:r>
              <a:rPr lang="en-US" altLang="zh-CN"/>
              <a:t> </a:t>
            </a:r>
            <a:r>
              <a:rPr lang="zh-CN" altLang="en-US"/>
              <a:t>邹升</a:t>
            </a:r>
            <a:r>
              <a:rPr lang="zh-CN" altLang="en-US"/>
              <a:t>哲</a:t>
            </a: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3147" y="188305"/>
            <a:ext cx="1700106" cy="1293982"/>
          </a:xfrm>
          <a:prstGeom prst="rect">
            <a:avLst/>
          </a:prstGeom>
        </p:spPr>
      </p:pic>
      <p:sp>
        <p:nvSpPr>
          <p:cNvPr id="8" name="文本框 7"/>
          <p:cNvSpPr txBox="1"/>
          <p:nvPr/>
        </p:nvSpPr>
        <p:spPr>
          <a:xfrm>
            <a:off x="911225" y="4796790"/>
            <a:ext cx="4064000" cy="460375"/>
          </a:xfrm>
          <a:prstGeom prst="rect">
            <a:avLst/>
          </a:prstGeom>
          <a:noFill/>
        </p:spPr>
        <p:txBody>
          <a:bodyPr wrap="square" rtlCol="0">
            <a:spAutoFit/>
          </a:bodyPr>
          <a:p>
            <a:r>
              <a:rPr lang="zh-CN" altLang="en-US" sz="2400"/>
              <a:t>生卓</a:t>
            </a:r>
            <a:r>
              <a:rPr lang="en-US" altLang="zh-CN" sz="2400"/>
              <a:t>2401</a:t>
            </a:r>
            <a:endParaRPr lang="en-US" altLang="zh-CN" sz="240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9510" y="332695"/>
            <a:ext cx="10800000" cy="720000"/>
          </a:xfrm>
        </p:spPr>
        <p:txBody>
          <a:bodyPr/>
          <a:p>
            <a:r>
              <a:rPr lang="en-US" altLang="zh-CN">
                <a:solidFill>
                  <a:schemeClr val="accent1"/>
                </a:solidFill>
                <a:effectLst>
                  <a:outerShdw blurRad="38100" dist="25400" dir="5400000" algn="ctr" rotWithShape="0">
                    <a:srgbClr val="6E747A">
                      <a:alpha val="43000"/>
                    </a:srgbClr>
                  </a:outerShdw>
                </a:effectLst>
              </a:rPr>
              <a:t>1.3</a:t>
            </a:r>
            <a:r>
              <a:rPr lang="zh-CN" altLang="en-US">
                <a:solidFill>
                  <a:schemeClr val="accent1"/>
                </a:solidFill>
                <a:effectLst>
                  <a:outerShdw blurRad="38100" dist="25400" dir="5400000" algn="ctr" rotWithShape="0">
                    <a:srgbClr val="6E747A">
                      <a:alpha val="43000"/>
                    </a:srgbClr>
                  </a:outerShdw>
                </a:effectLst>
              </a:rPr>
              <a:t>研究</a:t>
            </a:r>
            <a:r>
              <a:rPr lang="zh-CN" altLang="en-US">
                <a:solidFill>
                  <a:schemeClr val="accent1"/>
                </a:solidFill>
                <a:effectLst>
                  <a:outerShdw blurRad="38100" dist="25400" dir="5400000" algn="ctr" rotWithShape="0">
                    <a:srgbClr val="6E747A">
                      <a:alpha val="43000"/>
                    </a:srgbClr>
                  </a:outerShdw>
                </a:effectLst>
              </a:rPr>
              <a:t>意义</a:t>
            </a:r>
            <a:endParaRPr lang="zh-CN" altLang="en-US">
              <a:solidFill>
                <a:schemeClr val="accent1"/>
              </a:solidFill>
              <a:effectLst>
                <a:outerShdw blurRad="38100" dist="25400" dir="5400000" algn="ctr" rotWithShape="0">
                  <a:srgbClr val="6E747A">
                    <a:alpha val="43000"/>
                  </a:srgbClr>
                </a:outerShdw>
              </a:effectLst>
            </a:endParaRPr>
          </a:p>
        </p:txBody>
      </p:sp>
      <p:sp>
        <p:nvSpPr>
          <p:cNvPr id="3" name="内容占位符 2"/>
          <p:cNvSpPr>
            <a:spLocks noGrp="1"/>
          </p:cNvSpPr>
          <p:nvPr>
            <p:ph idx="1"/>
          </p:nvPr>
        </p:nvSpPr>
        <p:spPr>
          <a:xfrm>
            <a:off x="767755" y="1364400"/>
            <a:ext cx="10800000" cy="4813200"/>
          </a:xfrm>
        </p:spPr>
        <p:txBody>
          <a:bodyPr/>
          <a:p>
            <a:r>
              <a:rPr lang="zh-CN" altLang="en-US" sz="3600"/>
              <a:t>脑机接口的发展应用依赖于脑电信号的收集</a:t>
            </a:r>
            <a:r>
              <a:rPr lang="zh-CN" altLang="en-US" sz="3600"/>
              <a:t>处理</a:t>
            </a:r>
            <a:endParaRPr lang="zh-CN" altLang="en-US" sz="3600"/>
          </a:p>
          <a:p>
            <a:endParaRPr lang="zh-CN" altLang="en-US" sz="3600"/>
          </a:p>
          <a:p>
            <a:endParaRPr lang="zh-CN" altLang="en-US" sz="3600"/>
          </a:p>
          <a:p>
            <a:r>
              <a:rPr lang="zh-CN" altLang="en-US" sz="3600"/>
              <a:t>面临诸多挑战，开发生物相容性高，持久性强，信息收集</a:t>
            </a:r>
            <a:r>
              <a:rPr lang="zh-CN" altLang="en-US" sz="3600"/>
              <a:t>准确的脑机接口信号收集装置具有重大意义</a:t>
            </a:r>
            <a:endParaRPr lang="zh-CN" altLang="en-US" sz="3600"/>
          </a:p>
        </p:txBody>
      </p:sp>
      <p:sp>
        <p:nvSpPr>
          <p:cNvPr id="4" name="矩形 3"/>
          <p:cNvSpPr/>
          <p:nvPr>
            <p:custDataLst>
              <p:tags r:id="rId1"/>
            </p:custDataLst>
          </p:nvPr>
        </p:nvSpPr>
        <p:spPr>
          <a:xfrm>
            <a:off x="0" y="0"/>
            <a:ext cx="69596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600" b="1" strike="noStrike" noProof="1">
              <a:solidFill>
                <a:schemeClr val="bg1"/>
              </a:solidFill>
              <a:latin typeface="+mn-ea"/>
            </a:endParaRPr>
          </a:p>
        </p:txBody>
      </p:sp>
      <p:sp>
        <p:nvSpPr>
          <p:cNvPr id="6" name="矩形 5"/>
          <p:cNvSpPr/>
          <p:nvPr>
            <p:custDataLst>
              <p:tags r:id="rId2"/>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kumimoji="1" lang="zh-CN" altLang="en-US" sz="1600" b="1" strike="noStrike" noProof="1">
              <a:solidFill>
                <a:schemeClr val="bg1"/>
              </a:solidFill>
              <a:latin typeface="+mn-ea"/>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p:cNvSpPr>
            <a:spLocks noGrp="1"/>
          </p:cNvSpPr>
          <p:nvPr>
            <p:ph type="title"/>
            <p:custDataLst>
              <p:tags r:id="rId1"/>
            </p:custDataLst>
          </p:nvPr>
        </p:nvSpPr>
        <p:spPr>
          <a:xfrm>
            <a:off x="1131888" y="3198813"/>
            <a:ext cx="6496050" cy="1989137"/>
          </a:xfrm>
        </p:spPr>
        <p:txBody>
          <a:bodyPr vert="horz" wrap="square" lIns="0" tIns="0" rIns="0" bIns="0" anchor="t" anchorCtr="0"/>
          <a:p>
            <a:pPr defTabSz="914400">
              <a:buNone/>
            </a:pPr>
            <a:r>
              <a:rPr lang="zh-CN" altLang="en-US" kern="1200">
                <a:latin typeface="+mj-ea"/>
                <a:ea typeface="+mj-ea"/>
                <a:cs typeface="+mj-ea"/>
              </a:rPr>
              <a:t>微电极阵列的</a:t>
            </a:r>
            <a:r>
              <a:rPr lang="zh-CN" altLang="en-US" kern="1200">
                <a:latin typeface="+mj-ea"/>
                <a:ea typeface="+mj-ea"/>
                <a:cs typeface="+mj-ea"/>
              </a:rPr>
              <a:t>介绍</a:t>
            </a:r>
            <a:endParaRPr lang="zh-CN" altLang="en-US" kern="1200">
              <a:latin typeface="+mj-ea"/>
              <a:ea typeface="+mj-ea"/>
              <a:cs typeface="+mj-ea"/>
            </a:endParaRPr>
          </a:p>
        </p:txBody>
      </p:sp>
      <p:sp>
        <p:nvSpPr>
          <p:cNvPr id="28674" name="节编号"/>
          <p:cNvSpPr>
            <a:spLocks noGrp="1"/>
          </p:cNvSpPr>
          <p:nvPr>
            <p:ph type="body" sz="quarter" idx="13" hasCustomPrompt="1"/>
            <p:custDataLst>
              <p:tags r:id="rId2"/>
            </p:custDataLst>
          </p:nvPr>
        </p:nvSpPr>
        <p:spPr>
          <a:xfrm>
            <a:off x="1131888" y="712788"/>
            <a:ext cx="6496050" cy="2241550"/>
          </a:xfrm>
        </p:spPr>
        <p:txBody>
          <a:bodyPr vert="horz" wrap="none" lIns="0" tIns="0" rIns="0" bIns="0" anchor="b" anchorCtr="0"/>
          <a:p>
            <a:pPr defTabSz="914400">
              <a:buClrTx/>
              <a:buSzTx/>
            </a:pPr>
            <a:r>
              <a:rPr lang="en-US" altLang="zh-CN" kern="1200">
                <a:latin typeface="+mn-ea"/>
                <a:ea typeface="+mn-ea"/>
                <a:cs typeface="+mn-ea"/>
              </a:rPr>
              <a:t>02</a:t>
            </a:r>
            <a:endParaRPr lang="en-US" altLang="zh-CN" kern="1200">
              <a:latin typeface="+mn-ea"/>
              <a:ea typeface="+mn-ea"/>
              <a:cs typeface="+mn-ea"/>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序号"/>
          <p:cNvSpPr txBox="1"/>
          <p:nvPr>
            <p:custDataLst>
              <p:tags r:id="rId1"/>
            </p:custDataLst>
          </p:nvPr>
        </p:nvSpPr>
        <p:spPr>
          <a:xfrm>
            <a:off x="5356225" y="1803400"/>
            <a:ext cx="1054099" cy="952500"/>
          </a:xfrm>
          <a:prstGeom prst="rect">
            <a:avLst/>
          </a:prstGeom>
          <a:noFill/>
        </p:spPr>
        <p:txBody>
          <a:bodyPr wrap="none" lIns="0" tIns="0" rIns="0" bIns="0" rtlCol="0" anchor="b" anchorCtr="0">
            <a:noAutofit/>
          </a:bodyPr>
          <a:lstStyle/>
          <a:p>
            <a:pPr algn="ctr">
              <a:lnSpc>
                <a:spcPct val="100000"/>
              </a:lnSpc>
            </a:pPr>
            <a:r>
              <a:rPr lang="en-US" sz="5000" b="1" dirty="0">
                <a:solidFill>
                  <a:schemeClr val="accent1"/>
                </a:solidFill>
                <a:latin typeface="+mn-ea"/>
              </a:rPr>
              <a:t>2.1</a:t>
            </a:r>
            <a:endParaRPr lang="en-US" sz="5000" b="1" dirty="0">
              <a:solidFill>
                <a:schemeClr val="accent1"/>
              </a:solidFill>
              <a:latin typeface="+mn-ea"/>
            </a:endParaRPr>
          </a:p>
        </p:txBody>
      </p:sp>
      <p:sp>
        <p:nvSpPr>
          <p:cNvPr id="7" name="项标题"/>
          <p:cNvSpPr txBox="1"/>
          <p:nvPr>
            <p:custDataLst>
              <p:tags r:id="rId2"/>
            </p:custDataLst>
          </p:nvPr>
        </p:nvSpPr>
        <p:spPr>
          <a:xfrm>
            <a:off x="5430837" y="2907346"/>
            <a:ext cx="904875" cy="3626804"/>
          </a:xfrm>
          <a:prstGeom prst="rect">
            <a:avLst/>
          </a:prstGeom>
          <a:noFill/>
        </p:spPr>
        <p:txBody>
          <a:bodyPr vert="eaVert" wrap="square" lIns="0" tIns="0" rIns="0" bIns="0" rtlCol="0" anchor="ctr">
            <a:noAutofit/>
          </a:bodyPr>
          <a:lstStyle/>
          <a:p>
            <a:pPr>
              <a:lnSpc>
                <a:spcPct val="100000"/>
              </a:lnSpc>
            </a:pPr>
            <a:r>
              <a:rPr lang="zh-CN" altLang="en-US" sz="2800" b="1" spc="300" dirty="0">
                <a:solidFill>
                  <a:schemeClr val="tx1">
                    <a:lumMod val="85000"/>
                    <a:lumOff val="15000"/>
                  </a:schemeClr>
                </a:solidFill>
                <a:latin typeface="+mn-ea"/>
              </a:rPr>
              <a:t>植入</a:t>
            </a:r>
            <a:r>
              <a:rPr lang="zh-CN" altLang="en-US" sz="2800" b="1" spc="300" dirty="0">
                <a:solidFill>
                  <a:schemeClr val="tx1">
                    <a:lumMod val="85000"/>
                    <a:lumOff val="15000"/>
                  </a:schemeClr>
                </a:solidFill>
                <a:latin typeface="+mn-ea"/>
              </a:rPr>
              <a:t>方式</a:t>
            </a:r>
            <a:endParaRPr lang="zh-CN" altLang="en-US" sz="2800" b="1" spc="300" dirty="0">
              <a:solidFill>
                <a:schemeClr val="tx1">
                  <a:lumMod val="85000"/>
                  <a:lumOff val="15000"/>
                </a:schemeClr>
              </a:solidFill>
              <a:latin typeface="+mn-ea"/>
            </a:endParaRPr>
          </a:p>
        </p:txBody>
      </p:sp>
      <p:sp>
        <p:nvSpPr>
          <p:cNvPr id="19" name="序号"/>
          <p:cNvSpPr txBox="1"/>
          <p:nvPr>
            <p:custDataLst>
              <p:tags r:id="rId3"/>
            </p:custDataLst>
          </p:nvPr>
        </p:nvSpPr>
        <p:spPr>
          <a:xfrm>
            <a:off x="9810749" y="1803400"/>
            <a:ext cx="1054099" cy="952500"/>
          </a:xfrm>
          <a:prstGeom prst="rect">
            <a:avLst/>
          </a:prstGeom>
          <a:noFill/>
        </p:spPr>
        <p:txBody>
          <a:bodyPr wrap="none" lIns="0" tIns="0" rIns="0" bIns="0" rtlCol="0" anchor="b" anchorCtr="0">
            <a:noAutofit/>
          </a:bodyPr>
          <a:lstStyle/>
          <a:p>
            <a:pPr algn="ctr">
              <a:lnSpc>
                <a:spcPct val="100000"/>
              </a:lnSpc>
            </a:pPr>
            <a:r>
              <a:rPr lang="en-US" sz="5000" b="1" dirty="0">
                <a:solidFill>
                  <a:schemeClr val="accent1"/>
                </a:solidFill>
                <a:latin typeface="+mn-ea"/>
              </a:rPr>
              <a:t>2.4</a:t>
            </a:r>
            <a:endParaRPr lang="en-US" sz="5000" b="1" dirty="0">
              <a:solidFill>
                <a:schemeClr val="accent1"/>
              </a:solidFill>
              <a:latin typeface="+mn-ea"/>
            </a:endParaRPr>
          </a:p>
        </p:txBody>
      </p:sp>
      <p:sp>
        <p:nvSpPr>
          <p:cNvPr id="20" name="项标题"/>
          <p:cNvSpPr txBox="1"/>
          <p:nvPr>
            <p:custDataLst>
              <p:tags r:id="rId4"/>
            </p:custDataLst>
          </p:nvPr>
        </p:nvSpPr>
        <p:spPr>
          <a:xfrm>
            <a:off x="9885361" y="2907346"/>
            <a:ext cx="904875" cy="3626804"/>
          </a:xfrm>
          <a:prstGeom prst="rect">
            <a:avLst/>
          </a:prstGeom>
          <a:noFill/>
        </p:spPr>
        <p:txBody>
          <a:bodyPr vert="eaVert" wrap="square" lIns="0" tIns="0" rIns="0" bIns="0" rtlCol="0" anchor="ctr">
            <a:noAutofit/>
          </a:bodyPr>
          <a:lstStyle/>
          <a:p>
            <a:pPr>
              <a:lnSpc>
                <a:spcPct val="100000"/>
              </a:lnSpc>
            </a:pPr>
            <a:r>
              <a:rPr lang="zh-CN" altLang="en-US" sz="2800" b="1" spc="300" dirty="0">
                <a:solidFill>
                  <a:schemeClr val="tx1">
                    <a:lumMod val="85000"/>
                    <a:lumOff val="15000"/>
                  </a:schemeClr>
                </a:solidFill>
                <a:latin typeface="+mn-ea"/>
              </a:rPr>
              <a:t>缺陷与未来发</a:t>
            </a:r>
            <a:r>
              <a:rPr lang="zh-CN" altLang="en-US" sz="2800" b="1" spc="300" dirty="0">
                <a:solidFill>
                  <a:schemeClr val="tx1">
                    <a:lumMod val="85000"/>
                    <a:lumOff val="15000"/>
                  </a:schemeClr>
                </a:solidFill>
                <a:latin typeface="+mn-ea"/>
              </a:rPr>
              <a:t>展</a:t>
            </a:r>
            <a:endParaRPr lang="zh-CN" altLang="en-US" sz="2800" b="1" spc="300" dirty="0">
              <a:solidFill>
                <a:schemeClr val="tx1">
                  <a:lumMod val="85000"/>
                  <a:lumOff val="15000"/>
                </a:schemeClr>
              </a:solidFill>
              <a:latin typeface="+mn-ea"/>
            </a:endParaRPr>
          </a:p>
        </p:txBody>
      </p:sp>
      <p:sp>
        <p:nvSpPr>
          <p:cNvPr id="22" name="序号"/>
          <p:cNvSpPr txBox="1"/>
          <p:nvPr>
            <p:custDataLst>
              <p:tags r:id="rId5"/>
            </p:custDataLst>
          </p:nvPr>
        </p:nvSpPr>
        <p:spPr>
          <a:xfrm>
            <a:off x="6841066" y="1803400"/>
            <a:ext cx="1054099" cy="952500"/>
          </a:xfrm>
          <a:prstGeom prst="rect">
            <a:avLst/>
          </a:prstGeom>
          <a:noFill/>
        </p:spPr>
        <p:txBody>
          <a:bodyPr wrap="none" lIns="0" tIns="0" rIns="0" bIns="0" rtlCol="0" anchor="b" anchorCtr="0">
            <a:noAutofit/>
          </a:bodyPr>
          <a:lstStyle/>
          <a:p>
            <a:pPr algn="ctr">
              <a:lnSpc>
                <a:spcPct val="100000"/>
              </a:lnSpc>
            </a:pPr>
            <a:r>
              <a:rPr lang="en-US" sz="5000" b="1" dirty="0">
                <a:solidFill>
                  <a:schemeClr val="accent1"/>
                </a:solidFill>
                <a:latin typeface="+mn-ea"/>
              </a:rPr>
              <a:t>2.2</a:t>
            </a:r>
            <a:endParaRPr lang="en-US" sz="5000" b="1" dirty="0">
              <a:solidFill>
                <a:schemeClr val="accent1"/>
              </a:solidFill>
              <a:latin typeface="+mn-ea"/>
            </a:endParaRPr>
          </a:p>
        </p:txBody>
      </p:sp>
      <p:sp>
        <p:nvSpPr>
          <p:cNvPr id="23" name="项标题"/>
          <p:cNvSpPr txBox="1"/>
          <p:nvPr>
            <p:custDataLst>
              <p:tags r:id="rId6"/>
            </p:custDataLst>
          </p:nvPr>
        </p:nvSpPr>
        <p:spPr>
          <a:xfrm>
            <a:off x="6915678" y="2907346"/>
            <a:ext cx="904875" cy="3626804"/>
          </a:xfrm>
          <a:prstGeom prst="rect">
            <a:avLst/>
          </a:prstGeom>
          <a:noFill/>
        </p:spPr>
        <p:txBody>
          <a:bodyPr vert="eaVert" wrap="square" lIns="0" tIns="0" rIns="0" bIns="0" rtlCol="0" anchor="ctr">
            <a:noAutofit/>
          </a:bodyPr>
          <a:lstStyle/>
          <a:p>
            <a:pPr>
              <a:lnSpc>
                <a:spcPct val="100000"/>
              </a:lnSpc>
            </a:pPr>
            <a:r>
              <a:rPr lang="zh-CN" altLang="en-US" sz="2800" b="1" spc="300" dirty="0">
                <a:solidFill>
                  <a:schemeClr val="tx1">
                    <a:lumMod val="85000"/>
                    <a:lumOff val="15000"/>
                  </a:schemeClr>
                </a:solidFill>
                <a:latin typeface="+mn-ea"/>
              </a:rPr>
              <a:t>微电极阵列</a:t>
            </a:r>
            <a:r>
              <a:rPr lang="zh-CN" altLang="en-US" sz="2800" b="1" spc="300" dirty="0">
                <a:solidFill>
                  <a:schemeClr val="tx1">
                    <a:lumMod val="85000"/>
                    <a:lumOff val="15000"/>
                  </a:schemeClr>
                </a:solidFill>
                <a:latin typeface="+mn-ea"/>
              </a:rPr>
              <a:t>结构</a:t>
            </a:r>
            <a:endParaRPr lang="zh-CN" altLang="en-US" sz="2800" b="1" spc="300" dirty="0">
              <a:solidFill>
                <a:schemeClr val="tx1">
                  <a:lumMod val="85000"/>
                  <a:lumOff val="15000"/>
                </a:schemeClr>
              </a:solidFill>
              <a:latin typeface="+mn-ea"/>
            </a:endParaRPr>
          </a:p>
        </p:txBody>
      </p:sp>
      <p:sp>
        <p:nvSpPr>
          <p:cNvPr id="25" name="序号"/>
          <p:cNvSpPr txBox="1"/>
          <p:nvPr>
            <p:custDataLst>
              <p:tags r:id="rId7"/>
            </p:custDataLst>
          </p:nvPr>
        </p:nvSpPr>
        <p:spPr>
          <a:xfrm>
            <a:off x="8325907" y="1803400"/>
            <a:ext cx="1054099" cy="952500"/>
          </a:xfrm>
          <a:prstGeom prst="rect">
            <a:avLst/>
          </a:prstGeom>
          <a:noFill/>
        </p:spPr>
        <p:txBody>
          <a:bodyPr wrap="none" lIns="0" tIns="0" rIns="0" bIns="0" rtlCol="0" anchor="b" anchorCtr="0">
            <a:noAutofit/>
          </a:bodyPr>
          <a:lstStyle/>
          <a:p>
            <a:pPr algn="ctr">
              <a:lnSpc>
                <a:spcPct val="100000"/>
              </a:lnSpc>
            </a:pPr>
            <a:r>
              <a:rPr lang="en-US" sz="5000" b="1" dirty="0">
                <a:solidFill>
                  <a:schemeClr val="accent1"/>
                </a:solidFill>
                <a:latin typeface="+mn-ea"/>
              </a:rPr>
              <a:t>2.3</a:t>
            </a:r>
            <a:endParaRPr lang="en-US" sz="5000" b="1" dirty="0">
              <a:solidFill>
                <a:schemeClr val="accent1"/>
              </a:solidFill>
              <a:latin typeface="+mn-ea"/>
            </a:endParaRPr>
          </a:p>
        </p:txBody>
      </p:sp>
      <p:sp>
        <p:nvSpPr>
          <p:cNvPr id="26" name="项标题"/>
          <p:cNvSpPr txBox="1"/>
          <p:nvPr>
            <p:custDataLst>
              <p:tags r:id="rId8"/>
            </p:custDataLst>
          </p:nvPr>
        </p:nvSpPr>
        <p:spPr>
          <a:xfrm>
            <a:off x="8400519" y="2907346"/>
            <a:ext cx="904875" cy="3626804"/>
          </a:xfrm>
          <a:prstGeom prst="rect">
            <a:avLst/>
          </a:prstGeom>
          <a:noFill/>
        </p:spPr>
        <p:txBody>
          <a:bodyPr vert="eaVert" wrap="square" lIns="0" tIns="0" rIns="0" bIns="0" rtlCol="0" anchor="ctr">
            <a:noAutofit/>
          </a:bodyPr>
          <a:lstStyle/>
          <a:p>
            <a:pPr>
              <a:lnSpc>
                <a:spcPct val="100000"/>
              </a:lnSpc>
            </a:pPr>
            <a:r>
              <a:rPr lang="zh-CN" altLang="en-US" sz="2800" b="1" spc="300" dirty="0">
                <a:solidFill>
                  <a:schemeClr val="tx1">
                    <a:lumMod val="85000"/>
                    <a:lumOff val="15000"/>
                  </a:schemeClr>
                </a:solidFill>
                <a:latin typeface="+mn-ea"/>
              </a:rPr>
              <a:t>微电极阵列的</a:t>
            </a:r>
            <a:r>
              <a:rPr lang="zh-CN" altLang="en-US" sz="2800" b="1" spc="300" dirty="0">
                <a:solidFill>
                  <a:schemeClr val="tx1">
                    <a:lumMod val="85000"/>
                    <a:lumOff val="15000"/>
                  </a:schemeClr>
                </a:solidFill>
                <a:latin typeface="+mn-ea"/>
              </a:rPr>
              <a:t>应用</a:t>
            </a:r>
            <a:endParaRPr lang="zh-CN" altLang="en-US" sz="2800" b="1" spc="300" dirty="0">
              <a:solidFill>
                <a:schemeClr val="tx1">
                  <a:lumMod val="85000"/>
                  <a:lumOff val="15000"/>
                </a:schemeClr>
              </a:solidFill>
              <a:latin typeface="+mn-ea"/>
            </a:endParaRPr>
          </a:p>
        </p:txBody>
      </p:sp>
      <p:sp>
        <p:nvSpPr>
          <p:cNvPr id="2" name="标题"/>
          <p:cNvSpPr>
            <a:spLocks noGrp="1"/>
          </p:cNvSpPr>
          <p:nvPr>
            <p:ph type="title"/>
            <p:custDataLst>
              <p:tags r:id="rId9"/>
            </p:custDataLst>
          </p:nvPr>
        </p:nvSpPr>
        <p:spPr>
          <a:xfrm>
            <a:off x="335183" y="188645"/>
            <a:ext cx="10085831" cy="1081088"/>
          </a:xfrm>
        </p:spPr>
        <p:txBody>
          <a:bodyPr/>
          <a:lstStyle/>
          <a:p>
            <a:r>
              <a:rPr lang="en-US" altLang="zh-CN" sz="5400">
                <a:solidFill>
                  <a:schemeClr val="accent1"/>
                </a:solidFill>
                <a:effectLst>
                  <a:outerShdw blurRad="38100" dist="25400" dir="5400000" algn="ctr" rotWithShape="0">
                    <a:srgbClr val="6E747A">
                      <a:alpha val="43000"/>
                    </a:srgbClr>
                  </a:outerShdw>
                </a:effectLst>
              </a:rPr>
              <a:t>02</a:t>
            </a:r>
            <a:r>
              <a:rPr lang="en-US" altLang="zh-CN" sz="5400"/>
              <a:t>  </a:t>
            </a:r>
            <a:r>
              <a:rPr lang="zh-CN" altLang="en-US" sz="5400">
                <a:solidFill>
                  <a:schemeClr val="accent1"/>
                </a:solidFill>
                <a:effectLst>
                  <a:outerShdw blurRad="38100" dist="25400" dir="5400000" algn="ctr" rotWithShape="0">
                    <a:srgbClr val="6E747A">
                      <a:alpha val="43000"/>
                    </a:srgbClr>
                  </a:outerShdw>
                </a:effectLst>
              </a:rPr>
              <a:t>目录</a:t>
            </a:r>
            <a:r>
              <a:rPr lang="en-US" altLang="zh-CN" sz="5400"/>
              <a:t> </a:t>
            </a:r>
            <a:endParaRPr lang="en-US" altLang="zh-CN" sz="5400"/>
          </a:p>
        </p:txBody>
      </p:sp>
    </p:spTree>
    <p:custDataLst>
      <p:tags r:id="rId10"/>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
          <p:cNvSpPr>
            <a:spLocks noGrp="1"/>
          </p:cNvSpPr>
          <p:nvPr>
            <p:ph type="title"/>
            <p:custDataLst>
              <p:tags r:id="rId1"/>
            </p:custDataLst>
          </p:nvPr>
        </p:nvSpPr>
        <p:spPr>
          <a:xfrm>
            <a:off x="1136650" y="776288"/>
            <a:ext cx="10121900" cy="719137"/>
          </a:xfrm>
        </p:spPr>
        <p:txBody>
          <a:bodyPr vert="horz" wrap="square" lIns="0" tIns="0" rIns="0" bIns="0" anchor="b" anchorCtr="0"/>
          <a:p>
            <a:r>
              <a:rPr lang="en-US" altLang="zh-CN"/>
              <a:t>2.1.1 </a:t>
            </a:r>
            <a:r>
              <a:rPr lang="zh-CN" altLang="en-US"/>
              <a:t>非侵入式与侵入式</a:t>
            </a:r>
            <a:endParaRPr lang="zh-CN" altLang="en-US"/>
          </a:p>
        </p:txBody>
      </p:sp>
      <p:sp>
        <p:nvSpPr>
          <p:cNvPr id="3" name="矩形 2"/>
          <p:cNvSpPr/>
          <p:nvPr>
            <p:custDataLst>
              <p:tags r:id="rId2"/>
            </p:custDataLst>
          </p:nvPr>
        </p:nvSpPr>
        <p:spPr>
          <a:xfrm>
            <a:off x="266700" y="0"/>
            <a:ext cx="660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600" b="1" strike="noStrike" noProof="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600" b="1" strike="noStrike" noProof="1">
              <a:solidFill>
                <a:schemeClr val="bg1"/>
              </a:solidFill>
              <a:latin typeface="+mn-ea"/>
            </a:endParaRPr>
          </a:p>
        </p:txBody>
      </p:sp>
      <p:sp>
        <p:nvSpPr>
          <p:cNvPr id="5" name="矩形: 剪去单角 4"/>
          <p:cNvSpPr/>
          <p:nvPr>
            <p:custDataLst>
              <p:tags r:id="rId4"/>
            </p:custDataLst>
          </p:nvPr>
        </p:nvSpPr>
        <p:spPr>
          <a:xfrm rot="5400000">
            <a:off x="3994150" y="-1383665"/>
            <a:ext cx="420370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en-US" altLang="zh-CN" sz="1600" b="1" strike="noStrike" noProof="1" dirty="0">
              <a:solidFill>
                <a:schemeClr val="bg1"/>
              </a:solidFill>
              <a:latin typeface="+mn-ea"/>
            </a:endParaRPr>
          </a:p>
        </p:txBody>
      </p:sp>
      <p:sp>
        <p:nvSpPr>
          <p:cNvPr id="24581" name="正文"/>
          <p:cNvSpPr txBox="1"/>
          <p:nvPr>
            <p:custDataLst>
              <p:tags r:id="rId5"/>
            </p:custDataLst>
          </p:nvPr>
        </p:nvSpPr>
        <p:spPr>
          <a:xfrm>
            <a:off x="984885" y="2205355"/>
            <a:ext cx="3313430" cy="4118610"/>
          </a:xfrm>
          <a:prstGeom prst="rect">
            <a:avLst/>
          </a:prstGeom>
          <a:noFill/>
          <a:ln w="9525">
            <a:noFill/>
          </a:ln>
        </p:spPr>
        <p:txBody>
          <a:bodyPr wrap="square" lIns="0" tIns="0" rIns="0" bIns="0" anchor="t" anchorCtr="0"/>
          <a:p>
            <a:pPr algn="l">
              <a:lnSpc>
                <a:spcPct val="130000"/>
              </a:lnSpc>
            </a:pPr>
            <a:r>
              <a:rPr lang="en-US" altLang="zh-CN" dirty="0">
                <a:solidFill>
                  <a:srgbClr val="262626"/>
                </a:solidFill>
                <a:latin typeface="黑体" panose="02010609060101010101" charset="-122"/>
                <a:ea typeface="黑体" panose="02010609060101010101" charset="-122"/>
                <a:sym typeface="黑体" panose="02010609060101010101" charset="-122"/>
              </a:rPr>
              <a:t>    </a:t>
            </a:r>
            <a:r>
              <a:rPr lang="zh-CN" altLang="en-US" sz="2000" dirty="0">
                <a:solidFill>
                  <a:srgbClr val="262626"/>
                </a:solidFill>
                <a:latin typeface="黑体" panose="02010609060101010101" charset="-122"/>
                <a:ea typeface="黑体" panose="02010609060101010101" charset="-122"/>
                <a:sym typeface="黑体" panose="02010609060101010101" charset="-122"/>
              </a:rPr>
              <a:t>非侵入式脑机接口技术是一种通过从脑表面采集脑电信号或者磁信号，运用信号处理及模式识别算法，将获得的信号转换成电脑或其他外设可读的指令码，进而实现指令的传递和控制，从而实现人</a:t>
            </a:r>
            <a:r>
              <a:rPr lang="en-US" altLang="zh-CN" sz="2000" dirty="0">
                <a:solidFill>
                  <a:srgbClr val="262626"/>
                </a:solidFill>
                <a:latin typeface="黑体" panose="02010609060101010101" charset="-122"/>
                <a:ea typeface="黑体" panose="02010609060101010101" charset="-122"/>
                <a:sym typeface="黑体" panose="02010609060101010101" charset="-122"/>
              </a:rPr>
              <a:t>-</a:t>
            </a:r>
            <a:r>
              <a:rPr lang="zh-CN" altLang="en-US" sz="2000" dirty="0">
                <a:solidFill>
                  <a:srgbClr val="262626"/>
                </a:solidFill>
                <a:latin typeface="黑体" panose="02010609060101010101" charset="-122"/>
                <a:ea typeface="黑体" panose="02010609060101010101" charset="-122"/>
                <a:sym typeface="黑体" panose="02010609060101010101" charset="-122"/>
              </a:rPr>
              <a:t>电脑自然交互。</a:t>
            </a:r>
            <a:r>
              <a:rPr lang="en-US" altLang="zh-CN" dirty="0">
                <a:solidFill>
                  <a:srgbClr val="262626"/>
                </a:solidFill>
                <a:latin typeface="黑体" panose="02010609060101010101" charset="-122"/>
                <a:ea typeface="黑体" panose="02010609060101010101" charset="-122"/>
                <a:sym typeface="黑体" panose="02010609060101010101" charset="-122"/>
              </a:rPr>
              <a:t> </a:t>
            </a:r>
            <a:endParaRPr lang="en-US" altLang="zh-CN" dirty="0">
              <a:solidFill>
                <a:srgbClr val="262626"/>
              </a:solidFill>
              <a:latin typeface="黑体" panose="02010609060101010101" charset="-122"/>
              <a:ea typeface="黑体" panose="02010609060101010101" charset="-122"/>
              <a:sym typeface="黑体" panose="02010609060101010101" charset="-122"/>
            </a:endParaRPr>
          </a:p>
        </p:txBody>
      </p:sp>
      <p:pic>
        <p:nvPicPr>
          <p:cNvPr id="2" name="图片 1"/>
          <p:cNvPicPr/>
          <p:nvPr/>
        </p:nvPicPr>
        <p:blipFill>
          <a:blip r:embed="rId6"/>
          <a:stretch>
            <a:fillRect/>
          </a:stretch>
        </p:blipFill>
        <p:spPr>
          <a:xfrm>
            <a:off x="5015865" y="2276475"/>
            <a:ext cx="5087620" cy="3233420"/>
          </a:xfrm>
          <a:prstGeom prst="rect">
            <a:avLst/>
          </a:prstGeom>
        </p:spPr>
      </p:pic>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
          <p:cNvSpPr>
            <a:spLocks noGrp="1"/>
          </p:cNvSpPr>
          <p:nvPr>
            <p:ph type="title"/>
            <p:custDataLst>
              <p:tags r:id="rId1"/>
            </p:custDataLst>
          </p:nvPr>
        </p:nvSpPr>
        <p:spPr>
          <a:xfrm>
            <a:off x="1127125" y="764223"/>
            <a:ext cx="10121900" cy="719137"/>
          </a:xfrm>
        </p:spPr>
        <p:txBody>
          <a:bodyPr vert="horz" wrap="square" lIns="0" tIns="0" rIns="0" bIns="0" anchor="b" anchorCtr="0"/>
          <a:p>
            <a:r>
              <a:rPr lang="en-US" altLang="zh-CN">
                <a:sym typeface="+mn-ea"/>
              </a:rPr>
              <a:t>2.1.1 </a:t>
            </a:r>
            <a:r>
              <a:rPr lang="zh-CN" altLang="en-US">
                <a:sym typeface="+mn-ea"/>
              </a:rPr>
              <a:t>非侵入式与侵入式</a:t>
            </a:r>
            <a:endParaRPr lang="zh-CN" altLang="en-US"/>
          </a:p>
        </p:txBody>
      </p:sp>
      <p:sp>
        <p:nvSpPr>
          <p:cNvPr id="3" name="矩形 2"/>
          <p:cNvSpPr/>
          <p:nvPr>
            <p:custDataLst>
              <p:tags r:id="rId2"/>
            </p:custDataLst>
          </p:nvPr>
        </p:nvSpPr>
        <p:spPr>
          <a:xfrm>
            <a:off x="266700" y="0"/>
            <a:ext cx="660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600" b="1" strike="noStrike" noProof="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600" b="1" strike="noStrike" noProof="1">
              <a:solidFill>
                <a:schemeClr val="bg1"/>
              </a:solidFill>
              <a:latin typeface="+mn-ea"/>
            </a:endParaRPr>
          </a:p>
        </p:txBody>
      </p:sp>
      <p:sp>
        <p:nvSpPr>
          <p:cNvPr id="5" name="矩形: 剪去单角 4"/>
          <p:cNvSpPr/>
          <p:nvPr>
            <p:custDataLst>
              <p:tags r:id="rId4"/>
            </p:custDataLst>
          </p:nvPr>
        </p:nvSpPr>
        <p:spPr>
          <a:xfrm rot="5400000">
            <a:off x="3910330" y="-1442720"/>
            <a:ext cx="420370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en-US" altLang="zh-CN" sz="1600" b="1" strike="noStrike" noProof="1" dirty="0">
              <a:solidFill>
                <a:schemeClr val="bg1"/>
              </a:solidFill>
              <a:latin typeface="+mn-ea"/>
            </a:endParaRPr>
          </a:p>
        </p:txBody>
      </p:sp>
      <p:sp>
        <p:nvSpPr>
          <p:cNvPr id="25605" name="正文"/>
          <p:cNvSpPr txBox="1"/>
          <p:nvPr>
            <p:custDataLst>
              <p:tags r:id="rId5"/>
            </p:custDataLst>
          </p:nvPr>
        </p:nvSpPr>
        <p:spPr>
          <a:xfrm>
            <a:off x="1136650" y="2204720"/>
            <a:ext cx="4274820" cy="3317875"/>
          </a:xfrm>
          <a:prstGeom prst="rect">
            <a:avLst/>
          </a:prstGeom>
          <a:noFill/>
          <a:ln w="9525">
            <a:noFill/>
          </a:ln>
        </p:spPr>
        <p:txBody>
          <a:bodyPr wrap="square" lIns="0" tIns="0" rIns="0" bIns="0" anchor="t" anchorCtr="0"/>
          <a:p>
            <a:pPr algn="just">
              <a:lnSpc>
                <a:spcPct val="130000"/>
              </a:lnSpc>
            </a:pPr>
            <a:r>
              <a:rPr lang="zh-CN" altLang="en-US" sz="2000" dirty="0">
                <a:solidFill>
                  <a:srgbClr val="262626"/>
                </a:solidFill>
                <a:latin typeface="黑体" panose="02010609060101010101" charset="-122"/>
                <a:ea typeface="黑体" panose="02010609060101010101" charset="-122"/>
                <a:sym typeface="黑体" panose="02010609060101010101" charset="-122"/>
              </a:rPr>
              <a:t>优点：</a:t>
            </a:r>
            <a:endParaRPr lang="zh-CN" altLang="en-US" sz="2000" dirty="0">
              <a:solidFill>
                <a:srgbClr val="262626"/>
              </a:solidFill>
              <a:latin typeface="黑体" panose="02010609060101010101" charset="-122"/>
              <a:ea typeface="黑体" panose="02010609060101010101" charset="-122"/>
              <a:sym typeface="黑体" panose="02010609060101010101" charset="-122"/>
            </a:endParaRPr>
          </a:p>
          <a:p>
            <a:pPr algn="just">
              <a:lnSpc>
                <a:spcPct val="130000"/>
              </a:lnSpc>
            </a:pPr>
            <a:r>
              <a:rPr lang="en-US" altLang="zh-CN" sz="2000" dirty="0">
                <a:solidFill>
                  <a:srgbClr val="262626"/>
                </a:solidFill>
                <a:latin typeface="黑体" panose="02010609060101010101" charset="-122"/>
                <a:ea typeface="黑体" panose="02010609060101010101" charset="-122"/>
                <a:sym typeface="黑体" panose="02010609060101010101" charset="-122"/>
              </a:rPr>
              <a:t>1</a:t>
            </a:r>
            <a:r>
              <a:rPr lang="zh-CN" altLang="en-US" sz="2000" dirty="0">
                <a:solidFill>
                  <a:srgbClr val="262626"/>
                </a:solidFill>
                <a:latin typeface="黑体" panose="02010609060101010101" charset="-122"/>
                <a:ea typeface="黑体" panose="02010609060101010101" charset="-122"/>
                <a:sym typeface="黑体" panose="02010609060101010101" charset="-122"/>
              </a:rPr>
              <a:t>、无需手术切割</a:t>
            </a:r>
            <a:endParaRPr lang="zh-CN" altLang="en-US" sz="2000" dirty="0">
              <a:solidFill>
                <a:srgbClr val="262626"/>
              </a:solidFill>
              <a:latin typeface="黑体" panose="02010609060101010101" charset="-122"/>
              <a:ea typeface="黑体" panose="02010609060101010101" charset="-122"/>
              <a:sym typeface="黑体" panose="02010609060101010101" charset="-122"/>
            </a:endParaRPr>
          </a:p>
          <a:p>
            <a:pPr algn="just">
              <a:lnSpc>
                <a:spcPct val="130000"/>
              </a:lnSpc>
            </a:pPr>
            <a:r>
              <a:rPr lang="en-US" altLang="zh-CN" sz="2000" dirty="0">
                <a:solidFill>
                  <a:srgbClr val="262626"/>
                </a:solidFill>
                <a:latin typeface="黑体" panose="02010609060101010101" charset="-122"/>
                <a:ea typeface="黑体" panose="02010609060101010101" charset="-122"/>
                <a:sym typeface="黑体" panose="02010609060101010101" charset="-122"/>
              </a:rPr>
              <a:t>2</a:t>
            </a:r>
            <a:r>
              <a:rPr lang="zh-CN" altLang="en-US" sz="2000" dirty="0">
                <a:solidFill>
                  <a:srgbClr val="262626"/>
                </a:solidFill>
                <a:latin typeface="黑体" panose="02010609060101010101" charset="-122"/>
                <a:ea typeface="黑体" panose="02010609060101010101" charset="-122"/>
                <a:sym typeface="黑体" panose="02010609060101010101" charset="-122"/>
              </a:rPr>
              <a:t>、不</a:t>
            </a:r>
            <a:r>
              <a:rPr lang="zh-CN" altLang="en-US" sz="2000" dirty="0">
                <a:solidFill>
                  <a:srgbClr val="262626"/>
                </a:solidFill>
                <a:latin typeface="黑体" panose="02010609060101010101" charset="-122"/>
                <a:ea typeface="黑体" panose="02010609060101010101" charset="-122"/>
                <a:sym typeface="黑体" panose="02010609060101010101" charset="-122"/>
              </a:rPr>
              <a:t>会在体内留有残留物</a:t>
            </a:r>
            <a:endParaRPr lang="zh-CN" altLang="en-US" sz="2000" dirty="0">
              <a:solidFill>
                <a:srgbClr val="262626"/>
              </a:solidFill>
              <a:latin typeface="黑体" panose="02010609060101010101" charset="-122"/>
              <a:ea typeface="黑体" panose="02010609060101010101" charset="-122"/>
              <a:sym typeface="黑体" panose="02010609060101010101" charset="-122"/>
            </a:endParaRPr>
          </a:p>
          <a:p>
            <a:pPr algn="just">
              <a:lnSpc>
                <a:spcPct val="130000"/>
              </a:lnSpc>
            </a:pPr>
            <a:r>
              <a:rPr lang="en-US" altLang="zh-CN" sz="2000" dirty="0">
                <a:solidFill>
                  <a:srgbClr val="262626"/>
                </a:solidFill>
                <a:latin typeface="黑体" panose="02010609060101010101" charset="-122"/>
                <a:ea typeface="黑体" panose="02010609060101010101" charset="-122"/>
                <a:sym typeface="黑体" panose="02010609060101010101" charset="-122"/>
              </a:rPr>
              <a:t>3</a:t>
            </a:r>
            <a:r>
              <a:rPr lang="zh-CN" altLang="en-US" sz="2000" dirty="0">
                <a:solidFill>
                  <a:srgbClr val="262626"/>
                </a:solidFill>
                <a:latin typeface="黑体" panose="02010609060101010101" charset="-122"/>
                <a:ea typeface="黑体" panose="02010609060101010101" charset="-122"/>
                <a:sym typeface="黑体" panose="02010609060101010101" charset="-122"/>
              </a:rPr>
              <a:t>、可长时间技术测试</a:t>
            </a:r>
            <a:endParaRPr lang="zh-CN" altLang="en-US" sz="2000" dirty="0">
              <a:solidFill>
                <a:srgbClr val="262626"/>
              </a:solidFill>
              <a:latin typeface="黑体" panose="02010609060101010101" charset="-122"/>
              <a:ea typeface="黑体" panose="02010609060101010101" charset="-122"/>
              <a:sym typeface="黑体" panose="02010609060101010101" charset="-122"/>
            </a:endParaRPr>
          </a:p>
          <a:p>
            <a:pPr algn="just">
              <a:lnSpc>
                <a:spcPct val="130000"/>
              </a:lnSpc>
            </a:pPr>
            <a:endParaRPr lang="zh-CN" altLang="en-US" sz="2000" dirty="0">
              <a:solidFill>
                <a:srgbClr val="262626"/>
              </a:solidFill>
              <a:latin typeface="黑体" panose="02010609060101010101" charset="-122"/>
              <a:ea typeface="黑体" panose="02010609060101010101" charset="-122"/>
              <a:sym typeface="黑体" panose="02010609060101010101" charset="-122"/>
            </a:endParaRPr>
          </a:p>
          <a:p>
            <a:pPr algn="just">
              <a:lnSpc>
                <a:spcPct val="130000"/>
              </a:lnSpc>
            </a:pPr>
            <a:r>
              <a:rPr lang="zh-CN" altLang="en-US" sz="2000" dirty="0">
                <a:solidFill>
                  <a:srgbClr val="262626"/>
                </a:solidFill>
                <a:latin typeface="黑体" panose="02010609060101010101" charset="-122"/>
                <a:ea typeface="黑体" panose="02010609060101010101" charset="-122"/>
                <a:sym typeface="黑体" panose="02010609060101010101" charset="-122"/>
              </a:rPr>
              <a:t>缺陷：</a:t>
            </a:r>
            <a:endParaRPr lang="zh-CN" altLang="en-US" sz="2000" dirty="0">
              <a:solidFill>
                <a:srgbClr val="262626"/>
              </a:solidFill>
              <a:latin typeface="黑体" panose="02010609060101010101" charset="-122"/>
              <a:ea typeface="黑体" panose="02010609060101010101" charset="-122"/>
              <a:sym typeface="黑体" panose="02010609060101010101" charset="-122"/>
            </a:endParaRPr>
          </a:p>
          <a:p>
            <a:pPr algn="just">
              <a:lnSpc>
                <a:spcPct val="130000"/>
              </a:lnSpc>
            </a:pPr>
            <a:r>
              <a:rPr lang="en-US" altLang="zh-CN" sz="2000" dirty="0">
                <a:solidFill>
                  <a:srgbClr val="262626"/>
                </a:solidFill>
                <a:latin typeface="黑体" panose="02010609060101010101" charset="-122"/>
                <a:ea typeface="黑体" panose="02010609060101010101" charset="-122"/>
                <a:sym typeface="黑体" panose="02010609060101010101" charset="-122"/>
              </a:rPr>
              <a:t>1</a:t>
            </a:r>
            <a:r>
              <a:rPr lang="zh-CN" altLang="en-US" sz="2000" dirty="0">
                <a:solidFill>
                  <a:srgbClr val="262626"/>
                </a:solidFill>
                <a:latin typeface="黑体" panose="02010609060101010101" charset="-122"/>
                <a:ea typeface="黑体" panose="02010609060101010101" charset="-122"/>
                <a:sym typeface="黑体" panose="02010609060101010101" charset="-122"/>
              </a:rPr>
              <a:t>、信噪比问题（</a:t>
            </a:r>
            <a:r>
              <a:rPr lang="en-US" altLang="zh-CN" sz="2000" dirty="0">
                <a:solidFill>
                  <a:srgbClr val="262626"/>
                </a:solidFill>
                <a:latin typeface="黑体" panose="02010609060101010101" charset="-122"/>
                <a:ea typeface="黑体" panose="02010609060101010101" charset="-122"/>
                <a:sym typeface="黑体" panose="02010609060101010101" charset="-122"/>
              </a:rPr>
              <a:t>SNR</a:t>
            </a:r>
            <a:r>
              <a:rPr lang="zh-CN" altLang="en-US" sz="2000" dirty="0">
                <a:solidFill>
                  <a:srgbClr val="262626"/>
                </a:solidFill>
                <a:latin typeface="黑体" panose="02010609060101010101" charset="-122"/>
                <a:ea typeface="黑体" panose="02010609060101010101" charset="-122"/>
                <a:sym typeface="黑体" panose="02010609060101010101" charset="-122"/>
              </a:rPr>
              <a:t>）</a:t>
            </a:r>
            <a:endParaRPr lang="zh-CN" altLang="en-US" sz="2000" dirty="0">
              <a:solidFill>
                <a:srgbClr val="262626"/>
              </a:solidFill>
              <a:latin typeface="黑体" panose="02010609060101010101" charset="-122"/>
              <a:ea typeface="黑体" panose="02010609060101010101" charset="-122"/>
              <a:sym typeface="黑体" panose="02010609060101010101" charset="-122"/>
            </a:endParaRPr>
          </a:p>
          <a:p>
            <a:pPr algn="just">
              <a:lnSpc>
                <a:spcPct val="130000"/>
              </a:lnSpc>
            </a:pPr>
            <a:r>
              <a:rPr lang="en-US" altLang="zh-CN" sz="2000" dirty="0">
                <a:solidFill>
                  <a:srgbClr val="262626"/>
                </a:solidFill>
                <a:latin typeface="黑体" panose="02010609060101010101" charset="-122"/>
                <a:ea typeface="黑体" panose="02010609060101010101" charset="-122"/>
                <a:sym typeface="黑体" panose="02010609060101010101" charset="-122"/>
              </a:rPr>
              <a:t>2</a:t>
            </a:r>
            <a:r>
              <a:rPr lang="zh-CN" altLang="en-US" sz="2000" dirty="0">
                <a:solidFill>
                  <a:srgbClr val="262626"/>
                </a:solidFill>
                <a:latin typeface="黑体" panose="02010609060101010101" charset="-122"/>
                <a:ea typeface="黑体" panose="02010609060101010101" charset="-122"/>
                <a:sym typeface="黑体" panose="02010609060101010101" charset="-122"/>
              </a:rPr>
              <a:t>、在处理复杂的脑行为任务较</a:t>
            </a:r>
            <a:r>
              <a:rPr lang="zh-CN" altLang="en-US" sz="2000" dirty="0">
                <a:solidFill>
                  <a:srgbClr val="262626"/>
                </a:solidFill>
                <a:latin typeface="黑体" panose="02010609060101010101" charset="-122"/>
                <a:ea typeface="黑体" panose="02010609060101010101" charset="-122"/>
                <a:sym typeface="黑体" panose="02010609060101010101" charset="-122"/>
              </a:rPr>
              <a:t>乏力</a:t>
            </a:r>
            <a:endParaRPr lang="zh-CN" altLang="en-US" sz="2000" dirty="0">
              <a:solidFill>
                <a:srgbClr val="262626"/>
              </a:solidFill>
              <a:latin typeface="黑体" panose="02010609060101010101" charset="-122"/>
              <a:ea typeface="黑体" panose="02010609060101010101" charset="-122"/>
              <a:sym typeface="黑体" panose="02010609060101010101" charset="-122"/>
            </a:endParaRPr>
          </a:p>
          <a:p>
            <a:pPr algn="just">
              <a:lnSpc>
                <a:spcPct val="130000"/>
              </a:lnSpc>
            </a:pPr>
            <a:r>
              <a:rPr lang="en-US" altLang="zh-CN" sz="2000" dirty="0">
                <a:solidFill>
                  <a:srgbClr val="262626"/>
                </a:solidFill>
                <a:latin typeface="黑体" panose="02010609060101010101" charset="-122"/>
                <a:ea typeface="黑体" panose="02010609060101010101" charset="-122"/>
                <a:sym typeface="黑体" panose="02010609060101010101" charset="-122"/>
              </a:rPr>
              <a:t>3</a:t>
            </a:r>
            <a:r>
              <a:rPr lang="zh-CN" altLang="en-US" sz="2000" dirty="0">
                <a:solidFill>
                  <a:srgbClr val="262626"/>
                </a:solidFill>
                <a:latin typeface="黑体" panose="02010609060101010101" charset="-122"/>
                <a:ea typeface="黑体" panose="02010609060101010101" charset="-122"/>
                <a:sym typeface="黑体" panose="02010609060101010101" charset="-122"/>
              </a:rPr>
              <a:t>、难以获得高品质的脑电波</a:t>
            </a:r>
            <a:r>
              <a:rPr lang="zh-CN" altLang="en-US" sz="2000" dirty="0">
                <a:solidFill>
                  <a:srgbClr val="262626"/>
                </a:solidFill>
                <a:latin typeface="黑体" panose="02010609060101010101" charset="-122"/>
                <a:ea typeface="黑体" panose="02010609060101010101" charset="-122"/>
                <a:sym typeface="黑体" panose="02010609060101010101" charset="-122"/>
              </a:rPr>
              <a:t>记录</a:t>
            </a:r>
            <a:endParaRPr lang="zh-CN" altLang="en-US" sz="2000" dirty="0">
              <a:solidFill>
                <a:srgbClr val="262626"/>
              </a:solidFill>
              <a:latin typeface="黑体" panose="02010609060101010101" charset="-122"/>
              <a:ea typeface="黑体" panose="02010609060101010101" charset="-122"/>
              <a:sym typeface="黑体" panose="02010609060101010101" charset="-122"/>
            </a:endParaRPr>
          </a:p>
          <a:p>
            <a:pPr algn="just">
              <a:lnSpc>
                <a:spcPct val="130000"/>
              </a:lnSpc>
            </a:pPr>
            <a:r>
              <a:rPr lang="en-US" altLang="zh-CN" sz="2000" dirty="0">
                <a:solidFill>
                  <a:srgbClr val="262626"/>
                </a:solidFill>
                <a:latin typeface="黑体" panose="02010609060101010101" charset="-122"/>
                <a:ea typeface="黑体" panose="02010609060101010101" charset="-122"/>
                <a:sym typeface="黑体" panose="02010609060101010101" charset="-122"/>
              </a:rPr>
              <a:t>   </a:t>
            </a:r>
            <a:endParaRPr lang="en-US" altLang="zh-CN" sz="2000" dirty="0">
              <a:solidFill>
                <a:srgbClr val="262626"/>
              </a:solidFill>
              <a:latin typeface="黑体" panose="02010609060101010101" charset="-122"/>
              <a:ea typeface="黑体" panose="02010609060101010101" charset="-122"/>
              <a:sym typeface="黑体" panose="02010609060101010101" charset="-122"/>
            </a:endParaRPr>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title"/>
            <p:custDataLst>
              <p:tags r:id="rId1"/>
            </p:custDataLst>
          </p:nvPr>
        </p:nvSpPr>
        <p:spPr>
          <a:xfrm>
            <a:off x="1136650" y="776288"/>
            <a:ext cx="10121900" cy="719137"/>
          </a:xfrm>
        </p:spPr>
        <p:txBody>
          <a:bodyPr vert="horz" wrap="square" lIns="0" tIns="0" rIns="0" bIns="0" anchor="b" anchorCtr="0"/>
          <a:p>
            <a:r>
              <a:rPr lang="en-US" altLang="zh-CN">
                <a:sym typeface="+mn-ea"/>
              </a:rPr>
              <a:t>2.1.1 </a:t>
            </a:r>
            <a:r>
              <a:rPr lang="zh-CN" altLang="en-US">
                <a:sym typeface="+mn-ea"/>
              </a:rPr>
              <a:t>非侵入式与侵入式</a:t>
            </a:r>
            <a:endParaRPr lang="zh-CN" altLang="en-US"/>
          </a:p>
        </p:txBody>
      </p:sp>
      <p:sp>
        <p:nvSpPr>
          <p:cNvPr id="3" name="矩形 2"/>
          <p:cNvSpPr/>
          <p:nvPr>
            <p:custDataLst>
              <p:tags r:id="rId2"/>
            </p:custDataLst>
          </p:nvPr>
        </p:nvSpPr>
        <p:spPr>
          <a:xfrm>
            <a:off x="266700" y="0"/>
            <a:ext cx="660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600" b="1" strike="noStrike" noProof="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600" b="1" strike="noStrike" noProof="1">
              <a:solidFill>
                <a:schemeClr val="bg1"/>
              </a:solidFill>
              <a:latin typeface="+mn-ea"/>
            </a:endParaRPr>
          </a:p>
        </p:txBody>
      </p:sp>
      <p:sp>
        <p:nvSpPr>
          <p:cNvPr id="5" name="矩形: 剪去单角 4"/>
          <p:cNvSpPr/>
          <p:nvPr>
            <p:custDataLst>
              <p:tags r:id="rId4"/>
            </p:custDataLst>
          </p:nvPr>
        </p:nvSpPr>
        <p:spPr>
          <a:xfrm rot="5400000">
            <a:off x="3982720" y="-1442085"/>
            <a:ext cx="420370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en-US" altLang="zh-CN" sz="1600" b="1" strike="noStrike" noProof="1" dirty="0">
              <a:solidFill>
                <a:schemeClr val="bg1"/>
              </a:solidFill>
              <a:latin typeface="+mn-ea"/>
            </a:endParaRPr>
          </a:p>
        </p:txBody>
      </p:sp>
      <p:sp>
        <p:nvSpPr>
          <p:cNvPr id="26629" name="正文"/>
          <p:cNvSpPr txBox="1"/>
          <p:nvPr>
            <p:custDataLst>
              <p:tags r:id="rId5"/>
            </p:custDataLst>
          </p:nvPr>
        </p:nvSpPr>
        <p:spPr>
          <a:xfrm>
            <a:off x="1198880" y="2132965"/>
            <a:ext cx="3464560" cy="3317875"/>
          </a:xfrm>
          <a:prstGeom prst="rect">
            <a:avLst/>
          </a:prstGeom>
          <a:noFill/>
          <a:ln w="9525">
            <a:noFill/>
          </a:ln>
        </p:spPr>
        <p:txBody>
          <a:bodyPr wrap="square" lIns="0" tIns="0" rIns="0" bIns="0" anchor="t" anchorCtr="0"/>
          <a:p>
            <a:pPr algn="just">
              <a:lnSpc>
                <a:spcPct val="130000"/>
              </a:lnSpc>
            </a:pPr>
            <a:r>
              <a:rPr lang="en-US" altLang="zh-CN" dirty="0">
                <a:solidFill>
                  <a:srgbClr val="262626"/>
                </a:solidFill>
                <a:latin typeface="黑体" panose="02010609060101010101" charset="-122"/>
                <a:ea typeface="黑体" panose="02010609060101010101" charset="-122"/>
                <a:sym typeface="黑体" panose="02010609060101010101" charset="-122"/>
              </a:rPr>
              <a:t>    </a:t>
            </a:r>
            <a:r>
              <a:rPr lang="zh-CN" altLang="en-US" sz="2000" dirty="0">
                <a:solidFill>
                  <a:srgbClr val="262626"/>
                </a:solidFill>
                <a:latin typeface="黑体" panose="02010609060101010101" charset="-122"/>
                <a:ea typeface="黑体" panose="02010609060101010101" charset="-122"/>
                <a:sym typeface="黑体" panose="02010609060101010101" charset="-122"/>
              </a:rPr>
              <a:t>侵入式接口通过植入电极阵列来捕捉大脑中神经元的电活动。这些电极能够精确地记录单个神经元的活动，或者是较大的阵列，</a:t>
            </a:r>
            <a:r>
              <a:rPr lang="zh-CN" altLang="en-US" sz="2000" dirty="0">
                <a:solidFill>
                  <a:srgbClr val="262626"/>
                </a:solidFill>
                <a:latin typeface="黑体" panose="02010609060101010101" charset="-122"/>
                <a:ea typeface="黑体" panose="02010609060101010101" charset="-122"/>
                <a:sym typeface="黑体" panose="02010609060101010101" charset="-122"/>
              </a:rPr>
              <a:t>可用于获取更广泛的脑区信号。获取的信号经过处理和分析后，可以用于控制外部设备（如假肢、计算机等）或进行神经调节。</a:t>
            </a:r>
            <a:endParaRPr lang="zh-CN" altLang="en-US" sz="2000" dirty="0">
              <a:solidFill>
                <a:srgbClr val="262626"/>
              </a:solidFill>
              <a:latin typeface="黑体" panose="02010609060101010101" charset="-122"/>
              <a:ea typeface="黑体" panose="02010609060101010101" charset="-122"/>
              <a:sym typeface="黑体" panose="02010609060101010101" charset="-122"/>
            </a:endParaRPr>
          </a:p>
        </p:txBody>
      </p:sp>
      <p:pic>
        <p:nvPicPr>
          <p:cNvPr id="2" name="图片 1"/>
          <p:cNvPicPr/>
          <p:nvPr/>
        </p:nvPicPr>
        <p:blipFill>
          <a:blip r:embed="rId6"/>
          <a:srcRect l="10089" t="7318" r="9109" b="9957"/>
          <a:stretch>
            <a:fillRect/>
          </a:stretch>
        </p:blipFill>
        <p:spPr>
          <a:xfrm>
            <a:off x="5664200" y="2348865"/>
            <a:ext cx="4598670" cy="3081655"/>
          </a:xfrm>
          <a:prstGeom prst="rect">
            <a:avLst/>
          </a:prstGeom>
        </p:spPr>
      </p:pic>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custDataLst>
              <p:tags r:id="rId1"/>
            </p:custDataLst>
          </p:nvPr>
        </p:nvSpPr>
        <p:spPr>
          <a:xfrm>
            <a:off x="1136650" y="776288"/>
            <a:ext cx="10121900" cy="719137"/>
          </a:xfrm>
        </p:spPr>
        <p:txBody>
          <a:bodyPr vert="horz" wrap="square" lIns="0" tIns="0" rIns="0" bIns="0" anchor="b" anchorCtr="0"/>
          <a:p>
            <a:r>
              <a:rPr lang="en-US" altLang="zh-CN">
                <a:sym typeface="+mn-ea"/>
              </a:rPr>
              <a:t>2.1.2 </a:t>
            </a:r>
            <a:r>
              <a:rPr lang="zh-CN" altLang="en-US">
                <a:sym typeface="+mn-ea"/>
              </a:rPr>
              <a:t>柔性探针的手术植入</a:t>
            </a:r>
            <a:endParaRPr lang="zh-CN" altLang="en-US"/>
          </a:p>
        </p:txBody>
      </p:sp>
      <p:sp>
        <p:nvSpPr>
          <p:cNvPr id="3" name="矩形 2"/>
          <p:cNvSpPr/>
          <p:nvPr>
            <p:custDataLst>
              <p:tags r:id="rId2"/>
            </p:custDataLst>
          </p:nvPr>
        </p:nvSpPr>
        <p:spPr>
          <a:xfrm>
            <a:off x="266700" y="0"/>
            <a:ext cx="660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600" b="1" strike="noStrike" noProof="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600" b="1" strike="noStrike" noProof="1">
              <a:solidFill>
                <a:schemeClr val="bg1"/>
              </a:solidFill>
              <a:latin typeface="+mn-ea"/>
            </a:endParaRPr>
          </a:p>
        </p:txBody>
      </p:sp>
      <p:sp>
        <p:nvSpPr>
          <p:cNvPr id="5" name="矩形: 剪去单角 4"/>
          <p:cNvSpPr/>
          <p:nvPr>
            <p:custDataLst>
              <p:tags r:id="rId4"/>
            </p:custDataLst>
          </p:nvPr>
        </p:nvSpPr>
        <p:spPr>
          <a:xfrm rot="5400000">
            <a:off x="3982085" y="-1442085"/>
            <a:ext cx="420370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en-US" altLang="zh-CN" sz="1600" b="1" strike="noStrike" noProof="1" dirty="0">
              <a:solidFill>
                <a:schemeClr val="bg1"/>
              </a:solidFill>
              <a:latin typeface="+mn-ea"/>
            </a:endParaRPr>
          </a:p>
        </p:txBody>
      </p:sp>
      <p:sp>
        <p:nvSpPr>
          <p:cNvPr id="27653" name="正文"/>
          <p:cNvSpPr txBox="1"/>
          <p:nvPr>
            <p:custDataLst>
              <p:tags r:id="rId5"/>
            </p:custDataLst>
          </p:nvPr>
        </p:nvSpPr>
        <p:spPr>
          <a:xfrm>
            <a:off x="1136650" y="2204720"/>
            <a:ext cx="4351020" cy="3317875"/>
          </a:xfrm>
          <a:prstGeom prst="rect">
            <a:avLst/>
          </a:prstGeom>
          <a:noFill/>
          <a:ln w="9525">
            <a:noFill/>
          </a:ln>
        </p:spPr>
        <p:txBody>
          <a:bodyPr wrap="square" lIns="0" tIns="0" rIns="0" bIns="0" anchor="t" anchorCtr="0"/>
          <a:p>
            <a:pPr algn="just">
              <a:lnSpc>
                <a:spcPct val="130000"/>
              </a:lnSpc>
            </a:pPr>
            <a:r>
              <a:rPr lang="en-US" altLang="zh-CN" sz="2400" dirty="0">
                <a:solidFill>
                  <a:srgbClr val="262626"/>
                </a:solidFill>
                <a:latin typeface="黑体" panose="02010609060101010101" charset="-122"/>
                <a:ea typeface="黑体" panose="02010609060101010101" charset="-122"/>
                <a:sym typeface="黑体" panose="02010609060101010101" charset="-122"/>
              </a:rPr>
              <a:t>    </a:t>
            </a:r>
            <a:r>
              <a:rPr lang="zh-CN" altLang="en-US" sz="2400" dirty="0">
                <a:solidFill>
                  <a:srgbClr val="262626"/>
                </a:solidFill>
                <a:latin typeface="黑体" panose="02010609060101010101" charset="-122"/>
                <a:ea typeface="黑体" panose="02010609060101010101" charset="-122"/>
                <a:sym typeface="黑体" panose="02010609060101010101" charset="-122"/>
              </a:rPr>
              <a:t>系统将插入位点记录到带有颅骨地标的</a:t>
            </a:r>
            <a:r>
              <a:rPr lang="zh-CN" altLang="en-US" sz="2400" dirty="0">
                <a:solidFill>
                  <a:srgbClr val="262626"/>
                </a:solidFill>
                <a:latin typeface="黑体" panose="02010609060101010101" charset="-122"/>
                <a:ea typeface="黑体" panose="02010609060101010101" charset="-122"/>
                <a:sym typeface="黑体" panose="02010609060101010101" charset="-122"/>
              </a:rPr>
              <a:t>公共坐标系中，当与深度跟踪相结合时，可以精确定位解剖学定义的大脑结构。集成的定制软件套件允许预先选择所有插入位置，从而能够优化插入路径的规划，以最大限度地减少线程上的缠结。</a:t>
            </a:r>
            <a:endParaRPr lang="zh-CN" altLang="en-US" sz="2400" dirty="0">
              <a:solidFill>
                <a:srgbClr val="262626"/>
              </a:solidFill>
              <a:latin typeface="黑体" panose="02010609060101010101" charset="-122"/>
              <a:ea typeface="黑体" panose="02010609060101010101" charset="-122"/>
              <a:sym typeface="黑体" panose="02010609060101010101" charset="-122"/>
            </a:endParaRPr>
          </a:p>
        </p:txBody>
      </p:sp>
      <p:pic>
        <p:nvPicPr>
          <p:cNvPr id="2" name="图片 1"/>
          <p:cNvPicPr/>
          <p:nvPr/>
        </p:nvPicPr>
        <p:blipFill>
          <a:blip r:embed="rId6"/>
          <a:srcRect l="36544"/>
          <a:stretch>
            <a:fillRect/>
          </a:stretch>
        </p:blipFill>
        <p:spPr>
          <a:xfrm>
            <a:off x="5807710" y="1988820"/>
            <a:ext cx="3626485" cy="3950970"/>
          </a:xfrm>
          <a:prstGeom prst="rect">
            <a:avLst/>
          </a:prstGeom>
        </p:spPr>
      </p:pic>
      <p:sp>
        <p:nvSpPr>
          <p:cNvPr id="6" name="文本框 5"/>
          <p:cNvSpPr txBox="1"/>
          <p:nvPr/>
        </p:nvSpPr>
        <p:spPr>
          <a:xfrm>
            <a:off x="9434195" y="3111500"/>
            <a:ext cx="2053590" cy="1814830"/>
          </a:xfrm>
          <a:prstGeom prst="rect">
            <a:avLst/>
          </a:prstGeom>
          <a:noFill/>
        </p:spPr>
        <p:txBody>
          <a:bodyPr wrap="square" rtlCol="0">
            <a:spAutoFit/>
          </a:bodyPr>
          <a:p>
            <a:r>
              <a:rPr lang="zh-CN" altLang="en-US" sz="1400">
                <a:latin typeface="微软雅黑" panose="020B0503020204020204" charset="-122"/>
                <a:ea typeface="微软雅黑" panose="020B0503020204020204" charset="-122"/>
                <a:cs typeface="微软雅黑" panose="020B0503020204020204" charset="-122"/>
              </a:rPr>
              <a:t>（A） 针夹式滤芯</a:t>
            </a:r>
            <a:endParaRPr lang="zh-CN" altLang="en-US" sz="1400">
              <a:latin typeface="微软雅黑" panose="020B0503020204020204" charset="-122"/>
              <a:ea typeface="微软雅黑" panose="020B0503020204020204" charset="-122"/>
              <a:cs typeface="微软雅黑" panose="020B0503020204020204" charset="-122"/>
            </a:endParaRPr>
          </a:p>
          <a:p>
            <a:r>
              <a:rPr lang="zh-CN" altLang="en-US" sz="1400">
                <a:latin typeface="微软雅黑" panose="020B0503020204020204" charset="-122"/>
                <a:ea typeface="微软雅黑" panose="020B0503020204020204" charset="-122"/>
                <a:cs typeface="微软雅黑" panose="020B0503020204020204" charset="-122"/>
              </a:rPr>
              <a:t>（B） 接触式脑位置传感器</a:t>
            </a:r>
            <a:endParaRPr lang="zh-CN" altLang="en-US" sz="1400">
              <a:latin typeface="微软雅黑" panose="020B0503020204020204" charset="-122"/>
              <a:ea typeface="微软雅黑" panose="020B0503020204020204" charset="-122"/>
              <a:cs typeface="微软雅黑" panose="020B0503020204020204" charset="-122"/>
            </a:endParaRPr>
          </a:p>
          <a:p>
            <a:r>
              <a:rPr lang="zh-CN" altLang="en-US" sz="1400">
                <a:latin typeface="微软雅黑" panose="020B0503020204020204" charset="-122"/>
                <a:ea typeface="微软雅黑" panose="020B0503020204020204" charset="-122"/>
                <a:cs typeface="微软雅黑" panose="020B0503020204020204" charset="-122"/>
              </a:rPr>
              <a:t>（C） 具有多个独立波长的光模块</a:t>
            </a:r>
            <a:endParaRPr lang="zh-CN" altLang="en-US" sz="1400">
              <a:latin typeface="微软雅黑" panose="020B0503020204020204" charset="-122"/>
              <a:ea typeface="微软雅黑" panose="020B0503020204020204" charset="-122"/>
              <a:cs typeface="微软雅黑" panose="020B0503020204020204" charset="-122"/>
            </a:endParaRPr>
          </a:p>
          <a:p>
            <a:r>
              <a:rPr lang="zh-CN" altLang="en-US" sz="1400">
                <a:latin typeface="微软雅黑" panose="020B0503020204020204" charset="-122"/>
                <a:ea typeface="微软雅黑" panose="020B0503020204020204" charset="-122"/>
                <a:cs typeface="微软雅黑" panose="020B0503020204020204" charset="-122"/>
              </a:rPr>
              <a:t>（D） 针式马达</a:t>
            </a:r>
            <a:endParaRPr lang="zh-CN" altLang="en-US" sz="1400">
              <a:latin typeface="微软雅黑" panose="020B0503020204020204" charset="-122"/>
              <a:ea typeface="微软雅黑" panose="020B0503020204020204" charset="-122"/>
              <a:cs typeface="微软雅黑" panose="020B0503020204020204" charset="-122"/>
            </a:endParaRPr>
          </a:p>
          <a:p>
            <a:r>
              <a:rPr lang="zh-CN" altLang="en-US" sz="1400">
                <a:latin typeface="微软雅黑" panose="020B0503020204020204" charset="-122"/>
                <a:ea typeface="微软雅黑" panose="020B0503020204020204" charset="-122"/>
                <a:cs typeface="微软雅黑" panose="020B0503020204020204" charset="-122"/>
              </a:rPr>
              <a:t>（E） 在插入过程中聚焦在针头上的摄像头</a:t>
            </a:r>
            <a:endParaRPr lang="zh-CN" altLang="en-US" sz="1400">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custDataLst>
              <p:tags r:id="rId1"/>
            </p:custDataLst>
          </p:nvPr>
        </p:nvSpPr>
        <p:spPr>
          <a:xfrm>
            <a:off x="1136650" y="776288"/>
            <a:ext cx="10121900" cy="719137"/>
          </a:xfrm>
        </p:spPr>
        <p:txBody>
          <a:bodyPr vert="horz" wrap="square" lIns="0" tIns="0" rIns="0" bIns="0" anchor="b" anchorCtr="0"/>
          <a:p>
            <a:r>
              <a:rPr lang="en-US" altLang="zh-CN"/>
              <a:t>2.1.2 </a:t>
            </a:r>
            <a:r>
              <a:rPr lang="zh-CN" altLang="en-US"/>
              <a:t>柔性探针的手术植入</a:t>
            </a:r>
            <a:endParaRPr lang="zh-CN" altLang="en-US"/>
          </a:p>
        </p:txBody>
      </p:sp>
      <p:sp>
        <p:nvSpPr>
          <p:cNvPr id="3" name="矩形 2"/>
          <p:cNvSpPr/>
          <p:nvPr>
            <p:custDataLst>
              <p:tags r:id="rId2"/>
            </p:custDataLst>
          </p:nvPr>
        </p:nvSpPr>
        <p:spPr>
          <a:xfrm>
            <a:off x="266700" y="0"/>
            <a:ext cx="660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600" b="1" strike="noStrike" noProof="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600" b="1" strike="noStrike" noProof="1">
              <a:solidFill>
                <a:schemeClr val="bg1"/>
              </a:solidFill>
              <a:latin typeface="+mn-ea"/>
            </a:endParaRPr>
          </a:p>
        </p:txBody>
      </p:sp>
      <p:sp>
        <p:nvSpPr>
          <p:cNvPr id="5" name="矩形: 剪去单角 4"/>
          <p:cNvSpPr/>
          <p:nvPr>
            <p:custDataLst>
              <p:tags r:id="rId4"/>
            </p:custDataLst>
          </p:nvPr>
        </p:nvSpPr>
        <p:spPr>
          <a:xfrm rot="5400000">
            <a:off x="3982085" y="-1442085"/>
            <a:ext cx="420370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en-US" altLang="zh-CN" sz="1600" b="1" strike="noStrike" noProof="1" dirty="0">
              <a:solidFill>
                <a:schemeClr val="bg1"/>
              </a:solidFill>
              <a:latin typeface="+mn-ea"/>
            </a:endParaRPr>
          </a:p>
        </p:txBody>
      </p:sp>
      <p:sp>
        <p:nvSpPr>
          <p:cNvPr id="27653" name="正文"/>
          <p:cNvSpPr txBox="1"/>
          <p:nvPr>
            <p:custDataLst>
              <p:tags r:id="rId5"/>
            </p:custDataLst>
          </p:nvPr>
        </p:nvSpPr>
        <p:spPr>
          <a:xfrm>
            <a:off x="1136650" y="2204720"/>
            <a:ext cx="3670935" cy="3317875"/>
          </a:xfrm>
          <a:prstGeom prst="rect">
            <a:avLst/>
          </a:prstGeom>
          <a:noFill/>
          <a:ln w="9525">
            <a:noFill/>
          </a:ln>
        </p:spPr>
        <p:txBody>
          <a:bodyPr wrap="square" lIns="0" tIns="0" rIns="0" bIns="0" anchor="t" anchorCtr="0"/>
          <a:p>
            <a:pPr algn="just">
              <a:lnSpc>
                <a:spcPct val="130000"/>
              </a:lnSpc>
            </a:pPr>
            <a:r>
              <a:rPr lang="en-US" altLang="zh-CN" dirty="0">
                <a:solidFill>
                  <a:srgbClr val="262626"/>
                </a:solidFill>
                <a:latin typeface="黑体" panose="02010609060101010101" charset="-122"/>
                <a:ea typeface="黑体" panose="02010609060101010101" charset="-122"/>
                <a:sym typeface="黑体" panose="02010609060101010101" charset="-122"/>
              </a:rPr>
              <a:t>   </a:t>
            </a:r>
            <a:r>
              <a:rPr lang="en-US" altLang="zh-CN" sz="2400" dirty="0">
                <a:solidFill>
                  <a:srgbClr val="262626"/>
                </a:solidFill>
                <a:latin typeface="黑体" panose="02010609060101010101" charset="-122"/>
                <a:ea typeface="黑体" panose="02010609060101010101" charset="-122"/>
                <a:sym typeface="黑体" panose="02010609060101010101" charset="-122"/>
              </a:rPr>
              <a:t> </a:t>
            </a:r>
            <a:r>
              <a:rPr lang="zh-CN" altLang="en-US" sz="2400" dirty="0">
                <a:solidFill>
                  <a:srgbClr val="262626"/>
                </a:solidFill>
                <a:latin typeface="黑体" panose="02010609060101010101" charset="-122"/>
                <a:ea typeface="黑体" panose="02010609060101010101" charset="-122"/>
                <a:sym typeface="黑体" panose="02010609060101010101" charset="-122"/>
              </a:rPr>
              <a:t>针头由直径为40μm的钨铼丝原料铣削而成，按照插入长度电化学蚀刻至直径</a:t>
            </a:r>
            <a:r>
              <a:rPr lang="zh-CN" altLang="en-US" sz="2400" dirty="0">
                <a:solidFill>
                  <a:srgbClr val="262626"/>
                </a:solidFill>
                <a:latin typeface="黑体" panose="02010609060101010101" charset="-122"/>
                <a:ea typeface="黑体" panose="02010609060101010101" charset="-122"/>
                <a:sym typeface="黑体" panose="02010609060101010101" charset="-122"/>
              </a:rPr>
              <a:t>24μm用来穿透脑膜和脑组织。针头由线性电机驱动，允许可变的插入速度和快速缩回加速度，以促进探针与针头分离。</a:t>
            </a:r>
            <a:endParaRPr lang="zh-CN" altLang="en-US" sz="2400" dirty="0">
              <a:solidFill>
                <a:srgbClr val="262626"/>
              </a:solidFill>
              <a:latin typeface="黑体" panose="02010609060101010101" charset="-122"/>
              <a:ea typeface="黑体" panose="02010609060101010101" charset="-122"/>
              <a:sym typeface="黑体" panose="02010609060101010101" charset="-122"/>
            </a:endParaRPr>
          </a:p>
        </p:txBody>
      </p:sp>
      <p:pic>
        <p:nvPicPr>
          <p:cNvPr id="2" name="图片 1"/>
          <p:cNvPicPr/>
          <p:nvPr/>
        </p:nvPicPr>
        <p:blipFill>
          <a:blip r:embed="rId6"/>
          <a:stretch>
            <a:fillRect/>
          </a:stretch>
        </p:blipFill>
        <p:spPr>
          <a:xfrm>
            <a:off x="6239510" y="1988820"/>
            <a:ext cx="5283835" cy="4119245"/>
          </a:xfrm>
          <a:prstGeom prst="rect">
            <a:avLst/>
          </a:prstGeom>
        </p:spPr>
      </p:pic>
      <p:pic>
        <p:nvPicPr>
          <p:cNvPr id="6" name="图片 5"/>
          <p:cNvPicPr/>
          <p:nvPr/>
        </p:nvPicPr>
        <p:blipFill>
          <a:blip r:embed="rId7"/>
          <a:srcRect l="52917" t="-3378" r="33850" b="56051"/>
          <a:stretch>
            <a:fillRect/>
          </a:stretch>
        </p:blipFill>
        <p:spPr>
          <a:xfrm>
            <a:off x="5017135" y="2420620"/>
            <a:ext cx="1008380" cy="3024822"/>
          </a:xfrm>
          <a:prstGeom prst="rect">
            <a:avLst/>
          </a:prstGeom>
        </p:spPr>
      </p:pic>
    </p:spTree>
    <p:custDataLst>
      <p:tags r:id="rId8"/>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custDataLst>
              <p:tags r:id="rId1"/>
            </p:custDataLst>
          </p:nvPr>
        </p:nvSpPr>
        <p:spPr>
          <a:xfrm>
            <a:off x="1136650" y="776288"/>
            <a:ext cx="10121900" cy="719137"/>
          </a:xfrm>
        </p:spPr>
        <p:txBody>
          <a:bodyPr vert="horz" wrap="square" lIns="0" tIns="0" rIns="0" bIns="0" anchor="b" anchorCtr="0"/>
          <a:p>
            <a:r>
              <a:rPr lang="en-US" altLang="zh-CN"/>
              <a:t>2.2.1 </a:t>
            </a:r>
            <a:r>
              <a:rPr lang="zh-CN" altLang="en-US"/>
              <a:t>微电极阵列组成部分</a:t>
            </a:r>
            <a:endParaRPr lang="zh-CN" altLang="en-US"/>
          </a:p>
        </p:txBody>
      </p:sp>
      <p:sp>
        <p:nvSpPr>
          <p:cNvPr id="3" name="矩形 2"/>
          <p:cNvSpPr/>
          <p:nvPr>
            <p:custDataLst>
              <p:tags r:id="rId2"/>
            </p:custDataLst>
          </p:nvPr>
        </p:nvSpPr>
        <p:spPr>
          <a:xfrm>
            <a:off x="266700" y="0"/>
            <a:ext cx="660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600" b="1" strike="noStrike" noProof="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600" b="1" strike="noStrike" noProof="1">
              <a:solidFill>
                <a:schemeClr val="bg1"/>
              </a:solidFill>
              <a:latin typeface="+mn-ea"/>
            </a:endParaRPr>
          </a:p>
        </p:txBody>
      </p:sp>
      <p:sp>
        <p:nvSpPr>
          <p:cNvPr id="5" name="矩形: 剪去单角 4"/>
          <p:cNvSpPr/>
          <p:nvPr>
            <p:custDataLst>
              <p:tags r:id="rId4"/>
            </p:custDataLst>
          </p:nvPr>
        </p:nvSpPr>
        <p:spPr>
          <a:xfrm rot="5400000">
            <a:off x="3982085" y="-1431925"/>
            <a:ext cx="420370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en-US" altLang="zh-CN" sz="1600" b="1" strike="noStrike" noProof="1" dirty="0">
              <a:solidFill>
                <a:schemeClr val="bg1"/>
              </a:solidFill>
              <a:latin typeface="+mn-ea"/>
            </a:endParaRPr>
          </a:p>
        </p:txBody>
      </p:sp>
      <p:sp>
        <p:nvSpPr>
          <p:cNvPr id="27653" name="正文"/>
          <p:cNvSpPr txBox="1"/>
          <p:nvPr>
            <p:custDataLst>
              <p:tags r:id="rId5"/>
            </p:custDataLst>
          </p:nvPr>
        </p:nvSpPr>
        <p:spPr>
          <a:xfrm>
            <a:off x="1198880" y="1988820"/>
            <a:ext cx="4316730" cy="3603625"/>
          </a:xfrm>
          <a:prstGeom prst="rect">
            <a:avLst/>
          </a:prstGeom>
          <a:noFill/>
          <a:ln w="9525">
            <a:noFill/>
          </a:ln>
        </p:spPr>
        <p:txBody>
          <a:bodyPr wrap="square" lIns="0" tIns="0" rIns="0" bIns="0" anchor="t" anchorCtr="0"/>
          <a:p>
            <a:pPr algn="just">
              <a:lnSpc>
                <a:spcPct val="130000"/>
              </a:lnSpc>
            </a:pPr>
            <a:r>
              <a:rPr lang="en-US" altLang="zh-CN">
                <a:latin typeface="黑体" panose="02010609060101010101" charset="-122"/>
                <a:ea typeface="黑体" panose="02010609060101010101" charset="-122"/>
                <a:sym typeface="+mn-ea"/>
              </a:rPr>
              <a:t>    </a:t>
            </a:r>
            <a:r>
              <a:rPr lang="zh-CN" altLang="en-US" sz="2000">
                <a:latin typeface="黑体" panose="02010609060101010101" charset="-122"/>
                <a:ea typeface="黑体" panose="02010609060101010101" charset="-122"/>
                <a:sym typeface="+mn-ea"/>
              </a:rPr>
              <a:t>微电极阵列主要</a:t>
            </a:r>
            <a:r>
              <a:rPr lang="zh-CN" altLang="en-US" sz="2000" dirty="0">
                <a:solidFill>
                  <a:srgbClr val="262626"/>
                </a:solidFill>
                <a:latin typeface="黑体" panose="02010609060101010101" charset="-122"/>
                <a:ea typeface="黑体" panose="02010609060101010101" charset="-122"/>
                <a:sym typeface="黑体" panose="02010609060101010101" charset="-122"/>
              </a:rPr>
              <a:t>这些由神经探针组成，并封装有金薄膜迹线。每个薄膜阵列由一个具有电极触点和迹线的“线”区域和一个“传感器”区域组成，其中薄膜与支持信号放大和采集的定制芯片连接。集成芯片使用倒装芯片键合工艺键合到薄膜传感器区域的触点上，这种方法的一个目标是保持较小的线横截面积，以最大限度地减少大脑中的组织移位。</a:t>
            </a:r>
            <a:endParaRPr lang="zh-CN" altLang="en-US" sz="2000" dirty="0">
              <a:solidFill>
                <a:srgbClr val="262626"/>
              </a:solidFill>
              <a:latin typeface="黑体" panose="02010609060101010101" charset="-122"/>
              <a:ea typeface="黑体" panose="02010609060101010101" charset="-122"/>
              <a:sym typeface="黑体" panose="02010609060101010101" charset="-122"/>
            </a:endParaRPr>
          </a:p>
        </p:txBody>
      </p:sp>
      <p:pic>
        <p:nvPicPr>
          <p:cNvPr id="2" name="图片 1"/>
          <p:cNvPicPr/>
          <p:nvPr/>
        </p:nvPicPr>
        <p:blipFill>
          <a:blip r:embed="rId6"/>
          <a:srcRect r="-289" b="7309"/>
          <a:stretch>
            <a:fillRect/>
          </a:stretch>
        </p:blipFill>
        <p:spPr>
          <a:xfrm>
            <a:off x="6599555" y="2348865"/>
            <a:ext cx="3744594" cy="3390265"/>
          </a:xfrm>
          <a:prstGeom prst="rect">
            <a:avLst/>
          </a:prstGeom>
        </p:spPr>
      </p:pic>
    </p:spTree>
    <p:custDataLst>
      <p:tags r:id="rId7"/>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custDataLst>
              <p:tags r:id="rId1"/>
            </p:custDataLst>
          </p:nvPr>
        </p:nvSpPr>
        <p:spPr>
          <a:xfrm>
            <a:off x="1136650" y="776288"/>
            <a:ext cx="10121900" cy="719137"/>
          </a:xfrm>
        </p:spPr>
        <p:txBody>
          <a:bodyPr vert="horz" wrap="square" lIns="0" tIns="0" rIns="0" bIns="0" anchor="b" anchorCtr="0"/>
          <a:p>
            <a:r>
              <a:rPr lang="en-US" altLang="zh-CN">
                <a:sym typeface="+mn-ea"/>
              </a:rPr>
              <a:t>2.2.1 </a:t>
            </a:r>
            <a:r>
              <a:rPr lang="zh-CN" altLang="en-US">
                <a:sym typeface="+mn-ea"/>
              </a:rPr>
              <a:t>微电极阵列组成部分</a:t>
            </a:r>
            <a:endParaRPr lang="zh-CN" altLang="en-US"/>
          </a:p>
        </p:txBody>
      </p:sp>
      <p:sp>
        <p:nvSpPr>
          <p:cNvPr id="3" name="矩形 2"/>
          <p:cNvSpPr/>
          <p:nvPr>
            <p:custDataLst>
              <p:tags r:id="rId2"/>
            </p:custDataLst>
          </p:nvPr>
        </p:nvSpPr>
        <p:spPr>
          <a:xfrm>
            <a:off x="266700" y="0"/>
            <a:ext cx="660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600" b="1" strike="noStrike" noProof="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600" b="1" strike="noStrike" noProof="1">
              <a:solidFill>
                <a:schemeClr val="bg1"/>
              </a:solidFill>
              <a:latin typeface="+mn-ea"/>
            </a:endParaRPr>
          </a:p>
        </p:txBody>
      </p:sp>
      <p:sp>
        <p:nvSpPr>
          <p:cNvPr id="5" name="矩形: 剪去单角 4"/>
          <p:cNvSpPr/>
          <p:nvPr>
            <p:custDataLst>
              <p:tags r:id="rId4"/>
            </p:custDataLst>
          </p:nvPr>
        </p:nvSpPr>
        <p:spPr>
          <a:xfrm rot="5400000">
            <a:off x="3994150" y="-1431925"/>
            <a:ext cx="420370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en-US" altLang="zh-CN" sz="1600" b="1" strike="noStrike" noProof="1" dirty="0">
              <a:solidFill>
                <a:schemeClr val="bg1"/>
              </a:solidFill>
              <a:latin typeface="+mn-ea"/>
            </a:endParaRPr>
          </a:p>
        </p:txBody>
      </p:sp>
      <p:sp>
        <p:nvSpPr>
          <p:cNvPr id="27653" name="正文"/>
          <p:cNvSpPr txBox="1"/>
          <p:nvPr>
            <p:custDataLst>
              <p:tags r:id="rId5"/>
            </p:custDataLst>
          </p:nvPr>
        </p:nvSpPr>
        <p:spPr>
          <a:xfrm>
            <a:off x="1136650" y="2277110"/>
            <a:ext cx="3437255" cy="3317875"/>
          </a:xfrm>
          <a:prstGeom prst="rect">
            <a:avLst/>
          </a:prstGeom>
          <a:noFill/>
          <a:ln w="9525">
            <a:noFill/>
          </a:ln>
        </p:spPr>
        <p:txBody>
          <a:bodyPr wrap="square" lIns="0" tIns="0" rIns="0" bIns="0" anchor="t" anchorCtr="0"/>
          <a:p>
            <a:pPr algn="just">
              <a:lnSpc>
                <a:spcPct val="130000"/>
              </a:lnSpc>
            </a:pPr>
            <a:r>
              <a:rPr lang="en-US" altLang="zh-CN" dirty="0">
                <a:solidFill>
                  <a:srgbClr val="262626"/>
                </a:solidFill>
                <a:latin typeface="黑体" panose="02010609060101010101" charset="-122"/>
                <a:ea typeface="黑体" panose="02010609060101010101" charset="-122"/>
                <a:sym typeface="黑体" panose="02010609060101010101" charset="-122"/>
              </a:rPr>
              <a:t>    </a:t>
            </a:r>
            <a:r>
              <a:rPr lang="zh-CN" altLang="en-US" sz="2000" dirty="0">
                <a:solidFill>
                  <a:srgbClr val="262626"/>
                </a:solidFill>
                <a:latin typeface="黑体" panose="02010609060101010101" charset="-122"/>
                <a:ea typeface="黑体" panose="02010609060101010101" charset="-122"/>
                <a:sym typeface="黑体" panose="02010609060101010101" charset="-122"/>
              </a:rPr>
              <a:t>探针的设计使参比电极位于单独的线程上或与记录电极相同的线程上。通过制造宽度从5μm到50μm不等的线程，其中包含多个几何形状的记录位点。线程厚度标称为4-6μm，最多包括三层绝缘层和两层导体，典型的线程长度约为20毫米。</a:t>
            </a:r>
            <a:endParaRPr lang="zh-CN" altLang="en-US" sz="2000" dirty="0">
              <a:solidFill>
                <a:srgbClr val="262626"/>
              </a:solidFill>
              <a:latin typeface="黑体" panose="02010609060101010101" charset="-122"/>
              <a:ea typeface="黑体" panose="02010609060101010101" charset="-122"/>
              <a:sym typeface="黑体" panose="02010609060101010101" charset="-122"/>
            </a:endParaRPr>
          </a:p>
        </p:txBody>
      </p:sp>
      <p:pic>
        <p:nvPicPr>
          <p:cNvPr id="2" name="图片 1"/>
          <p:cNvPicPr/>
          <p:nvPr/>
        </p:nvPicPr>
        <p:blipFill>
          <a:blip r:embed="rId6"/>
          <a:srcRect r="-3000" b="48519"/>
          <a:stretch>
            <a:fillRect/>
          </a:stretch>
        </p:blipFill>
        <p:spPr>
          <a:xfrm>
            <a:off x="5303520" y="4074795"/>
            <a:ext cx="6346190" cy="2056130"/>
          </a:xfrm>
          <a:prstGeom prst="rect">
            <a:avLst/>
          </a:prstGeom>
        </p:spPr>
      </p:pic>
      <p:pic>
        <p:nvPicPr>
          <p:cNvPr id="6" name="图片 5"/>
          <p:cNvPicPr/>
          <p:nvPr/>
        </p:nvPicPr>
        <p:blipFill>
          <a:blip r:embed="rId6"/>
          <a:srcRect l="9358" t="54062" r="55675" b="2581"/>
          <a:stretch>
            <a:fillRect/>
          </a:stretch>
        </p:blipFill>
        <p:spPr>
          <a:xfrm>
            <a:off x="5303520" y="1484630"/>
            <a:ext cx="2664460" cy="2304415"/>
          </a:xfrm>
          <a:prstGeom prst="rect">
            <a:avLst/>
          </a:prstGeom>
        </p:spPr>
      </p:pic>
      <p:sp>
        <p:nvSpPr>
          <p:cNvPr id="7" name="文本框 6"/>
          <p:cNvSpPr txBox="1"/>
          <p:nvPr/>
        </p:nvSpPr>
        <p:spPr>
          <a:xfrm>
            <a:off x="7974330" y="2421255"/>
            <a:ext cx="3521710" cy="2097405"/>
          </a:xfrm>
          <a:prstGeom prst="rect">
            <a:avLst/>
          </a:prstGeom>
          <a:noFill/>
        </p:spPr>
        <p:txBody>
          <a:bodyPr wrap="square" rtlCol="0">
            <a:noAutofit/>
          </a:bodyPr>
          <a:p>
            <a:r>
              <a:rPr lang="zh-CN" altLang="en-US" sz="1400"/>
              <a:t>（A） </a:t>
            </a:r>
            <a:r>
              <a:rPr lang="zh-CN" altLang="en-US" sz="1400">
                <a:latin typeface="微软雅黑" panose="020B0503020204020204" charset="-122"/>
                <a:ea typeface="微软雅黑" panose="020B0503020204020204" charset="-122"/>
                <a:cs typeface="微软雅黑" panose="020B0503020204020204" charset="-122"/>
              </a:rPr>
              <a:t>“线性边缘”探针，具有 32 个电极触点，间距为 50 μm。</a:t>
            </a:r>
            <a:endParaRPr lang="zh-CN" altLang="en-US" sz="1400">
              <a:latin typeface="微软雅黑" panose="020B0503020204020204" charset="-122"/>
              <a:ea typeface="微软雅黑" panose="020B0503020204020204" charset="-122"/>
              <a:cs typeface="微软雅黑" panose="020B0503020204020204" charset="-122"/>
            </a:endParaRPr>
          </a:p>
          <a:p>
            <a:endParaRPr lang="zh-CN" altLang="en-US" sz="1400">
              <a:latin typeface="微软雅黑" panose="020B0503020204020204" charset="-122"/>
              <a:ea typeface="微软雅黑" panose="020B0503020204020204" charset="-122"/>
              <a:cs typeface="微软雅黑" panose="020B0503020204020204" charset="-122"/>
            </a:endParaRPr>
          </a:p>
          <a:p>
            <a:endParaRPr lang="zh-CN" altLang="en-US" sz="1400"/>
          </a:p>
          <a:p>
            <a:r>
              <a:rPr lang="zh-CN" altLang="en-US" sz="1400"/>
              <a:t>（B） </a:t>
            </a:r>
            <a:r>
              <a:rPr lang="zh-CN" altLang="en-US" sz="1400">
                <a:latin typeface="微软雅黑" panose="020B0503020204020204" charset="-122"/>
                <a:ea typeface="微软雅黑" panose="020B0503020204020204" charset="-122"/>
                <a:cs typeface="微软雅黑" panose="020B0503020204020204" charset="-122"/>
              </a:rPr>
              <a:t>具有 32 个电极触点的“树形”探针，间距为 75 μm。</a:t>
            </a:r>
            <a:endParaRPr lang="zh-CN" altLang="en-US" sz="1400">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序号"/>
          <p:cNvSpPr txBox="1"/>
          <p:nvPr>
            <p:custDataLst>
              <p:tags r:id="rId1"/>
            </p:custDataLst>
          </p:nvPr>
        </p:nvSpPr>
        <p:spPr>
          <a:xfrm>
            <a:off x="5356225" y="1803400"/>
            <a:ext cx="1054099" cy="952500"/>
          </a:xfrm>
          <a:prstGeom prst="rect">
            <a:avLst/>
          </a:prstGeom>
          <a:noFill/>
        </p:spPr>
        <p:txBody>
          <a:bodyPr wrap="none" lIns="0" tIns="0" rIns="0" bIns="0" rtlCol="0" anchor="b" anchorCtr="0">
            <a:noAutofit/>
          </a:bodyPr>
          <a:lstStyle/>
          <a:p>
            <a:pPr algn="ctr">
              <a:lnSpc>
                <a:spcPct val="100000"/>
              </a:lnSpc>
            </a:pPr>
            <a:r>
              <a:rPr lang="en-US" sz="5000" b="1" dirty="0">
                <a:solidFill>
                  <a:schemeClr val="accent1"/>
                </a:solidFill>
                <a:latin typeface="+mn-ea"/>
              </a:rPr>
              <a:t>01</a:t>
            </a:r>
            <a:endParaRPr lang="en-US" sz="5000" b="1" dirty="0">
              <a:solidFill>
                <a:schemeClr val="accent1"/>
              </a:solidFill>
              <a:latin typeface="+mn-ea"/>
            </a:endParaRPr>
          </a:p>
        </p:txBody>
      </p:sp>
      <p:sp>
        <p:nvSpPr>
          <p:cNvPr id="7" name="项标题"/>
          <p:cNvSpPr txBox="1"/>
          <p:nvPr>
            <p:custDataLst>
              <p:tags r:id="rId2"/>
            </p:custDataLst>
          </p:nvPr>
        </p:nvSpPr>
        <p:spPr>
          <a:xfrm>
            <a:off x="5430837" y="2907346"/>
            <a:ext cx="904875" cy="3626804"/>
          </a:xfrm>
          <a:prstGeom prst="rect">
            <a:avLst/>
          </a:prstGeom>
          <a:noFill/>
        </p:spPr>
        <p:txBody>
          <a:bodyPr vert="eaVert" wrap="square" lIns="0" tIns="0" rIns="0" bIns="0" rtlCol="0" anchor="ctr">
            <a:noAutofit/>
          </a:bodyPr>
          <a:lstStyle/>
          <a:p>
            <a:pPr>
              <a:lnSpc>
                <a:spcPct val="100000"/>
              </a:lnSpc>
            </a:pPr>
            <a:r>
              <a:rPr lang="zh-CN" altLang="en-US" sz="2800" b="1" spc="300" dirty="0">
                <a:solidFill>
                  <a:schemeClr val="tx1">
                    <a:lumMod val="85000"/>
                    <a:lumOff val="15000"/>
                  </a:schemeClr>
                </a:solidFill>
                <a:latin typeface="+mn-ea"/>
              </a:rPr>
              <a:t>研究</a:t>
            </a:r>
            <a:r>
              <a:rPr lang="zh-CN" altLang="en-US" sz="2800" b="1" spc="300" dirty="0">
                <a:solidFill>
                  <a:schemeClr val="tx1">
                    <a:lumMod val="85000"/>
                    <a:lumOff val="15000"/>
                  </a:schemeClr>
                </a:solidFill>
                <a:latin typeface="+mn-ea"/>
              </a:rPr>
              <a:t>背景</a:t>
            </a:r>
            <a:endParaRPr lang="zh-CN" altLang="en-US" sz="2800" b="1" spc="300" dirty="0">
              <a:solidFill>
                <a:schemeClr val="tx1">
                  <a:lumMod val="85000"/>
                  <a:lumOff val="15000"/>
                </a:schemeClr>
              </a:solidFill>
              <a:latin typeface="+mn-ea"/>
            </a:endParaRPr>
          </a:p>
        </p:txBody>
      </p:sp>
      <p:sp>
        <p:nvSpPr>
          <p:cNvPr id="19" name="序号"/>
          <p:cNvSpPr txBox="1"/>
          <p:nvPr>
            <p:custDataLst>
              <p:tags r:id="rId3"/>
            </p:custDataLst>
          </p:nvPr>
        </p:nvSpPr>
        <p:spPr>
          <a:xfrm>
            <a:off x="9810749" y="1803400"/>
            <a:ext cx="1054099" cy="952500"/>
          </a:xfrm>
          <a:prstGeom prst="rect">
            <a:avLst/>
          </a:prstGeom>
          <a:noFill/>
        </p:spPr>
        <p:txBody>
          <a:bodyPr wrap="none" lIns="0" tIns="0" rIns="0" bIns="0" rtlCol="0" anchor="b" anchorCtr="0">
            <a:noAutofit/>
          </a:bodyPr>
          <a:lstStyle/>
          <a:p>
            <a:pPr algn="ctr">
              <a:lnSpc>
                <a:spcPct val="100000"/>
              </a:lnSpc>
            </a:pPr>
            <a:r>
              <a:rPr lang="en-US" sz="5000" b="1" dirty="0">
                <a:solidFill>
                  <a:schemeClr val="accent1"/>
                </a:solidFill>
                <a:latin typeface="+mn-ea"/>
              </a:rPr>
              <a:t>04</a:t>
            </a:r>
            <a:endParaRPr lang="en-US" sz="5000" b="1" dirty="0">
              <a:solidFill>
                <a:schemeClr val="accent1"/>
              </a:solidFill>
              <a:latin typeface="+mn-ea"/>
            </a:endParaRPr>
          </a:p>
        </p:txBody>
      </p:sp>
      <p:sp>
        <p:nvSpPr>
          <p:cNvPr id="20" name="项标题"/>
          <p:cNvSpPr txBox="1"/>
          <p:nvPr>
            <p:custDataLst>
              <p:tags r:id="rId4"/>
            </p:custDataLst>
          </p:nvPr>
        </p:nvSpPr>
        <p:spPr>
          <a:xfrm>
            <a:off x="9885361" y="2907346"/>
            <a:ext cx="904875" cy="3626804"/>
          </a:xfrm>
          <a:prstGeom prst="rect">
            <a:avLst/>
          </a:prstGeom>
          <a:noFill/>
        </p:spPr>
        <p:txBody>
          <a:bodyPr vert="eaVert" wrap="square" lIns="0" tIns="0" rIns="0" bIns="0" rtlCol="0" anchor="ctr">
            <a:noAutofit/>
          </a:bodyPr>
          <a:lstStyle/>
          <a:p>
            <a:pPr>
              <a:lnSpc>
                <a:spcPct val="100000"/>
              </a:lnSpc>
            </a:pPr>
            <a:r>
              <a:rPr lang="zh-CN" altLang="en-US" sz="2800" b="1" spc="300" dirty="0">
                <a:solidFill>
                  <a:schemeClr val="tx1">
                    <a:lumMod val="85000"/>
                    <a:lumOff val="15000"/>
                  </a:schemeClr>
                </a:solidFill>
                <a:latin typeface="+mn-ea"/>
              </a:rPr>
              <a:t>总结</a:t>
            </a:r>
            <a:endParaRPr lang="zh-CN" altLang="en-US" sz="2800" b="1" spc="300" dirty="0">
              <a:solidFill>
                <a:schemeClr val="tx1">
                  <a:lumMod val="85000"/>
                  <a:lumOff val="15000"/>
                </a:schemeClr>
              </a:solidFill>
              <a:latin typeface="+mn-ea"/>
            </a:endParaRPr>
          </a:p>
        </p:txBody>
      </p:sp>
      <p:sp>
        <p:nvSpPr>
          <p:cNvPr id="22" name="序号"/>
          <p:cNvSpPr txBox="1"/>
          <p:nvPr>
            <p:custDataLst>
              <p:tags r:id="rId5"/>
            </p:custDataLst>
          </p:nvPr>
        </p:nvSpPr>
        <p:spPr>
          <a:xfrm>
            <a:off x="6841066" y="1803400"/>
            <a:ext cx="1054099" cy="952500"/>
          </a:xfrm>
          <a:prstGeom prst="rect">
            <a:avLst/>
          </a:prstGeom>
          <a:noFill/>
        </p:spPr>
        <p:txBody>
          <a:bodyPr wrap="none" lIns="0" tIns="0" rIns="0" bIns="0" rtlCol="0" anchor="b" anchorCtr="0">
            <a:noAutofit/>
          </a:bodyPr>
          <a:lstStyle/>
          <a:p>
            <a:pPr algn="ctr">
              <a:lnSpc>
                <a:spcPct val="100000"/>
              </a:lnSpc>
            </a:pPr>
            <a:r>
              <a:rPr lang="en-US" sz="5000" b="1" dirty="0">
                <a:solidFill>
                  <a:schemeClr val="accent1"/>
                </a:solidFill>
                <a:latin typeface="+mn-ea"/>
              </a:rPr>
              <a:t>02</a:t>
            </a:r>
            <a:endParaRPr lang="en-US" sz="5000" b="1" dirty="0">
              <a:solidFill>
                <a:schemeClr val="accent1"/>
              </a:solidFill>
              <a:latin typeface="+mn-ea"/>
            </a:endParaRPr>
          </a:p>
        </p:txBody>
      </p:sp>
      <p:sp>
        <p:nvSpPr>
          <p:cNvPr id="23" name="项标题"/>
          <p:cNvSpPr txBox="1"/>
          <p:nvPr>
            <p:custDataLst>
              <p:tags r:id="rId6"/>
            </p:custDataLst>
          </p:nvPr>
        </p:nvSpPr>
        <p:spPr>
          <a:xfrm>
            <a:off x="6915678" y="2907346"/>
            <a:ext cx="904875" cy="3626804"/>
          </a:xfrm>
          <a:prstGeom prst="rect">
            <a:avLst/>
          </a:prstGeom>
          <a:noFill/>
        </p:spPr>
        <p:txBody>
          <a:bodyPr vert="eaVert" wrap="square" lIns="0" tIns="0" rIns="0" bIns="0" rtlCol="0" anchor="ctr">
            <a:noAutofit/>
          </a:bodyPr>
          <a:lstStyle/>
          <a:p>
            <a:pPr>
              <a:lnSpc>
                <a:spcPct val="100000"/>
              </a:lnSpc>
            </a:pPr>
            <a:r>
              <a:rPr lang="zh-CN" altLang="en-US" sz="2800" b="1" spc="300" dirty="0">
                <a:solidFill>
                  <a:schemeClr val="tx1">
                    <a:lumMod val="85000"/>
                    <a:lumOff val="15000"/>
                  </a:schemeClr>
                </a:solidFill>
                <a:latin typeface="+mn-ea"/>
              </a:rPr>
              <a:t>微电极</a:t>
            </a:r>
            <a:r>
              <a:rPr lang="zh-CN" altLang="en-US" sz="2800" b="1" spc="300" dirty="0">
                <a:solidFill>
                  <a:schemeClr val="tx1">
                    <a:lumMod val="85000"/>
                    <a:lumOff val="15000"/>
                  </a:schemeClr>
                </a:solidFill>
                <a:latin typeface="+mn-ea"/>
              </a:rPr>
              <a:t>阵列介绍</a:t>
            </a:r>
            <a:endParaRPr lang="zh-CN" altLang="en-US" sz="2800" b="1" spc="300" dirty="0">
              <a:solidFill>
                <a:schemeClr val="tx1">
                  <a:lumMod val="85000"/>
                  <a:lumOff val="15000"/>
                </a:schemeClr>
              </a:solidFill>
              <a:latin typeface="+mn-ea"/>
            </a:endParaRPr>
          </a:p>
        </p:txBody>
      </p:sp>
      <p:sp>
        <p:nvSpPr>
          <p:cNvPr id="25" name="序号"/>
          <p:cNvSpPr txBox="1"/>
          <p:nvPr>
            <p:custDataLst>
              <p:tags r:id="rId7"/>
            </p:custDataLst>
          </p:nvPr>
        </p:nvSpPr>
        <p:spPr>
          <a:xfrm>
            <a:off x="8325907" y="1803400"/>
            <a:ext cx="1054099" cy="952500"/>
          </a:xfrm>
          <a:prstGeom prst="rect">
            <a:avLst/>
          </a:prstGeom>
          <a:noFill/>
        </p:spPr>
        <p:txBody>
          <a:bodyPr wrap="none" lIns="0" tIns="0" rIns="0" bIns="0" rtlCol="0" anchor="b" anchorCtr="0">
            <a:noAutofit/>
          </a:bodyPr>
          <a:lstStyle/>
          <a:p>
            <a:pPr algn="ctr">
              <a:lnSpc>
                <a:spcPct val="100000"/>
              </a:lnSpc>
            </a:pPr>
            <a:r>
              <a:rPr lang="en-US" sz="5000" b="1" dirty="0">
                <a:solidFill>
                  <a:schemeClr val="accent1"/>
                </a:solidFill>
                <a:latin typeface="+mn-ea"/>
              </a:rPr>
              <a:t>03</a:t>
            </a:r>
            <a:endParaRPr lang="en-US" sz="5000" b="1" dirty="0">
              <a:solidFill>
                <a:schemeClr val="accent1"/>
              </a:solidFill>
              <a:latin typeface="+mn-ea"/>
            </a:endParaRPr>
          </a:p>
        </p:txBody>
      </p:sp>
      <p:sp>
        <p:nvSpPr>
          <p:cNvPr id="26" name="项标题"/>
          <p:cNvSpPr txBox="1"/>
          <p:nvPr>
            <p:custDataLst>
              <p:tags r:id="rId8"/>
            </p:custDataLst>
          </p:nvPr>
        </p:nvSpPr>
        <p:spPr>
          <a:xfrm>
            <a:off x="8400519" y="2907346"/>
            <a:ext cx="904875" cy="3626804"/>
          </a:xfrm>
          <a:prstGeom prst="rect">
            <a:avLst/>
          </a:prstGeom>
          <a:noFill/>
        </p:spPr>
        <p:txBody>
          <a:bodyPr vert="eaVert" wrap="square" lIns="0" tIns="0" rIns="0" bIns="0" rtlCol="0" anchor="ctr">
            <a:noAutofit/>
          </a:bodyPr>
          <a:lstStyle/>
          <a:p>
            <a:pPr>
              <a:lnSpc>
                <a:spcPct val="100000"/>
              </a:lnSpc>
            </a:pPr>
            <a:r>
              <a:rPr lang="zh-CN" altLang="en-US" sz="2800" b="1" spc="300" dirty="0">
                <a:solidFill>
                  <a:schemeClr val="tx1">
                    <a:lumMod val="85000"/>
                    <a:lumOff val="15000"/>
                  </a:schemeClr>
                </a:solidFill>
                <a:latin typeface="+mn-ea"/>
              </a:rPr>
              <a:t>改进</a:t>
            </a:r>
            <a:r>
              <a:rPr lang="zh-CN" altLang="en-US" sz="2800" b="1" spc="300" dirty="0">
                <a:solidFill>
                  <a:schemeClr val="tx1">
                    <a:lumMod val="85000"/>
                    <a:lumOff val="15000"/>
                  </a:schemeClr>
                </a:solidFill>
                <a:latin typeface="+mn-ea"/>
              </a:rPr>
              <a:t>方法</a:t>
            </a:r>
            <a:endParaRPr lang="zh-CN" altLang="en-US" sz="2800" b="1" spc="300" dirty="0">
              <a:solidFill>
                <a:schemeClr val="tx1">
                  <a:lumMod val="85000"/>
                  <a:lumOff val="15000"/>
                </a:schemeClr>
              </a:solidFill>
              <a:latin typeface="+mn-ea"/>
            </a:endParaRPr>
          </a:p>
        </p:txBody>
      </p:sp>
      <p:sp>
        <p:nvSpPr>
          <p:cNvPr id="2" name="标题"/>
          <p:cNvSpPr>
            <a:spLocks noGrp="1"/>
          </p:cNvSpPr>
          <p:nvPr>
            <p:ph type="title"/>
            <p:custDataLst>
              <p:tags r:id="rId9"/>
            </p:custDataLst>
          </p:nvPr>
        </p:nvSpPr>
        <p:spPr/>
        <p:txBody>
          <a:bodyPr/>
          <a:lstStyle/>
          <a:p>
            <a:r>
              <a:rPr lang="zh-CN" altLang="en-US"/>
              <a:t>目录</a:t>
            </a:r>
            <a:endParaRPr lang="zh-CN" altLang="en-US"/>
          </a:p>
        </p:txBody>
      </p:sp>
    </p:spTree>
    <p:custDataLst>
      <p:tags r:id="rId10"/>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en-US" altLang="zh-CN"/>
              <a:t>2.2.2 </a:t>
            </a:r>
            <a:r>
              <a:rPr lang="zh-CN" altLang="en-US"/>
              <a:t>神经探针的</a:t>
            </a:r>
            <a:r>
              <a:rPr lang="zh-CN" altLang="en-US"/>
              <a:t>材料</a:t>
            </a:r>
            <a:endParaRPr lang="zh-CN" altLang="en-US"/>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911225" y="2060575"/>
            <a:ext cx="6403975" cy="3937000"/>
          </a:xfrm>
          <a:prstGeom prst="rect">
            <a:avLst/>
          </a:prstGeom>
          <a:noFill/>
        </p:spPr>
        <p:txBody>
          <a:bodyPr wrap="square" lIns="0" tIns="0" rIns="0" bIns="0" rtlCol="0" anchor="t" anchorCtr="0">
            <a:noAutofit/>
          </a:bodyPr>
          <a:lstStyle/>
          <a:p>
            <a:pPr indent="0" algn="just" fontAlgn="auto">
              <a:lnSpc>
                <a:spcPct val="130000"/>
              </a:lnSpc>
            </a:pPr>
            <a:r>
              <a:rPr lang="en-US" altLang="zh-CN" sz="1800" kern="0" spc="0" dirty="0">
                <a:ln>
                  <a:noFill/>
                  <a:prstDash val="sysDot"/>
                </a:ln>
                <a:solidFill>
                  <a:schemeClr val="tx1">
                    <a:lumMod val="85000"/>
                    <a:lumOff val="15000"/>
                  </a:schemeClr>
                </a:solidFill>
                <a:latin typeface="+mn-ea"/>
                <a:ea typeface="+mn-ea"/>
                <a:sym typeface="+mn-ea"/>
              </a:rPr>
              <a:t>    </a:t>
            </a:r>
            <a:r>
              <a:rPr lang="zh-CN" altLang="en-US" sz="2000" kern="0" spc="0" dirty="0">
                <a:ln>
                  <a:noFill/>
                  <a:prstDash val="sysDot"/>
                </a:ln>
                <a:solidFill>
                  <a:schemeClr val="tx1">
                    <a:lumMod val="85000"/>
                    <a:lumOff val="15000"/>
                  </a:schemeClr>
                </a:solidFill>
                <a:latin typeface="+mn-ea"/>
                <a:ea typeface="+mn-ea"/>
                <a:sym typeface="+mn-ea"/>
              </a:rPr>
              <a:t>电极</a:t>
            </a:r>
            <a:r>
              <a:rPr lang="zh-CN" altLang="en-US" sz="2000" kern="0" spc="0" dirty="0">
                <a:ln>
                  <a:noFill/>
                  <a:prstDash val="sysDot"/>
                </a:ln>
                <a:solidFill>
                  <a:schemeClr val="tx1">
                    <a:lumMod val="85000"/>
                    <a:lumOff val="15000"/>
                  </a:schemeClr>
                </a:solidFill>
                <a:latin typeface="+mn-ea"/>
                <a:ea typeface="+mn-ea"/>
                <a:sym typeface="+mn-ea"/>
              </a:rPr>
              <a:t>通常由金属导体制成，例如金 （Au）、氮化钛 （TiN）、铂 （Pt）、不锈钢、铝 （Al） 和氧化铱 （IrOx） 等合金。由于微电极阵列中使用的电极是微米级的，因此仅使用平导体实现低电极阻抗是一项挑战。通过使用多孔导电材料（如 Pt-black、Au 纳米结构、碳纳米管 （CNT） 和聚（3,4-乙烯二氧噻吩）（PEDOT）等导电聚合物进行改性，可以增加电极的有效表面积。除 PEDOT 和 CNT 外，新兴材料包括掺杂金刚石和石墨烯。通过修饰表面，可以大大降低电极阻抗并改善神经元记录。</a:t>
            </a:r>
            <a:endParaRPr lang="zh-CN" altLang="en-US" sz="2000" kern="0" spc="0" dirty="0">
              <a:ln>
                <a:noFill/>
                <a:prstDash val="sysDot"/>
              </a:ln>
              <a:solidFill>
                <a:schemeClr val="tx1">
                  <a:lumMod val="85000"/>
                  <a:lumOff val="15000"/>
                </a:schemeClr>
              </a:solidFill>
              <a:latin typeface="+mn-ea"/>
              <a:ea typeface="+mn-ea"/>
              <a:sym typeface="+mn-ea"/>
            </a:endParaRPr>
          </a:p>
        </p:txBody>
      </p:sp>
      <p:pic>
        <p:nvPicPr>
          <p:cNvPr id="6" name="图片 5"/>
          <p:cNvPicPr>
            <a:picLocks noChangeAspect="1"/>
          </p:cNvPicPr>
          <p:nvPr/>
        </p:nvPicPr>
        <p:blipFill>
          <a:blip r:embed="rId6"/>
          <a:stretch>
            <a:fillRect/>
          </a:stretch>
        </p:blipFill>
        <p:spPr>
          <a:xfrm>
            <a:off x="7526020" y="116840"/>
            <a:ext cx="4420235" cy="6631940"/>
          </a:xfrm>
          <a:prstGeom prst="rect">
            <a:avLst/>
          </a:prstGeom>
        </p:spPr>
      </p:pic>
    </p:spTree>
    <p:custDataLst>
      <p:tags r:id="rId7"/>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en-US" altLang="zh-CN">
                <a:sym typeface="+mn-ea"/>
              </a:rPr>
              <a:t>2.2.3 </a:t>
            </a:r>
            <a:r>
              <a:rPr lang="zh-CN" altLang="en-US">
                <a:sym typeface="+mn-ea"/>
              </a:rPr>
              <a:t>柔性电极的</a:t>
            </a:r>
            <a:r>
              <a:rPr lang="zh-CN" altLang="en-US">
                <a:sym typeface="+mn-ea"/>
              </a:rPr>
              <a:t>材料</a:t>
            </a:r>
            <a:endParaRPr lang="zh-CN" altLang="en-US">
              <a:sym typeface="+mn-ea"/>
            </a:endParaRPr>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838835" y="1844675"/>
            <a:ext cx="6593840" cy="4625340"/>
          </a:xfrm>
          <a:prstGeom prst="rect">
            <a:avLst/>
          </a:prstGeom>
          <a:noFill/>
        </p:spPr>
        <p:txBody>
          <a:bodyPr wrap="square" lIns="0" tIns="0" rIns="0" bIns="0" rtlCol="0" anchor="t" anchorCtr="0">
            <a:normAutofit/>
          </a:bodyPr>
          <a:lstStyle/>
          <a:p>
            <a:pPr indent="0" algn="just" fontAlgn="auto">
              <a:lnSpc>
                <a:spcPct val="130000"/>
              </a:lnSpc>
            </a:pPr>
            <a:r>
              <a:rPr lang="en-US" altLang="zh-CN" kern="0" spc="0" dirty="0">
                <a:ln>
                  <a:noFill/>
                  <a:prstDash val="sysDot"/>
                </a:ln>
                <a:solidFill>
                  <a:schemeClr val="tx1">
                    <a:lumMod val="85000"/>
                    <a:lumOff val="15000"/>
                  </a:schemeClr>
                </a:solidFill>
                <a:latin typeface="+mn-ea"/>
                <a:ea typeface="+mn-ea"/>
                <a:sym typeface="+mn-ea"/>
              </a:rPr>
              <a:t>   </a:t>
            </a:r>
            <a:r>
              <a:rPr lang="zh-CN" altLang="en-US" sz="2400" kern="0" spc="0" dirty="0">
                <a:ln>
                  <a:noFill/>
                  <a:prstDash val="sysDot"/>
                </a:ln>
                <a:solidFill>
                  <a:schemeClr val="tx1">
                    <a:lumMod val="85000"/>
                    <a:lumOff val="15000"/>
                  </a:schemeClr>
                </a:solidFill>
                <a:latin typeface="+mn-ea"/>
                <a:ea typeface="+mn-ea"/>
                <a:sym typeface="+mn-ea"/>
              </a:rPr>
              <a:t>天然材料（藻酸盐、壳聚糖、琼脂糖、明胶、胶原蛋白、丝素蛋白、纤维素等）具有优异的生物学特性。它们的弹性模量和剪切模量与脑组织相似，这使它们适应了大脑的弯曲结构。大多数天然生物材料具有多孔结构，是生产柔性和侵入性电极的理想材料。此外，石墨烯具有优异的导电性、生物相容性、光学透明性、柔韧性、机械强度和诱导细胞分化的潜力等优点，在各种柔性材料中脱颖而出，使其研究备受关注。</a:t>
            </a:r>
            <a:endParaRPr lang="zh-CN" altLang="en-US" sz="2400" kern="0" spc="0" dirty="0">
              <a:ln>
                <a:noFill/>
                <a:prstDash val="sysDot"/>
              </a:ln>
              <a:solidFill>
                <a:schemeClr val="tx1">
                  <a:lumMod val="85000"/>
                  <a:lumOff val="15000"/>
                </a:schemeClr>
              </a:solidFill>
              <a:latin typeface="+mn-ea"/>
              <a:ea typeface="+mn-ea"/>
              <a:sym typeface="+mn-ea"/>
            </a:endParaRPr>
          </a:p>
        </p:txBody>
      </p:sp>
      <p:pic>
        <p:nvPicPr>
          <p:cNvPr id="6" name="图片 5"/>
          <p:cNvPicPr/>
          <p:nvPr/>
        </p:nvPicPr>
        <p:blipFill>
          <a:blip r:embed="rId6"/>
          <a:srcRect l="56036" t="9989" b="14094"/>
          <a:stretch>
            <a:fillRect/>
          </a:stretch>
        </p:blipFill>
        <p:spPr>
          <a:xfrm>
            <a:off x="7535545" y="1844675"/>
            <a:ext cx="4159250" cy="4313555"/>
          </a:xfrm>
          <a:prstGeom prst="rect">
            <a:avLst/>
          </a:prstGeom>
        </p:spPr>
      </p:pic>
    </p:spTree>
    <p:custDataLst>
      <p:tags r:id="rId7"/>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en-US" altLang="zh-CN"/>
              <a:t>2.2.4 </a:t>
            </a:r>
            <a:r>
              <a:rPr lang="zh-CN" altLang="en-US"/>
              <a:t>提高柔性电极的机械</a:t>
            </a:r>
            <a:r>
              <a:rPr lang="zh-CN" altLang="en-US"/>
              <a:t>性能</a:t>
            </a:r>
            <a:endParaRPr lang="zh-CN" altLang="en-US"/>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767080" y="2073275"/>
            <a:ext cx="6318250" cy="4784725"/>
          </a:xfrm>
          <a:prstGeom prst="rect">
            <a:avLst/>
          </a:prstGeom>
          <a:noFill/>
        </p:spPr>
        <p:txBody>
          <a:bodyPr wrap="square" lIns="0" tIns="0" rIns="0" bIns="0" rtlCol="0" anchor="t" anchorCtr="0">
            <a:normAutofit/>
          </a:bodyPr>
          <a:lstStyle/>
          <a:p>
            <a:pPr indent="0" algn="just" fontAlgn="auto">
              <a:lnSpc>
                <a:spcPct val="130000"/>
              </a:lnSpc>
            </a:pPr>
            <a:r>
              <a:rPr lang="en-US" altLang="zh-CN" kern="0" spc="0" dirty="0">
                <a:ln>
                  <a:noFill/>
                  <a:prstDash val="sysDot"/>
                </a:ln>
                <a:solidFill>
                  <a:schemeClr val="tx1">
                    <a:lumMod val="85000"/>
                    <a:lumOff val="15000"/>
                  </a:schemeClr>
                </a:solidFill>
                <a:latin typeface="+mn-ea"/>
                <a:ea typeface="+mn-ea"/>
                <a:sym typeface="+mn-ea"/>
              </a:rPr>
              <a:t>   </a:t>
            </a:r>
            <a:r>
              <a:rPr lang="en-US" altLang="zh-CN" sz="2400" kern="0" spc="0" dirty="0">
                <a:ln>
                  <a:noFill/>
                  <a:prstDash val="sysDot"/>
                </a:ln>
                <a:solidFill>
                  <a:schemeClr val="tx1">
                    <a:lumMod val="85000"/>
                    <a:lumOff val="15000"/>
                  </a:schemeClr>
                </a:solidFill>
                <a:latin typeface="+mn-ea"/>
                <a:ea typeface="+mn-ea"/>
                <a:sym typeface="+mn-ea"/>
              </a:rPr>
              <a:t> </a:t>
            </a:r>
            <a:r>
              <a:rPr lang="zh-CN" altLang="en-US" sz="2400" kern="0" spc="0" dirty="0">
                <a:ln>
                  <a:noFill/>
                  <a:prstDash val="sysDot"/>
                </a:ln>
                <a:solidFill>
                  <a:schemeClr val="tx1">
                    <a:lumMod val="85000"/>
                    <a:lumOff val="15000"/>
                  </a:schemeClr>
                </a:solidFill>
                <a:latin typeface="+mn-ea"/>
                <a:ea typeface="+mn-ea"/>
                <a:sym typeface="+mn-ea"/>
              </a:rPr>
              <a:t>虽然柔性材料使用起来更安全，但由于其相对较低的机械性能，在植入过程中不可避免地会发生弯曲变形，难以准确植入目标脑区。其中，对电极表面进行涂覆是调节柔性电极材料刚度的有效方法。涂层可以提供更柔软和粗糙的表面，为侵入电极和软脑组织之间的界面提供机械缓冲层，减少机械错配，促进细胞粘附，这将有利于脑电信号的获取。</a:t>
            </a:r>
            <a:endParaRPr lang="zh-CN" altLang="en-US" sz="24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en-US" altLang="zh-CN" kern="0" spc="0" dirty="0">
                <a:ln>
                  <a:noFill/>
                  <a:prstDash val="sysDot"/>
                </a:ln>
                <a:solidFill>
                  <a:schemeClr val="tx1">
                    <a:lumMod val="85000"/>
                    <a:lumOff val="15000"/>
                  </a:schemeClr>
                </a:solidFill>
                <a:latin typeface="+mn-ea"/>
                <a:ea typeface="+mn-ea"/>
                <a:sym typeface="+mn-ea"/>
              </a:rPr>
              <a:t>    </a:t>
            </a:r>
            <a:endParaRPr lang="zh-CN" altLang="en-US" kern="0" spc="0" dirty="0">
              <a:ln>
                <a:noFill/>
                <a:prstDash val="sysDot"/>
              </a:ln>
              <a:solidFill>
                <a:schemeClr val="tx1">
                  <a:lumMod val="85000"/>
                  <a:lumOff val="15000"/>
                </a:schemeClr>
              </a:solidFill>
              <a:latin typeface="+mn-ea"/>
              <a:ea typeface="+mn-ea"/>
              <a:sym typeface="+mn-ea"/>
            </a:endParaRPr>
          </a:p>
        </p:txBody>
      </p:sp>
      <p:pic>
        <p:nvPicPr>
          <p:cNvPr id="6" name="图片 5"/>
          <p:cNvPicPr/>
          <p:nvPr/>
        </p:nvPicPr>
        <p:blipFill>
          <a:blip r:embed="rId6"/>
          <a:srcRect l="54627" b="13318"/>
          <a:stretch>
            <a:fillRect/>
          </a:stretch>
        </p:blipFill>
        <p:spPr>
          <a:xfrm>
            <a:off x="7392035" y="2204720"/>
            <a:ext cx="3959860" cy="3626485"/>
          </a:xfrm>
          <a:prstGeom prst="rect">
            <a:avLst/>
          </a:prstGeom>
        </p:spPr>
      </p:pic>
    </p:spTree>
    <p:custDataLst>
      <p:tags r:id="rId7"/>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en-US" altLang="zh-CN"/>
              <a:t>2.3.1 </a:t>
            </a:r>
            <a:r>
              <a:rPr lang="zh-CN" altLang="en-US"/>
              <a:t>电极对电信号的</a:t>
            </a:r>
            <a:r>
              <a:rPr lang="zh-CN" altLang="en-US"/>
              <a:t>检测</a:t>
            </a:r>
            <a:endParaRPr lang="zh-CN" altLang="en-US"/>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695325" y="1943735"/>
            <a:ext cx="5976620" cy="5019040"/>
          </a:xfrm>
          <a:prstGeom prst="rect">
            <a:avLst/>
          </a:prstGeom>
          <a:noFill/>
        </p:spPr>
        <p:txBody>
          <a:bodyPr wrap="square" lIns="0" tIns="0" rIns="0" bIns="0" rtlCol="0" anchor="t" anchorCtr="0">
            <a:normAutofit/>
          </a:bodyPr>
          <a:lstStyle/>
          <a:p>
            <a:pPr indent="0" algn="just" fontAlgn="auto">
              <a:lnSpc>
                <a:spcPct val="130000"/>
              </a:lnSpc>
            </a:pPr>
            <a:r>
              <a:rPr lang="en-US" altLang="zh-CN" kern="0" spc="0" dirty="0">
                <a:ln>
                  <a:noFill/>
                  <a:prstDash val="sysDot"/>
                </a:ln>
                <a:solidFill>
                  <a:schemeClr val="tx1">
                    <a:lumMod val="85000"/>
                    <a:lumOff val="15000"/>
                  </a:schemeClr>
                </a:solidFill>
                <a:latin typeface="+mn-ea"/>
                <a:ea typeface="+mn-ea"/>
                <a:sym typeface="+mn-ea"/>
              </a:rPr>
              <a:t>    </a:t>
            </a:r>
            <a:r>
              <a:rPr lang="zh-CN" altLang="en-US" sz="2000" kern="0" spc="0" dirty="0">
                <a:ln>
                  <a:noFill/>
                  <a:prstDash val="sysDot"/>
                </a:ln>
                <a:solidFill>
                  <a:schemeClr val="tx1">
                    <a:lumMod val="85000"/>
                    <a:lumOff val="15000"/>
                  </a:schemeClr>
                </a:solidFill>
                <a:latin typeface="+mn-ea"/>
                <a:ea typeface="+mn-ea"/>
                <a:sym typeface="+mn-ea"/>
              </a:rPr>
              <a:t>微电极可以检测由所有离子过程在最近的神经元及其他附近细胞之间的电流流动所引起的细胞外场的变化。跨膜电流对电场的影响以及在微电极上检测到的电位依赖于电流的大小、极性和距离记录位置的远近。</a:t>
            </a:r>
            <a:endParaRPr lang="zh-CN" altLang="en-US" sz="20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en-US" altLang="zh-CN" sz="2000" kern="0" spc="0" dirty="0">
                <a:ln>
                  <a:noFill/>
                  <a:prstDash val="sysDot"/>
                </a:ln>
                <a:solidFill>
                  <a:schemeClr val="tx1">
                    <a:lumMod val="85000"/>
                    <a:lumOff val="15000"/>
                  </a:schemeClr>
                </a:solidFill>
                <a:latin typeface="+mn-ea"/>
                <a:ea typeface="+mn-ea"/>
                <a:sym typeface="+mn-ea"/>
              </a:rPr>
              <a:t>    </a:t>
            </a:r>
            <a:r>
              <a:rPr lang="zh-CN" altLang="en-US" sz="2000" kern="0" spc="0" dirty="0">
                <a:ln>
                  <a:noFill/>
                  <a:prstDash val="sysDot"/>
                </a:ln>
                <a:solidFill>
                  <a:schemeClr val="tx1">
                    <a:lumMod val="85000"/>
                    <a:lumOff val="15000"/>
                  </a:schemeClr>
                </a:solidFill>
                <a:latin typeface="+mn-ea"/>
                <a:ea typeface="+mn-ea"/>
                <a:sym typeface="+mn-ea"/>
              </a:rPr>
              <a:t>动作电位是当神经元的跨膜电位因刺激或其他输入（例如突触、间隙连接）达到阈值时发生。我们将“尖峰”视为来自假定动作电位的信号，除了测量单个和多单位的尖峰活动外，电极还采样局部场电位（LFP）。</a:t>
            </a:r>
            <a:endParaRPr lang="zh-CN" altLang="en-US" sz="2000" kern="0" spc="0" dirty="0">
              <a:ln>
                <a:noFill/>
                <a:prstDash val="sysDot"/>
              </a:ln>
              <a:solidFill>
                <a:schemeClr val="tx1">
                  <a:lumMod val="85000"/>
                  <a:lumOff val="15000"/>
                </a:schemeClr>
              </a:solidFill>
              <a:latin typeface="+mn-ea"/>
              <a:ea typeface="+mn-ea"/>
              <a:sym typeface="+mn-ea"/>
            </a:endParaRPr>
          </a:p>
        </p:txBody>
      </p:sp>
      <p:pic>
        <p:nvPicPr>
          <p:cNvPr id="6" name="图片 5"/>
          <p:cNvPicPr/>
          <p:nvPr/>
        </p:nvPicPr>
        <p:blipFill>
          <a:blip r:embed="rId6"/>
          <a:srcRect r="-750" b="7500"/>
          <a:stretch>
            <a:fillRect/>
          </a:stretch>
        </p:blipFill>
        <p:spPr>
          <a:xfrm>
            <a:off x="6887845" y="2132330"/>
            <a:ext cx="4912995" cy="3437890"/>
          </a:xfrm>
          <a:prstGeom prst="rect">
            <a:avLst/>
          </a:prstGeom>
        </p:spPr>
      </p:pic>
    </p:spTree>
    <p:custDataLst>
      <p:tags r:id="rId7"/>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en-US" altLang="zh-CN"/>
              <a:t>2.3.2 </a:t>
            </a:r>
            <a:r>
              <a:rPr lang="zh-CN" altLang="en-US"/>
              <a:t>微电极阵列在神经科学研究的</a:t>
            </a:r>
            <a:r>
              <a:rPr lang="zh-CN" altLang="en-US"/>
              <a:t>应用</a:t>
            </a:r>
            <a:endParaRPr lang="zh-CN" altLang="en-US"/>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1137285" y="2370455"/>
            <a:ext cx="5939790" cy="5986145"/>
          </a:xfrm>
          <a:prstGeom prst="rect">
            <a:avLst/>
          </a:prstGeom>
          <a:noFill/>
        </p:spPr>
        <p:txBody>
          <a:bodyPr wrap="square" lIns="0" tIns="0" rIns="0" bIns="0" rtlCol="0" anchor="t" anchorCtr="0">
            <a:normAutofit/>
          </a:bodyPr>
          <a:lstStyle/>
          <a:p>
            <a:pPr indent="0" algn="just" fontAlgn="auto">
              <a:lnSpc>
                <a:spcPct val="130000"/>
              </a:lnSpc>
            </a:pPr>
            <a:r>
              <a:rPr lang="en-US" altLang="zh-CN" kern="0" spc="0" dirty="0">
                <a:ln>
                  <a:noFill/>
                  <a:prstDash val="sysDot"/>
                </a:ln>
                <a:solidFill>
                  <a:schemeClr val="tx1">
                    <a:lumMod val="85000"/>
                    <a:lumOff val="15000"/>
                  </a:schemeClr>
                </a:solidFill>
                <a:latin typeface="+mn-ea"/>
                <a:ea typeface="+mn-ea"/>
                <a:sym typeface="+mn-ea"/>
              </a:rPr>
              <a:t>    </a:t>
            </a:r>
            <a:r>
              <a:rPr lang="zh-CN" altLang="en-US" sz="2400" kern="0" spc="0" dirty="0">
                <a:ln>
                  <a:noFill/>
                  <a:prstDash val="sysDot"/>
                </a:ln>
                <a:solidFill>
                  <a:schemeClr val="tx1">
                    <a:lumMod val="85000"/>
                    <a:lumOff val="15000"/>
                  </a:schemeClr>
                </a:solidFill>
                <a:latin typeface="+mn-ea"/>
                <a:ea typeface="+mn-ea"/>
                <a:sym typeface="+mn-ea"/>
              </a:rPr>
              <a:t>脑切片是一个三维神经元环境，可以放置在微电极阵列（MEA）上以监测电活动。该过程</a:t>
            </a:r>
            <a:r>
              <a:rPr lang="zh-CN" altLang="en-US" sz="2400" kern="0" spc="0" dirty="0">
                <a:ln>
                  <a:noFill/>
                  <a:prstDash val="sysDot"/>
                </a:ln>
                <a:solidFill>
                  <a:schemeClr val="tx1">
                    <a:lumMod val="85000"/>
                    <a:lumOff val="15000"/>
                  </a:schemeClr>
                </a:solidFill>
                <a:latin typeface="+mn-ea"/>
                <a:ea typeface="+mn-ea"/>
                <a:sym typeface="+mn-ea"/>
              </a:rPr>
              <a:t>将大脑切成非常薄的切片使得能够访问大脑深处的神经元进行成像，即绘制解剖图。切片中的神经元和网络结构在生理和生化上更接近体内情况，可以观察到局部场电位（LFPs）和不同脑状态下固有的振荡。</a:t>
            </a:r>
            <a:endParaRPr lang="zh-CN" altLang="en-US" sz="2400" kern="0" spc="0" dirty="0">
              <a:ln>
                <a:noFill/>
                <a:prstDash val="sysDot"/>
              </a:ln>
              <a:solidFill>
                <a:schemeClr val="tx1">
                  <a:lumMod val="85000"/>
                  <a:lumOff val="15000"/>
                </a:schemeClr>
              </a:solidFill>
              <a:latin typeface="+mn-ea"/>
              <a:ea typeface="+mn-ea"/>
              <a:sym typeface="+mn-ea"/>
            </a:endParaRPr>
          </a:p>
        </p:txBody>
      </p:sp>
      <p:pic>
        <p:nvPicPr>
          <p:cNvPr id="7" name="图片 6"/>
          <p:cNvPicPr/>
          <p:nvPr/>
        </p:nvPicPr>
        <p:blipFill>
          <a:blip r:embed="rId6"/>
          <a:srcRect r="59073" b="10515"/>
          <a:stretch>
            <a:fillRect/>
          </a:stretch>
        </p:blipFill>
        <p:spPr>
          <a:xfrm>
            <a:off x="7287895" y="2348865"/>
            <a:ext cx="4152900" cy="2926080"/>
          </a:xfrm>
          <a:prstGeom prst="rect">
            <a:avLst/>
          </a:prstGeom>
        </p:spPr>
      </p:pic>
    </p:spTree>
    <p:custDataLst>
      <p:tags r:id="rId7"/>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en-US" altLang="zh-CN"/>
              <a:t>2.4.1 </a:t>
            </a:r>
            <a:r>
              <a:rPr lang="zh-CN" altLang="en-US"/>
              <a:t>微电极阵列的</a:t>
            </a:r>
            <a:r>
              <a:rPr lang="zh-CN" altLang="en-US"/>
              <a:t>缺陷</a:t>
            </a:r>
            <a:endParaRPr lang="zh-CN" altLang="en-US"/>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1127125" y="2132965"/>
            <a:ext cx="7374890" cy="3317875"/>
          </a:xfrm>
          <a:prstGeom prst="rect">
            <a:avLst/>
          </a:prstGeom>
          <a:noFill/>
        </p:spPr>
        <p:txBody>
          <a:bodyPr wrap="square" lIns="0" tIns="0" rIns="0" bIns="0" rtlCol="0" anchor="t" anchorCtr="0">
            <a:normAutofit/>
          </a:bodyPr>
          <a:lstStyle/>
          <a:p>
            <a:pPr indent="0" algn="just" fontAlgn="auto">
              <a:lnSpc>
                <a:spcPct val="130000"/>
              </a:lnSpc>
            </a:pPr>
            <a:r>
              <a:rPr lang="en-US" altLang="zh-CN" sz="2400" kern="0" spc="0" dirty="0">
                <a:ln>
                  <a:noFill/>
                  <a:prstDash val="sysDot"/>
                </a:ln>
                <a:solidFill>
                  <a:schemeClr val="tx1">
                    <a:lumMod val="85000"/>
                    <a:lumOff val="15000"/>
                  </a:schemeClr>
                </a:solidFill>
                <a:latin typeface="+mn-ea"/>
                <a:ea typeface="+mn-ea"/>
                <a:sym typeface="+mn-ea"/>
              </a:rPr>
              <a:t>1</a:t>
            </a:r>
            <a:r>
              <a:rPr lang="zh-CN" altLang="en-US" sz="2400" kern="0" spc="0" dirty="0">
                <a:ln>
                  <a:noFill/>
                  <a:prstDash val="sysDot"/>
                </a:ln>
                <a:solidFill>
                  <a:schemeClr val="tx1">
                    <a:lumMod val="85000"/>
                    <a:lumOff val="15000"/>
                  </a:schemeClr>
                </a:solidFill>
                <a:latin typeface="+mn-ea"/>
                <a:ea typeface="+mn-ea"/>
                <a:sym typeface="+mn-ea"/>
              </a:rPr>
              <a:t>、信号质量</a:t>
            </a:r>
            <a:r>
              <a:rPr lang="en-US" altLang="zh-CN" sz="2400" kern="0" spc="0" dirty="0">
                <a:ln>
                  <a:noFill/>
                  <a:prstDash val="sysDot"/>
                </a:ln>
                <a:solidFill>
                  <a:schemeClr val="tx1">
                    <a:lumMod val="85000"/>
                    <a:lumOff val="15000"/>
                  </a:schemeClr>
                </a:solidFill>
                <a:latin typeface="+mn-ea"/>
                <a:ea typeface="+mn-ea"/>
                <a:sym typeface="+mn-ea"/>
              </a:rPr>
              <a:t> </a:t>
            </a:r>
            <a:endParaRPr lang="en-US" altLang="zh-CN" sz="24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en-US" altLang="zh-CN" sz="2400" kern="0" spc="0" dirty="0">
                <a:ln>
                  <a:noFill/>
                  <a:prstDash val="sysDot"/>
                </a:ln>
                <a:solidFill>
                  <a:schemeClr val="tx1">
                    <a:lumMod val="85000"/>
                    <a:lumOff val="15000"/>
                  </a:schemeClr>
                </a:solidFill>
                <a:latin typeface="+mn-ea"/>
                <a:ea typeface="+mn-ea"/>
                <a:sym typeface="+mn-ea"/>
              </a:rPr>
              <a:t>2</a:t>
            </a:r>
            <a:r>
              <a:rPr lang="zh-CN" altLang="en-US" sz="2400" kern="0" spc="0" dirty="0">
                <a:ln>
                  <a:noFill/>
                  <a:prstDash val="sysDot"/>
                </a:ln>
                <a:solidFill>
                  <a:schemeClr val="tx1">
                    <a:lumMod val="85000"/>
                    <a:lumOff val="15000"/>
                  </a:schemeClr>
                </a:solidFill>
                <a:latin typeface="+mn-ea"/>
                <a:ea typeface="+mn-ea"/>
                <a:sym typeface="+mn-ea"/>
              </a:rPr>
              <a:t>、空间分辨率</a:t>
            </a:r>
            <a:endParaRPr lang="zh-CN" altLang="en-US" sz="24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en-US" altLang="zh-CN" sz="2400" kern="0" spc="0" dirty="0">
                <a:ln>
                  <a:noFill/>
                  <a:prstDash val="sysDot"/>
                </a:ln>
                <a:solidFill>
                  <a:schemeClr val="tx1">
                    <a:lumMod val="85000"/>
                    <a:lumOff val="15000"/>
                  </a:schemeClr>
                </a:solidFill>
                <a:latin typeface="+mn-ea"/>
                <a:ea typeface="+mn-ea"/>
                <a:sym typeface="+mn-ea"/>
              </a:rPr>
              <a:t>3</a:t>
            </a:r>
            <a:r>
              <a:rPr lang="zh-CN" altLang="en-US" sz="2400" kern="0" spc="0" dirty="0">
                <a:ln>
                  <a:noFill/>
                  <a:prstDash val="sysDot"/>
                </a:ln>
                <a:solidFill>
                  <a:schemeClr val="tx1">
                    <a:lumMod val="85000"/>
                    <a:lumOff val="15000"/>
                  </a:schemeClr>
                </a:solidFill>
                <a:latin typeface="+mn-ea"/>
                <a:ea typeface="+mn-ea"/>
                <a:sym typeface="+mn-ea"/>
              </a:rPr>
              <a:t>、植入手术的风险</a:t>
            </a:r>
            <a:endParaRPr lang="zh-CN" altLang="en-US" sz="24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en-US" altLang="zh-CN" sz="2400" kern="0" spc="0" dirty="0">
                <a:ln>
                  <a:noFill/>
                  <a:prstDash val="sysDot"/>
                </a:ln>
                <a:solidFill>
                  <a:schemeClr val="tx1">
                    <a:lumMod val="85000"/>
                    <a:lumOff val="15000"/>
                  </a:schemeClr>
                </a:solidFill>
                <a:latin typeface="+mn-ea"/>
                <a:ea typeface="+mn-ea"/>
                <a:sym typeface="+mn-ea"/>
              </a:rPr>
              <a:t>4</a:t>
            </a:r>
            <a:r>
              <a:rPr lang="zh-CN" altLang="en-US" sz="2400" kern="0" spc="0" dirty="0">
                <a:ln>
                  <a:noFill/>
                  <a:prstDash val="sysDot"/>
                </a:ln>
                <a:solidFill>
                  <a:schemeClr val="tx1">
                    <a:lumMod val="85000"/>
                    <a:lumOff val="15000"/>
                  </a:schemeClr>
                </a:solidFill>
                <a:latin typeface="+mn-ea"/>
                <a:ea typeface="+mn-ea"/>
                <a:sym typeface="+mn-ea"/>
              </a:rPr>
              <a:t>、成本与制造</a:t>
            </a:r>
            <a:endParaRPr lang="zh-CN" altLang="en-US" sz="24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en-US" altLang="zh-CN" sz="2400" kern="0" spc="0" dirty="0">
                <a:ln>
                  <a:noFill/>
                  <a:prstDash val="sysDot"/>
                </a:ln>
                <a:solidFill>
                  <a:schemeClr val="tx1">
                    <a:lumMod val="85000"/>
                    <a:lumOff val="15000"/>
                  </a:schemeClr>
                </a:solidFill>
                <a:latin typeface="+mn-ea"/>
                <a:ea typeface="+mn-ea"/>
                <a:sym typeface="+mn-ea"/>
              </a:rPr>
              <a:t>5</a:t>
            </a:r>
            <a:r>
              <a:rPr lang="zh-CN" altLang="en-US" sz="2400" kern="0" spc="0" dirty="0">
                <a:ln>
                  <a:noFill/>
                  <a:prstDash val="sysDot"/>
                </a:ln>
                <a:solidFill>
                  <a:schemeClr val="tx1">
                    <a:lumMod val="85000"/>
                    <a:lumOff val="15000"/>
                  </a:schemeClr>
                </a:solidFill>
                <a:latin typeface="+mn-ea"/>
                <a:ea typeface="+mn-ea"/>
                <a:sym typeface="+mn-ea"/>
              </a:rPr>
              <a:t>、伦理和法律问题</a:t>
            </a:r>
            <a:endParaRPr lang="zh-CN" altLang="en-US" sz="24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endParaRPr lang="zh-CN" altLang="en-US" sz="2400" kern="0" spc="0" dirty="0">
              <a:ln>
                <a:noFill/>
                <a:prstDash val="sysDot"/>
              </a:ln>
              <a:solidFill>
                <a:schemeClr val="tx1">
                  <a:lumMod val="85000"/>
                  <a:lumOff val="15000"/>
                </a:schemeClr>
              </a:solidFill>
              <a:latin typeface="+mn-ea"/>
              <a:ea typeface="+mn-ea"/>
              <a:sym typeface="+mn-ea"/>
            </a:endParaRPr>
          </a:p>
        </p:txBody>
      </p:sp>
    </p:spTree>
    <p:custDataLst>
      <p:tags r:id="rId6"/>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en-US" altLang="zh-CN">
                <a:sym typeface="+mn-ea"/>
              </a:rPr>
              <a:t>2.4.2 </a:t>
            </a:r>
            <a:r>
              <a:rPr lang="zh-CN" altLang="en-US">
                <a:sym typeface="+mn-ea"/>
              </a:rPr>
              <a:t>微电极阵列未来</a:t>
            </a:r>
            <a:r>
              <a:rPr lang="zh-CN" altLang="en-US">
                <a:sym typeface="+mn-ea"/>
              </a:rPr>
              <a:t>发展</a:t>
            </a:r>
            <a:endParaRPr lang="zh-CN" altLang="en-US">
              <a:sym typeface="+mn-ea"/>
            </a:endParaRPr>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513840"/>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1137285" y="2370138"/>
            <a:ext cx="9918700" cy="3317875"/>
          </a:xfrm>
          <a:prstGeom prst="rect">
            <a:avLst/>
          </a:prstGeom>
          <a:noFill/>
        </p:spPr>
        <p:txBody>
          <a:bodyPr wrap="square" lIns="0" tIns="0" rIns="0" bIns="0" rtlCol="0" anchor="t" anchorCtr="0">
            <a:normAutofit fontScale="90000" lnSpcReduction="10000"/>
          </a:bodyPr>
          <a:lstStyle/>
          <a:p>
            <a:pPr indent="0" algn="just" fontAlgn="auto">
              <a:lnSpc>
                <a:spcPct val="130000"/>
              </a:lnSpc>
            </a:pPr>
            <a:r>
              <a:rPr lang="en-US" altLang="zh-CN" sz="2400" b="1" kern="0" spc="0" dirty="0">
                <a:ln>
                  <a:noFill/>
                  <a:prstDash val="sysDot"/>
                </a:ln>
                <a:solidFill>
                  <a:schemeClr val="tx1">
                    <a:lumMod val="85000"/>
                    <a:lumOff val="15000"/>
                  </a:schemeClr>
                </a:solidFill>
                <a:latin typeface="+mn-ea"/>
                <a:ea typeface="+mn-ea"/>
                <a:sym typeface="+mn-ea"/>
              </a:rPr>
              <a:t>1</a:t>
            </a:r>
            <a:r>
              <a:rPr lang="zh-CN" altLang="en-US" sz="2400" b="1" kern="0" spc="0" dirty="0">
                <a:ln>
                  <a:noFill/>
                  <a:prstDash val="sysDot"/>
                </a:ln>
                <a:solidFill>
                  <a:schemeClr val="tx1">
                    <a:lumMod val="85000"/>
                    <a:lumOff val="15000"/>
                  </a:schemeClr>
                </a:solidFill>
                <a:latin typeface="+mn-ea"/>
                <a:ea typeface="+mn-ea"/>
                <a:sym typeface="+mn-ea"/>
              </a:rPr>
              <a:t>、无线技术</a:t>
            </a:r>
            <a:endParaRPr lang="zh-CN" altLang="en-US" sz="2400" b="1"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en-US" altLang="zh-CN" kern="0" spc="0" dirty="0">
                <a:ln>
                  <a:noFill/>
                  <a:prstDash val="sysDot"/>
                </a:ln>
                <a:solidFill>
                  <a:schemeClr val="tx1">
                    <a:lumMod val="85000"/>
                    <a:lumOff val="15000"/>
                  </a:schemeClr>
                </a:solidFill>
                <a:latin typeface="+mn-ea"/>
                <a:ea typeface="+mn-ea"/>
                <a:sym typeface="+mn-ea"/>
              </a:rPr>
              <a:t>   </a:t>
            </a:r>
            <a:r>
              <a:rPr lang="zh-CN" altLang="en-US" kern="0" spc="0" dirty="0">
                <a:ln>
                  <a:noFill/>
                  <a:prstDash val="sysDot"/>
                </a:ln>
                <a:solidFill>
                  <a:schemeClr val="tx1">
                    <a:lumMod val="85000"/>
                    <a:lumOff val="15000"/>
                  </a:schemeClr>
                </a:solidFill>
                <a:latin typeface="+mn-ea"/>
                <a:ea typeface="+mn-ea"/>
                <a:sym typeface="+mn-ea"/>
              </a:rPr>
              <a:t>开发无线微电极阵列，减少对外部设备的依赖，提高病人活动的自由度，便于长期监测。</a:t>
            </a:r>
            <a:endParaRPr lang="zh-CN" altLang="en-US"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endParaRPr lang="en-US" altLang="zh-CN" sz="2400" b="1"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en-US" altLang="zh-CN" sz="2400" b="1" kern="0" spc="0" dirty="0">
                <a:ln>
                  <a:noFill/>
                  <a:prstDash val="sysDot"/>
                </a:ln>
                <a:solidFill>
                  <a:schemeClr val="tx1">
                    <a:lumMod val="85000"/>
                    <a:lumOff val="15000"/>
                  </a:schemeClr>
                </a:solidFill>
                <a:latin typeface="+mn-ea"/>
                <a:ea typeface="+mn-ea"/>
                <a:sym typeface="+mn-ea"/>
              </a:rPr>
              <a:t>2</a:t>
            </a:r>
            <a:r>
              <a:rPr lang="zh-CN" altLang="en-US" sz="2400" b="1" kern="0" spc="0" dirty="0">
                <a:ln>
                  <a:noFill/>
                  <a:prstDash val="sysDot"/>
                </a:ln>
                <a:solidFill>
                  <a:schemeClr val="tx1">
                    <a:lumMod val="85000"/>
                    <a:lumOff val="15000"/>
                  </a:schemeClr>
                </a:solidFill>
                <a:latin typeface="+mn-ea"/>
                <a:ea typeface="+mn-ea"/>
                <a:sym typeface="+mn-ea"/>
              </a:rPr>
              <a:t>、单细胞记录</a:t>
            </a:r>
            <a:endParaRPr lang="zh-CN" altLang="en-US" sz="2400" b="1"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zh-CN" altLang="en-US" kern="0" spc="0" dirty="0">
                <a:ln>
                  <a:noFill/>
                  <a:prstDash val="sysDot"/>
                </a:ln>
                <a:solidFill>
                  <a:schemeClr val="tx1">
                    <a:lumMod val="85000"/>
                    <a:lumOff val="15000"/>
                  </a:schemeClr>
                </a:solidFill>
                <a:latin typeface="+mn-ea"/>
                <a:ea typeface="+mn-ea"/>
                <a:sym typeface="+mn-ea"/>
              </a:rPr>
              <a:t> </a:t>
            </a:r>
            <a:r>
              <a:rPr lang="en-US" altLang="zh-CN" kern="0" spc="0" dirty="0">
                <a:ln>
                  <a:noFill/>
                  <a:prstDash val="sysDot"/>
                </a:ln>
                <a:solidFill>
                  <a:schemeClr val="tx1">
                    <a:lumMod val="85000"/>
                    <a:lumOff val="15000"/>
                  </a:schemeClr>
                </a:solidFill>
                <a:latin typeface="+mn-ea"/>
                <a:ea typeface="+mn-ea"/>
                <a:sym typeface="+mn-ea"/>
              </a:rPr>
              <a:t>  </a:t>
            </a:r>
            <a:r>
              <a:rPr lang="zh-CN" altLang="en-US" kern="0" spc="0" dirty="0">
                <a:ln>
                  <a:noFill/>
                  <a:prstDash val="sysDot"/>
                </a:ln>
                <a:solidFill>
                  <a:schemeClr val="tx1">
                    <a:lumMod val="85000"/>
                    <a:lumOff val="15000"/>
                  </a:schemeClr>
                </a:solidFill>
                <a:latin typeface="+mn-ea"/>
                <a:ea typeface="+mn-ea"/>
                <a:sym typeface="+mn-ea"/>
              </a:rPr>
              <a:t>发展能够精确记录单个神经元活动的技术，提高对神经网络活动的理解。</a:t>
            </a:r>
            <a:endParaRPr lang="zh-CN" altLang="en-US"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endParaRPr lang="en-US" altLang="zh-CN" sz="2400" b="1"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en-US" altLang="zh-CN" sz="2400" b="1" kern="0" spc="0" dirty="0">
                <a:ln>
                  <a:noFill/>
                  <a:prstDash val="sysDot"/>
                </a:ln>
                <a:solidFill>
                  <a:schemeClr val="tx1">
                    <a:lumMod val="85000"/>
                    <a:lumOff val="15000"/>
                  </a:schemeClr>
                </a:solidFill>
                <a:latin typeface="+mn-ea"/>
                <a:ea typeface="+mn-ea"/>
                <a:sym typeface="+mn-ea"/>
              </a:rPr>
              <a:t>3</a:t>
            </a:r>
            <a:r>
              <a:rPr lang="zh-CN" altLang="en-US" sz="2400" b="1" kern="0" spc="0" dirty="0">
                <a:ln>
                  <a:noFill/>
                  <a:prstDash val="sysDot"/>
                </a:ln>
                <a:solidFill>
                  <a:schemeClr val="tx1">
                    <a:lumMod val="85000"/>
                    <a:lumOff val="15000"/>
                  </a:schemeClr>
                </a:solidFill>
                <a:latin typeface="+mn-ea"/>
                <a:ea typeface="+mn-ea"/>
                <a:sym typeface="+mn-ea"/>
              </a:rPr>
              <a:t>、临床应用</a:t>
            </a:r>
            <a:endParaRPr lang="zh-CN" altLang="en-US" sz="2400" b="1"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en-US" altLang="zh-CN" kern="0" spc="0" dirty="0">
                <a:ln>
                  <a:noFill/>
                  <a:prstDash val="sysDot"/>
                </a:ln>
                <a:solidFill>
                  <a:schemeClr val="tx1">
                    <a:lumMod val="85000"/>
                    <a:lumOff val="15000"/>
                  </a:schemeClr>
                </a:solidFill>
                <a:latin typeface="+mn-ea"/>
                <a:ea typeface="+mn-ea"/>
                <a:sym typeface="+mn-ea"/>
              </a:rPr>
              <a:t>   </a:t>
            </a:r>
            <a:r>
              <a:rPr lang="zh-CN" altLang="en-US" kern="0" spc="0" dirty="0">
                <a:ln>
                  <a:noFill/>
                  <a:prstDash val="sysDot"/>
                </a:ln>
                <a:solidFill>
                  <a:schemeClr val="tx1">
                    <a:lumMod val="85000"/>
                    <a:lumOff val="15000"/>
                  </a:schemeClr>
                </a:solidFill>
                <a:latin typeface="+mn-ea"/>
                <a:ea typeface="+mn-ea"/>
                <a:sym typeface="+mn-ea"/>
              </a:rPr>
              <a:t>探索微电极阵列在精神疾病（如抑郁症、焦虑症等）治疗中的应用，提供新的干预手段。</a:t>
            </a:r>
            <a:r>
              <a:rPr lang="zh-CN" altLang="en-US" kern="0" spc="0" dirty="0">
                <a:ln>
                  <a:noFill/>
                  <a:prstDash val="sysDot"/>
                </a:ln>
                <a:solidFill>
                  <a:schemeClr val="tx1">
                    <a:lumMod val="85000"/>
                    <a:lumOff val="15000"/>
                  </a:schemeClr>
                </a:solidFill>
                <a:latin typeface="+mn-ea"/>
                <a:ea typeface="+mn-ea"/>
                <a:sym typeface="+mn-ea"/>
              </a:rPr>
              <a:t>同时更精确的信号解码和更高效的神经控制，推动假肢控制、神经康复和增强人类能力等领域的发展。</a:t>
            </a:r>
            <a:endParaRPr lang="zh-CN" altLang="en-US" kern="0" spc="0" dirty="0">
              <a:ln>
                <a:noFill/>
                <a:prstDash val="sysDot"/>
              </a:ln>
              <a:solidFill>
                <a:schemeClr val="tx1">
                  <a:lumMod val="85000"/>
                  <a:lumOff val="15000"/>
                </a:schemeClr>
              </a:solidFill>
              <a:latin typeface="+mn-ea"/>
              <a:ea typeface="+mn-ea"/>
              <a:sym typeface="+mn-ea"/>
            </a:endParaRPr>
          </a:p>
        </p:txBody>
      </p:sp>
    </p:spTree>
    <p:custDataLst>
      <p:tags r:id="rId6"/>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zh-CN" altLang="en-US"/>
              <a:t>引用</a:t>
            </a:r>
            <a:endParaRPr lang="zh-CN" altLang="en-US"/>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1137285" y="2370138"/>
            <a:ext cx="9918700" cy="3317875"/>
          </a:xfrm>
          <a:prstGeom prst="rect">
            <a:avLst/>
          </a:prstGeom>
          <a:noFill/>
        </p:spPr>
        <p:txBody>
          <a:bodyPr wrap="square" lIns="0" tIns="0" rIns="0" bIns="0" rtlCol="0" anchor="t" anchorCtr="0">
            <a:normAutofit/>
          </a:bodyPr>
          <a:lstStyle/>
          <a:p>
            <a:pPr indent="0" algn="just" fontAlgn="auto">
              <a:lnSpc>
                <a:spcPct val="130000"/>
              </a:lnSpc>
            </a:pPr>
            <a:r>
              <a:rPr lang="zh-CN" altLang="en-US" kern="0" spc="0" dirty="0">
                <a:ln>
                  <a:noFill/>
                  <a:prstDash val="sysDot"/>
                </a:ln>
                <a:solidFill>
                  <a:schemeClr val="tx1">
                    <a:lumMod val="85000"/>
                    <a:lumOff val="15000"/>
                  </a:schemeClr>
                </a:solidFill>
                <a:latin typeface="+mn-ea"/>
                <a:ea typeface="+mn-ea"/>
                <a:sym typeface="+mn-ea"/>
              </a:rPr>
              <a:t>Villa J， Cury J， Kessler L， Tan X， Richter CP. 增强脑机接口的生物相容性：综述。生物行为材料。2024 年 9 月 11;42：531-549。doi：10.1016/j.bioactmat.2024.08.034。PMID：39308547;PMCID：PMC11416625。</a:t>
            </a:r>
            <a:endParaRPr lang="zh-CN" altLang="en-US"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zh-CN" altLang="en-US" kern="0" spc="0" dirty="0">
                <a:ln>
                  <a:noFill/>
                  <a:prstDash val="sysDot"/>
                </a:ln>
                <a:solidFill>
                  <a:schemeClr val="tx1">
                    <a:lumMod val="85000"/>
                    <a:lumOff val="15000"/>
                  </a:schemeClr>
                </a:solidFill>
                <a:latin typeface="+mn-ea"/>
                <a:ea typeface="+mn-ea"/>
                <a:sym typeface="+mn-ea"/>
              </a:rPr>
              <a:t>Kim Y， Alimperti S， Choi P， Noh M.喷墨打印的柔性皮层电图 （ECoG） 微电极阵列在聚对二甲苯-C 薄膜上。传感器 （Basel）。2022 年 2 月 8 日;22(3):1277.doi：10.3390/s22031277。PMID：35162023;PMCID：PMC8838719。</a:t>
            </a:r>
            <a:endParaRPr lang="zh-CN" altLang="en-US"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zh-CN" altLang="en-US" kern="0" spc="0" dirty="0">
                <a:ln>
                  <a:noFill/>
                  <a:prstDash val="sysDot"/>
                </a:ln>
                <a:solidFill>
                  <a:schemeClr val="tx1">
                    <a:lumMod val="85000"/>
                    <a:lumOff val="15000"/>
                  </a:schemeClr>
                </a:solidFill>
                <a:latin typeface="+mn-ea"/>
                <a:ea typeface="+mn-ea"/>
                <a:sym typeface="+mn-ea"/>
              </a:rPr>
              <a:t>Sui Y, Yu H, Zhang C, Chen Y, Jiang C, Li L. Deep brain-machine interfaces: sensing and modulating the human deep brain. Natl Sci Rev. 2022 Oct 7;9(10):nwac212. doi: 10.1093/nsr/nwac212. PMID: 36644311; PMCID: PMC9834907.</a:t>
            </a:r>
            <a:endParaRPr lang="zh-CN" altLang="en-US" kern="0" spc="0" dirty="0">
              <a:ln>
                <a:noFill/>
                <a:prstDash val="sysDot"/>
              </a:ln>
              <a:solidFill>
                <a:schemeClr val="tx1">
                  <a:lumMod val="85000"/>
                  <a:lumOff val="15000"/>
                </a:schemeClr>
              </a:solidFill>
              <a:latin typeface="+mn-ea"/>
              <a:ea typeface="+mn-ea"/>
              <a:sym typeface="+mn-ea"/>
            </a:endParaRPr>
          </a:p>
        </p:txBody>
      </p:sp>
    </p:spTree>
    <p:custDataLst>
      <p:tags r:id="rId6"/>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p:cNvSpPr>
            <a:spLocks noGrp="1"/>
          </p:cNvSpPr>
          <p:nvPr>
            <p:ph type="title"/>
            <p:custDataLst>
              <p:tags r:id="rId1"/>
            </p:custDataLst>
          </p:nvPr>
        </p:nvSpPr>
        <p:spPr>
          <a:xfrm>
            <a:off x="1131888" y="3198813"/>
            <a:ext cx="6496050" cy="1989137"/>
          </a:xfrm>
        </p:spPr>
        <p:txBody>
          <a:bodyPr vert="horz" wrap="square" lIns="0" tIns="0" rIns="0" bIns="0" anchor="t" anchorCtr="0"/>
          <a:p>
            <a:pPr defTabSz="914400">
              <a:buNone/>
            </a:pPr>
            <a:r>
              <a:rPr lang="zh-CN" altLang="en-US" kern="1200">
                <a:latin typeface="+mj-ea"/>
                <a:ea typeface="+mj-ea"/>
                <a:cs typeface="+mj-ea"/>
              </a:rPr>
              <a:t>信号采集与</a:t>
            </a:r>
            <a:r>
              <a:rPr lang="zh-CN" altLang="en-US" kern="1200">
                <a:latin typeface="+mj-ea"/>
                <a:ea typeface="+mj-ea"/>
                <a:cs typeface="+mj-ea"/>
              </a:rPr>
              <a:t>处理</a:t>
            </a:r>
            <a:endParaRPr lang="zh-CN" altLang="en-US" kern="1200">
              <a:latin typeface="+mj-ea"/>
              <a:ea typeface="+mj-ea"/>
              <a:cs typeface="+mj-ea"/>
            </a:endParaRPr>
          </a:p>
        </p:txBody>
      </p:sp>
      <p:sp>
        <p:nvSpPr>
          <p:cNvPr id="28674" name="节编号"/>
          <p:cNvSpPr>
            <a:spLocks noGrp="1"/>
          </p:cNvSpPr>
          <p:nvPr>
            <p:ph type="body" sz="quarter" idx="13" hasCustomPrompt="1"/>
            <p:custDataLst>
              <p:tags r:id="rId2"/>
            </p:custDataLst>
          </p:nvPr>
        </p:nvSpPr>
        <p:spPr>
          <a:xfrm>
            <a:off x="1131888" y="712788"/>
            <a:ext cx="6496050" cy="2241550"/>
          </a:xfrm>
        </p:spPr>
        <p:txBody>
          <a:bodyPr vert="horz" wrap="none" lIns="0" tIns="0" rIns="0" bIns="0" anchor="b" anchorCtr="0"/>
          <a:p>
            <a:pPr defTabSz="914400">
              <a:buClrTx/>
              <a:buSzTx/>
            </a:pPr>
            <a:r>
              <a:rPr lang="en-US" altLang="zh-CN" kern="1200">
                <a:latin typeface="+mn-ea"/>
                <a:ea typeface="+mn-ea"/>
                <a:cs typeface="+mn-ea"/>
              </a:rPr>
              <a:t>03</a:t>
            </a:r>
            <a:endParaRPr lang="en-US" altLang="zh-CN" kern="1200">
              <a:latin typeface="+mn-ea"/>
              <a:ea typeface="+mn-ea"/>
              <a:cs typeface="+mn-ea"/>
            </a:endParaRPr>
          </a:p>
        </p:txBody>
      </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en-US" altLang="zh-CN"/>
              <a:t>3.1.1 </a:t>
            </a:r>
            <a:r>
              <a:rPr lang="zh-CN" altLang="en-US"/>
              <a:t>神经生理学</a:t>
            </a:r>
            <a:r>
              <a:rPr lang="zh-CN" altLang="en-US"/>
              <a:t>机理</a:t>
            </a:r>
            <a:endParaRPr lang="zh-CN" altLang="en-US"/>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1137285" y="2370138"/>
            <a:ext cx="9918700" cy="3317875"/>
          </a:xfrm>
          <a:prstGeom prst="rect">
            <a:avLst/>
          </a:prstGeom>
          <a:noFill/>
        </p:spPr>
        <p:txBody>
          <a:bodyPr wrap="square" lIns="0" tIns="0" rIns="0" bIns="0" rtlCol="0" anchor="t" anchorCtr="0">
            <a:normAutofit/>
          </a:bodyPr>
          <a:lstStyle/>
          <a:p>
            <a:pPr indent="0" algn="just" fontAlgn="auto">
              <a:lnSpc>
                <a:spcPct val="150000"/>
              </a:lnSpc>
            </a:pPr>
            <a:r>
              <a:rPr lang="zh-CN" altLang="en-US" sz="2400" kern="0" spc="0" dirty="0">
                <a:ln>
                  <a:noFill/>
                  <a:prstDash val="sysDot"/>
                </a:ln>
                <a:solidFill>
                  <a:schemeClr val="tx1">
                    <a:lumMod val="85000"/>
                    <a:lumOff val="15000"/>
                  </a:schemeClr>
                </a:solidFill>
                <a:latin typeface="+mn-ea"/>
                <a:ea typeface="+mn-ea"/>
                <a:sym typeface="+mn-ea"/>
              </a:rPr>
              <a:t>大脑皮层的神经元具有生物电活动。应用电生理学方法，在大脑皮层可记录到两种不同形式的脑电波。</a:t>
            </a:r>
            <a:endParaRPr lang="zh-CN" altLang="en-US" sz="2400" kern="0" spc="0" dirty="0">
              <a:ln>
                <a:noFill/>
                <a:prstDash val="sysDot"/>
              </a:ln>
              <a:solidFill>
                <a:schemeClr val="tx1">
                  <a:lumMod val="85000"/>
                  <a:lumOff val="15000"/>
                </a:schemeClr>
              </a:solidFill>
              <a:latin typeface="+mn-ea"/>
              <a:ea typeface="+mn-ea"/>
              <a:sym typeface="+mn-ea"/>
            </a:endParaRPr>
          </a:p>
          <a:p>
            <a:pPr indent="0" algn="just" fontAlgn="auto">
              <a:lnSpc>
                <a:spcPct val="150000"/>
              </a:lnSpc>
            </a:pPr>
            <a:r>
              <a:rPr lang="zh-CN" altLang="en-US" sz="2400" kern="0" spc="0" dirty="0">
                <a:ln>
                  <a:noFill/>
                  <a:prstDash val="sysDot"/>
                </a:ln>
                <a:solidFill>
                  <a:schemeClr val="tx1">
                    <a:lumMod val="85000"/>
                    <a:lumOff val="15000"/>
                  </a:schemeClr>
                </a:solidFill>
                <a:latin typeface="+mn-ea"/>
                <a:ea typeface="+mn-ea"/>
                <a:sym typeface="+mn-ea"/>
              </a:rPr>
              <a:t>一种是感觉传入系统受刺激时，在皮层上某一局限区域引出的形式较为固定的电位变化，称为皮层诱发电位，与特定感觉投射系统的活动有关。</a:t>
            </a:r>
            <a:endParaRPr lang="zh-CN" altLang="en-US" sz="2400" kern="0" spc="0" dirty="0">
              <a:ln>
                <a:noFill/>
                <a:prstDash val="sysDot"/>
              </a:ln>
              <a:solidFill>
                <a:schemeClr val="tx1">
                  <a:lumMod val="85000"/>
                  <a:lumOff val="15000"/>
                </a:schemeClr>
              </a:solidFill>
              <a:latin typeface="+mn-ea"/>
              <a:ea typeface="+mn-ea"/>
              <a:sym typeface="+mn-ea"/>
            </a:endParaRPr>
          </a:p>
          <a:p>
            <a:pPr indent="0" algn="just" fontAlgn="auto">
              <a:lnSpc>
                <a:spcPct val="150000"/>
              </a:lnSpc>
            </a:pPr>
            <a:r>
              <a:rPr lang="zh-CN" altLang="en-US" sz="2400" kern="0" spc="0" dirty="0">
                <a:ln>
                  <a:noFill/>
                  <a:prstDash val="sysDot"/>
                </a:ln>
                <a:solidFill>
                  <a:schemeClr val="tx1">
                    <a:lumMod val="85000"/>
                    <a:lumOff val="15000"/>
                  </a:schemeClr>
                </a:solidFill>
                <a:latin typeface="+mn-ea"/>
                <a:ea typeface="+mn-ea"/>
                <a:sym typeface="+mn-ea"/>
              </a:rPr>
              <a:t>与此相对应的是自发脑电活动，是在无明显刺激情况下，大脑皮层经常性的自发产生的节律性电位变化，与非特异感觉投射系统的活动有关。</a:t>
            </a:r>
            <a:endParaRPr lang="zh-CN" altLang="en-US" sz="2400" kern="0" spc="0" dirty="0">
              <a:ln>
                <a:noFill/>
                <a:prstDash val="sysDot"/>
              </a:ln>
              <a:solidFill>
                <a:schemeClr val="tx1">
                  <a:lumMod val="85000"/>
                  <a:lumOff val="15000"/>
                </a:schemeClr>
              </a:solidFill>
              <a:latin typeface="+mn-ea"/>
              <a:ea typeface="+mn-ea"/>
              <a:sym typeface="+mn-ea"/>
            </a:endParaRPr>
          </a:p>
        </p:txBody>
      </p:sp>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研究背景</a:t>
            </a:r>
            <a:endParaRPr lang="zh-CN" altLang="en-US"/>
          </a:p>
        </p:txBody>
      </p:sp>
      <p:sp>
        <p:nvSpPr>
          <p:cNvPr id="3" name="文本占位符 2"/>
          <p:cNvSpPr>
            <a:spLocks noGrp="1"/>
          </p:cNvSpPr>
          <p:nvPr>
            <p:ph type="body" sz="quarter" idx="13"/>
          </p:nvPr>
        </p:nvSpPr>
        <p:spPr/>
        <p:txBody>
          <a:bodyPr>
            <a:normAutofit/>
          </a:bodyPr>
          <a:p>
            <a:r>
              <a:rPr lang="en-US" altLang="zh-CN"/>
              <a:t>01</a:t>
            </a:r>
            <a:endParaRPr lang="en-US" altLang="zh-CN"/>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en-US" altLang="zh-CN"/>
              <a:t>3.1.2 </a:t>
            </a:r>
            <a:r>
              <a:rPr lang="zh-CN" altLang="en-US"/>
              <a:t>采集设备</a:t>
            </a:r>
            <a:endParaRPr lang="zh-CN" altLang="en-US"/>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pic>
        <p:nvPicPr>
          <p:cNvPr id="6" name="图片 1" descr="IMG_256"/>
          <p:cNvPicPr>
            <a:picLocks noChangeAspect="1"/>
          </p:cNvPicPr>
          <p:nvPr/>
        </p:nvPicPr>
        <p:blipFill>
          <a:blip r:embed="rId5"/>
          <a:stretch>
            <a:fillRect/>
          </a:stretch>
        </p:blipFill>
        <p:spPr>
          <a:xfrm>
            <a:off x="4727575" y="332740"/>
            <a:ext cx="6899910" cy="2416810"/>
          </a:xfrm>
          <a:prstGeom prst="rect">
            <a:avLst/>
          </a:prstGeom>
          <a:noFill/>
          <a:ln w="9525">
            <a:noFill/>
          </a:ln>
        </p:spPr>
      </p:pic>
      <p:sp>
        <p:nvSpPr>
          <p:cNvPr id="8" name="文本框 7"/>
          <p:cNvSpPr txBox="1"/>
          <p:nvPr/>
        </p:nvSpPr>
        <p:spPr>
          <a:xfrm>
            <a:off x="911225" y="2172970"/>
            <a:ext cx="10114280" cy="3634740"/>
          </a:xfrm>
          <a:prstGeom prst="rect">
            <a:avLst/>
          </a:prstGeom>
          <a:noFill/>
        </p:spPr>
        <p:txBody>
          <a:bodyPr wrap="square" rtlCol="0">
            <a:noAutofit/>
          </a:bodyPr>
          <a:p>
            <a:pPr>
              <a:lnSpc>
                <a:spcPct val="110000"/>
              </a:lnSpc>
            </a:pPr>
            <a:r>
              <a:rPr lang="en-US" altLang="zh-CN" sz="2400"/>
              <a:t>3.1.2</a:t>
            </a:r>
            <a:r>
              <a:rPr lang="zh-CN" altLang="en-US" sz="2400"/>
              <a:t>.1</a:t>
            </a:r>
            <a:r>
              <a:rPr lang="en-US" altLang="zh-CN" sz="2400"/>
              <a:t> </a:t>
            </a:r>
            <a:r>
              <a:rPr lang="zh-CN" altLang="en-US" sz="2400">
                <a:latin typeface="+mj-ea"/>
                <a:ea typeface="+mj-ea"/>
                <a:cs typeface="+mj-ea"/>
              </a:rPr>
              <a:t>导联：</a:t>
            </a:r>
            <a:endParaRPr lang="zh-CN" altLang="en-US" sz="2400">
              <a:latin typeface="+mj-ea"/>
              <a:ea typeface="+mj-ea"/>
              <a:cs typeface="+mj-ea"/>
            </a:endParaRPr>
          </a:p>
          <a:p>
            <a:pPr>
              <a:lnSpc>
                <a:spcPct val="110000"/>
              </a:lnSpc>
            </a:pPr>
            <a:r>
              <a:rPr lang="zh-CN" altLang="en-US" sz="2400">
                <a:latin typeface="+mj-ea"/>
                <a:ea typeface="+mj-ea"/>
                <a:cs typeface="+mj-ea"/>
              </a:rPr>
              <a:t>电极导联接口负责将脑电极所捕获到的原始信号馈入脑电采集设备。</a:t>
            </a:r>
            <a:endParaRPr lang="zh-CN" altLang="en-US" sz="2400">
              <a:latin typeface="+mj-ea"/>
              <a:ea typeface="+mj-ea"/>
              <a:cs typeface="+mj-ea"/>
            </a:endParaRPr>
          </a:p>
          <a:p>
            <a:pPr>
              <a:lnSpc>
                <a:spcPct val="110000"/>
              </a:lnSpc>
            </a:pPr>
            <a:r>
              <a:rPr lang="zh-CN" altLang="en-US" sz="2400">
                <a:latin typeface="+mj-ea"/>
                <a:ea typeface="+mj-ea"/>
                <a:cs typeface="+mj-ea"/>
              </a:rPr>
              <a:t>脑电通常带有上百毫伏的直流偏移，这个信号比脑电信号本身高3个数量级，会将脑电信号完全淹没。</a:t>
            </a:r>
            <a:endParaRPr lang="zh-CN" altLang="en-US" sz="2400">
              <a:latin typeface="+mj-ea"/>
              <a:ea typeface="+mj-ea"/>
              <a:cs typeface="+mj-ea"/>
            </a:endParaRPr>
          </a:p>
          <a:p>
            <a:pPr>
              <a:lnSpc>
                <a:spcPct val="110000"/>
              </a:lnSpc>
            </a:pPr>
            <a:r>
              <a:rPr lang="zh-CN" altLang="en-US" sz="2400">
                <a:latin typeface="+mj-ea"/>
                <a:ea typeface="+mj-ea"/>
                <a:cs typeface="+mj-ea"/>
              </a:rPr>
              <a:t>由于脑电信号的提取是在强干扰的背景下进行，所以前级导联通常采用差动输入的低噪声前置放大器以提高共模抑制比。</a:t>
            </a:r>
            <a:endParaRPr lang="zh-CN" altLang="en-US" sz="2400">
              <a:latin typeface="+mj-ea"/>
              <a:ea typeface="+mj-ea"/>
              <a:cs typeface="+mj-ea"/>
            </a:endParaRPr>
          </a:p>
          <a:p>
            <a:pPr>
              <a:lnSpc>
                <a:spcPct val="110000"/>
              </a:lnSpc>
            </a:pPr>
            <a:endParaRPr lang="zh-CN" altLang="en-US" sz="2400">
              <a:latin typeface="+mj-ea"/>
              <a:ea typeface="+mj-ea"/>
              <a:cs typeface="+mj-ea"/>
            </a:endParaRPr>
          </a:p>
        </p:txBody>
      </p:sp>
    </p:spTree>
    <p:custDataLst>
      <p:tags r:id="rId6"/>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en-US" altLang="zh-CN"/>
              <a:t>3.1.2 </a:t>
            </a:r>
            <a:r>
              <a:rPr lang="zh-CN" altLang="en-US"/>
              <a:t>采集</a:t>
            </a:r>
            <a:r>
              <a:rPr lang="zh-CN" altLang="en-US"/>
              <a:t>设备</a:t>
            </a:r>
            <a:endParaRPr lang="zh-CN" altLang="en-US"/>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1137285" y="2370455"/>
            <a:ext cx="6871970" cy="3317875"/>
          </a:xfrm>
          <a:prstGeom prst="rect">
            <a:avLst/>
          </a:prstGeom>
          <a:noFill/>
        </p:spPr>
        <p:txBody>
          <a:bodyPr wrap="square" lIns="0" tIns="0" rIns="0" bIns="0" rtlCol="0" anchor="t" anchorCtr="0">
            <a:normAutofit/>
          </a:bodyPr>
          <a:lstStyle/>
          <a:p>
            <a:pPr>
              <a:lnSpc>
                <a:spcPct val="110000"/>
              </a:lnSpc>
            </a:pPr>
            <a:endParaRPr lang="zh-CN" altLang="en-US" sz="2800"/>
          </a:p>
          <a:p>
            <a:pPr>
              <a:lnSpc>
                <a:spcPct val="110000"/>
              </a:lnSpc>
            </a:pPr>
            <a:r>
              <a:rPr lang="zh-CN" altLang="en-US" sz="2800">
                <a:sym typeface="+mn-ea"/>
              </a:rPr>
              <a:t>主要有3种导联方式:</a:t>
            </a:r>
            <a:endParaRPr lang="zh-CN" altLang="en-US" sz="2800">
              <a:sym typeface="+mn-ea"/>
            </a:endParaRPr>
          </a:p>
          <a:p>
            <a:pPr>
              <a:lnSpc>
                <a:spcPct val="110000"/>
              </a:lnSpc>
            </a:pPr>
            <a:r>
              <a:rPr lang="zh-CN" altLang="en-US" sz="2800">
                <a:sym typeface="+mn-ea"/>
              </a:rPr>
              <a:t>单极导联、双极导联和平均导联。</a:t>
            </a:r>
            <a:endParaRPr lang="zh-CN" altLang="en-US" sz="2800"/>
          </a:p>
          <a:p>
            <a:pPr indent="0" algn="just" fontAlgn="auto">
              <a:lnSpc>
                <a:spcPct val="150000"/>
              </a:lnSpc>
            </a:pPr>
            <a:endParaRPr lang="en-US" altLang="zh-CN" sz="2800" kern="0" spc="0" dirty="0">
              <a:ln>
                <a:noFill/>
                <a:prstDash val="sysDot"/>
              </a:ln>
              <a:solidFill>
                <a:schemeClr val="tx1">
                  <a:lumMod val="85000"/>
                  <a:lumOff val="15000"/>
                </a:schemeClr>
              </a:solidFill>
              <a:latin typeface="+mn-ea"/>
              <a:ea typeface="+mn-ea"/>
              <a:sym typeface="+mn-ea"/>
            </a:endParaRPr>
          </a:p>
        </p:txBody>
      </p:sp>
      <p:pic>
        <p:nvPicPr>
          <p:cNvPr id="6" name="图片 3" descr="IMG_256"/>
          <p:cNvPicPr>
            <a:picLocks noChangeAspect="1"/>
          </p:cNvPicPr>
          <p:nvPr/>
        </p:nvPicPr>
        <p:blipFill>
          <a:blip r:embed="rId6"/>
          <a:stretch>
            <a:fillRect/>
          </a:stretch>
        </p:blipFill>
        <p:spPr>
          <a:xfrm>
            <a:off x="8040370" y="620395"/>
            <a:ext cx="3613785" cy="4163695"/>
          </a:xfrm>
          <a:prstGeom prst="rect">
            <a:avLst/>
          </a:prstGeom>
          <a:noFill/>
          <a:ln w="9525">
            <a:noFill/>
          </a:ln>
        </p:spPr>
      </p:pic>
      <p:sp>
        <p:nvSpPr>
          <p:cNvPr id="7" name="文本框 6"/>
          <p:cNvSpPr txBox="1"/>
          <p:nvPr/>
        </p:nvSpPr>
        <p:spPr>
          <a:xfrm>
            <a:off x="9336405" y="332740"/>
            <a:ext cx="1230630" cy="368300"/>
          </a:xfrm>
          <a:prstGeom prst="rect">
            <a:avLst/>
          </a:prstGeom>
          <a:noFill/>
        </p:spPr>
        <p:txBody>
          <a:bodyPr wrap="square" rtlCol="0">
            <a:spAutoFit/>
          </a:bodyPr>
          <a:p>
            <a:r>
              <a:rPr lang="zh-CN" altLang="en-US"/>
              <a:t>单极</a:t>
            </a:r>
            <a:r>
              <a:rPr lang="zh-CN" altLang="en-US"/>
              <a:t>导联</a:t>
            </a:r>
            <a:endParaRPr lang="zh-CN" altLang="en-US"/>
          </a:p>
        </p:txBody>
      </p:sp>
      <p:sp>
        <p:nvSpPr>
          <p:cNvPr id="9" name="文本框 8"/>
          <p:cNvSpPr txBox="1"/>
          <p:nvPr/>
        </p:nvSpPr>
        <p:spPr>
          <a:xfrm>
            <a:off x="9408160" y="4725035"/>
            <a:ext cx="1230630" cy="368300"/>
          </a:xfrm>
          <a:prstGeom prst="rect">
            <a:avLst/>
          </a:prstGeom>
          <a:noFill/>
        </p:spPr>
        <p:txBody>
          <a:bodyPr wrap="square" rtlCol="0">
            <a:spAutoFit/>
          </a:bodyPr>
          <a:p>
            <a:r>
              <a:rPr lang="zh-CN" altLang="en-US"/>
              <a:t>双极</a:t>
            </a:r>
            <a:r>
              <a:rPr lang="zh-CN" altLang="en-US"/>
              <a:t>导联</a:t>
            </a:r>
            <a:endParaRPr lang="zh-CN" altLang="en-US"/>
          </a:p>
        </p:txBody>
      </p:sp>
    </p:spTree>
    <p:custDataLst>
      <p:tags r:id="rId7"/>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en-US" altLang="zh-CN"/>
              <a:t>3.1.2 </a:t>
            </a:r>
            <a:r>
              <a:rPr lang="zh-CN" altLang="en-US"/>
              <a:t>采集</a:t>
            </a:r>
            <a:r>
              <a:rPr lang="zh-CN" altLang="en-US"/>
              <a:t>设备</a:t>
            </a:r>
            <a:endParaRPr lang="zh-CN" altLang="en-US"/>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1003300" y="1984375"/>
            <a:ext cx="10052685" cy="3960495"/>
          </a:xfrm>
          <a:prstGeom prst="rect">
            <a:avLst/>
          </a:prstGeom>
          <a:noFill/>
        </p:spPr>
        <p:txBody>
          <a:bodyPr wrap="square" lIns="0" tIns="0" rIns="0" bIns="0" rtlCol="0" anchor="t" anchorCtr="0">
            <a:noAutofit/>
          </a:bodyPr>
          <a:lstStyle/>
          <a:p>
            <a:pPr indent="0" algn="just" fontAlgn="auto">
              <a:lnSpc>
                <a:spcPct val="140000"/>
              </a:lnSpc>
            </a:pPr>
            <a:r>
              <a:rPr lang="en-US" altLang="zh-CN" sz="2400" kern="0" spc="0" dirty="0">
                <a:ln>
                  <a:noFill/>
                  <a:prstDash val="sysDot"/>
                </a:ln>
                <a:solidFill>
                  <a:schemeClr val="tx1">
                    <a:lumMod val="85000"/>
                    <a:lumOff val="15000"/>
                  </a:schemeClr>
                </a:solidFill>
                <a:latin typeface="+mn-ea"/>
                <a:ea typeface="+mn-ea"/>
                <a:sym typeface="+mn-ea"/>
              </a:rPr>
              <a:t>3.1.2.2 </a:t>
            </a:r>
            <a:r>
              <a:rPr lang="zh-CN" altLang="en-US" sz="2400" kern="0" spc="0" dirty="0">
                <a:ln>
                  <a:noFill/>
                  <a:prstDash val="sysDot"/>
                </a:ln>
                <a:solidFill>
                  <a:schemeClr val="tx1">
                    <a:lumMod val="85000"/>
                    <a:lumOff val="15000"/>
                  </a:schemeClr>
                </a:solidFill>
                <a:latin typeface="+mn-ea"/>
                <a:ea typeface="+mn-ea"/>
                <a:sym typeface="+mn-ea"/>
              </a:rPr>
              <a:t>预处理电路</a:t>
            </a:r>
            <a:endParaRPr lang="zh-CN" altLang="en-US" sz="2400" kern="0" spc="0" dirty="0">
              <a:ln>
                <a:noFill/>
                <a:prstDash val="sysDot"/>
              </a:ln>
              <a:solidFill>
                <a:schemeClr val="tx1">
                  <a:lumMod val="85000"/>
                  <a:lumOff val="15000"/>
                </a:schemeClr>
              </a:solidFill>
              <a:latin typeface="+mn-ea"/>
              <a:ea typeface="+mn-ea"/>
              <a:sym typeface="+mn-ea"/>
            </a:endParaRPr>
          </a:p>
          <a:p>
            <a:pPr indent="0" algn="just" fontAlgn="auto">
              <a:lnSpc>
                <a:spcPct val="140000"/>
              </a:lnSpc>
            </a:pPr>
            <a:r>
              <a:rPr lang="zh-CN" altLang="en-US" sz="2400" kern="0" spc="0" dirty="0">
                <a:ln>
                  <a:noFill/>
                  <a:prstDash val="sysDot"/>
                </a:ln>
                <a:solidFill>
                  <a:schemeClr val="tx1">
                    <a:lumMod val="85000"/>
                    <a:lumOff val="15000"/>
                  </a:schemeClr>
                </a:solidFill>
                <a:latin typeface="+mn-ea"/>
                <a:ea typeface="+mn-ea"/>
                <a:sym typeface="+mn-ea"/>
              </a:rPr>
              <a:t>信号经导联接口馈入后，便传入模拟通道。由于脑电信号极其微弱，系统在采集脑电的过程中载流导体会耦合其他信号，通常称为共模干扰。</a:t>
            </a:r>
            <a:endParaRPr lang="zh-CN" altLang="en-US" sz="2400" kern="0" spc="0" dirty="0">
              <a:ln>
                <a:noFill/>
                <a:prstDash val="sysDot"/>
              </a:ln>
              <a:solidFill>
                <a:schemeClr val="tx1">
                  <a:lumMod val="85000"/>
                  <a:lumOff val="15000"/>
                </a:schemeClr>
              </a:solidFill>
              <a:latin typeface="+mn-ea"/>
              <a:ea typeface="+mn-ea"/>
              <a:sym typeface="+mn-ea"/>
            </a:endParaRPr>
          </a:p>
          <a:p>
            <a:pPr indent="0" algn="just" fontAlgn="auto">
              <a:lnSpc>
                <a:spcPct val="140000"/>
              </a:lnSpc>
            </a:pPr>
            <a:r>
              <a:rPr lang="zh-CN" altLang="en-US" sz="2400" kern="0" dirty="0">
                <a:ln>
                  <a:noFill/>
                  <a:prstDash val="sysDot"/>
                </a:ln>
                <a:solidFill>
                  <a:schemeClr val="tx1">
                    <a:lumMod val="85000"/>
                    <a:lumOff val="15000"/>
                  </a:schemeClr>
                </a:solidFill>
                <a:latin typeface="+mn-ea"/>
                <a:ea typeface="+mn-ea"/>
                <a:sym typeface="+mn-ea"/>
              </a:rPr>
              <a:t>共模干扰产生的因素有很多，如市电电压造成的</a:t>
            </a:r>
            <a:r>
              <a:rPr lang="en-US" altLang="zh-CN" sz="2400" kern="0" dirty="0">
                <a:ln>
                  <a:noFill/>
                  <a:prstDash val="sysDot"/>
                </a:ln>
                <a:solidFill>
                  <a:schemeClr val="tx1">
                    <a:lumMod val="85000"/>
                    <a:lumOff val="15000"/>
                  </a:schemeClr>
                </a:solidFill>
                <a:latin typeface="+mn-ea"/>
                <a:ea typeface="+mn-ea"/>
                <a:sym typeface="+mn-ea"/>
              </a:rPr>
              <a:t>50 Hz</a:t>
            </a:r>
            <a:r>
              <a:rPr lang="zh-CN" altLang="en-US" sz="2400" kern="0" dirty="0">
                <a:ln>
                  <a:noFill/>
                  <a:prstDash val="sysDot"/>
                </a:ln>
                <a:solidFill>
                  <a:schemeClr val="tx1">
                    <a:lumMod val="85000"/>
                    <a:lumOff val="15000"/>
                  </a:schemeClr>
                </a:solidFill>
                <a:latin typeface="+mn-ea"/>
                <a:ea typeface="+mn-ea"/>
                <a:sym typeface="+mn-ea"/>
              </a:rPr>
              <a:t>工频干扰、电流流过脑电电极时产生的</a:t>
            </a:r>
            <a:r>
              <a:rPr lang="en-US" altLang="zh-CN" sz="2400" kern="0" dirty="0">
                <a:ln>
                  <a:noFill/>
                  <a:prstDash val="sysDot"/>
                </a:ln>
                <a:solidFill>
                  <a:schemeClr val="tx1">
                    <a:lumMod val="85000"/>
                    <a:lumOff val="15000"/>
                  </a:schemeClr>
                </a:solidFill>
                <a:latin typeface="+mn-ea"/>
                <a:ea typeface="+mn-ea"/>
                <a:sym typeface="+mn-ea"/>
              </a:rPr>
              <a:t>10</a:t>
            </a:r>
            <a:r>
              <a:rPr lang="zh-CN" altLang="en-US" sz="2400" kern="0" dirty="0">
                <a:ln>
                  <a:noFill/>
                  <a:prstDash val="sysDot"/>
                </a:ln>
                <a:solidFill>
                  <a:schemeClr val="tx1">
                    <a:lumMod val="85000"/>
                    <a:lumOff val="15000"/>
                  </a:schemeClr>
                </a:solidFill>
                <a:latin typeface="+mn-ea"/>
                <a:ea typeface="+mn-ea"/>
                <a:sym typeface="+mn-ea"/>
              </a:rPr>
              <a:t>～</a:t>
            </a:r>
            <a:r>
              <a:rPr lang="en-US" altLang="zh-CN" sz="2400" kern="0" dirty="0">
                <a:ln>
                  <a:noFill/>
                  <a:prstDash val="sysDot"/>
                </a:ln>
                <a:solidFill>
                  <a:schemeClr val="tx1">
                    <a:lumMod val="85000"/>
                    <a:lumOff val="15000"/>
                  </a:schemeClr>
                </a:solidFill>
                <a:latin typeface="+mn-ea"/>
                <a:ea typeface="+mn-ea"/>
                <a:sym typeface="+mn-ea"/>
              </a:rPr>
              <a:t>100 m V</a:t>
            </a:r>
            <a:r>
              <a:rPr lang="zh-CN" altLang="en-US" sz="2400" kern="0" dirty="0">
                <a:ln>
                  <a:noFill/>
                  <a:prstDash val="sysDot"/>
                </a:ln>
                <a:solidFill>
                  <a:schemeClr val="tx1">
                    <a:lumMod val="85000"/>
                    <a:lumOff val="15000"/>
                  </a:schemeClr>
                </a:solidFill>
                <a:latin typeface="+mn-ea"/>
                <a:ea typeface="+mn-ea"/>
                <a:sym typeface="+mn-ea"/>
              </a:rPr>
              <a:t>极化电压，以及因人体生理活动触发的心电信号、眼电信号和肌电信号等。</a:t>
            </a:r>
            <a:endParaRPr lang="zh-CN" altLang="en-US" sz="2400" kern="0" spc="0" dirty="0">
              <a:ln>
                <a:noFill/>
                <a:prstDash val="sysDot"/>
              </a:ln>
              <a:solidFill>
                <a:schemeClr val="tx1">
                  <a:lumMod val="85000"/>
                  <a:lumOff val="15000"/>
                </a:schemeClr>
              </a:solidFill>
              <a:latin typeface="+mn-ea"/>
              <a:ea typeface="+mn-ea"/>
              <a:sym typeface="+mn-ea"/>
            </a:endParaRPr>
          </a:p>
          <a:p>
            <a:pPr indent="0" algn="just" fontAlgn="auto">
              <a:lnSpc>
                <a:spcPct val="140000"/>
              </a:lnSpc>
            </a:pPr>
            <a:r>
              <a:rPr lang="zh-CN" altLang="en-US" sz="2400" kern="0" spc="0" dirty="0">
                <a:ln>
                  <a:noFill/>
                  <a:prstDash val="sysDot"/>
                </a:ln>
                <a:solidFill>
                  <a:schemeClr val="tx1">
                    <a:lumMod val="85000"/>
                    <a:lumOff val="15000"/>
                  </a:schemeClr>
                </a:solidFill>
                <a:latin typeface="+mn-ea"/>
                <a:ea typeface="+mn-ea"/>
                <a:sym typeface="+mn-ea"/>
              </a:rPr>
              <a:t>预处理电路主要由滤波器、放大器、调零电路三者组成，</a:t>
            </a:r>
            <a:r>
              <a:rPr lang="zh-CN" altLang="en-US" sz="2400" kern="0" dirty="0">
                <a:ln>
                  <a:noFill/>
                  <a:prstDash val="sysDot"/>
                </a:ln>
                <a:solidFill>
                  <a:schemeClr val="tx1">
                    <a:lumMod val="85000"/>
                    <a:lumOff val="15000"/>
                  </a:schemeClr>
                </a:solidFill>
                <a:latin typeface="+mn-ea"/>
                <a:ea typeface="+mn-ea"/>
                <a:sym typeface="+mn-ea"/>
              </a:rPr>
              <a:t>主要作用是将脑电原始信号进行放大和滤波。</a:t>
            </a:r>
            <a:endParaRPr lang="zh-CN" altLang="en-US" sz="2400" kern="0" spc="0" dirty="0">
              <a:ln>
                <a:noFill/>
                <a:prstDash val="sysDot"/>
              </a:ln>
              <a:solidFill>
                <a:schemeClr val="tx1">
                  <a:lumMod val="85000"/>
                  <a:lumOff val="15000"/>
                </a:schemeClr>
              </a:solidFill>
              <a:latin typeface="+mn-ea"/>
              <a:ea typeface="+mn-ea"/>
              <a:sym typeface="+mn-ea"/>
            </a:endParaRPr>
          </a:p>
        </p:txBody>
      </p:sp>
    </p:spTree>
    <p:custDataLst>
      <p:tags r:id="rId6"/>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en-US" altLang="zh-CN"/>
              <a:t>3.1.2 </a:t>
            </a:r>
            <a:r>
              <a:rPr lang="zh-CN" altLang="en-US"/>
              <a:t>采集设备</a:t>
            </a:r>
            <a:endParaRPr lang="zh-CN" altLang="en-US"/>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1137285" y="2370138"/>
            <a:ext cx="9918700" cy="3317875"/>
          </a:xfrm>
          <a:prstGeom prst="rect">
            <a:avLst/>
          </a:prstGeom>
          <a:noFill/>
        </p:spPr>
        <p:txBody>
          <a:bodyPr wrap="square" lIns="0" tIns="0" rIns="0" bIns="0" rtlCol="0" anchor="t" anchorCtr="0">
            <a:normAutofit/>
          </a:bodyPr>
          <a:lstStyle/>
          <a:p>
            <a:pPr indent="0" algn="just" fontAlgn="auto">
              <a:lnSpc>
                <a:spcPct val="150000"/>
              </a:lnSpc>
            </a:pPr>
            <a:r>
              <a:rPr lang="en-US" altLang="zh-CN" sz="3200" kern="0" spc="0" dirty="0">
                <a:ln>
                  <a:noFill/>
                  <a:prstDash val="sysDot"/>
                </a:ln>
                <a:solidFill>
                  <a:schemeClr val="tx1">
                    <a:lumMod val="85000"/>
                    <a:lumOff val="15000"/>
                  </a:schemeClr>
                </a:solidFill>
                <a:latin typeface="+mn-ea"/>
                <a:ea typeface="+mn-ea"/>
                <a:sym typeface="+mn-ea"/>
              </a:rPr>
              <a:t>1.</a:t>
            </a:r>
            <a:r>
              <a:rPr lang="zh-CN" altLang="en-US" sz="3200" kern="0" spc="0" dirty="0">
                <a:ln>
                  <a:noFill/>
                  <a:prstDash val="sysDot"/>
                </a:ln>
                <a:solidFill>
                  <a:schemeClr val="tx1">
                    <a:lumMod val="85000"/>
                    <a:lumOff val="15000"/>
                  </a:schemeClr>
                </a:solidFill>
                <a:latin typeface="+mn-ea"/>
                <a:ea typeface="+mn-ea"/>
                <a:sym typeface="+mn-ea"/>
              </a:rPr>
              <a:t>滤波器</a:t>
            </a:r>
            <a:endParaRPr lang="zh-CN" altLang="en-US" sz="3200" kern="0" spc="0" dirty="0">
              <a:ln>
                <a:noFill/>
                <a:prstDash val="sysDot"/>
              </a:ln>
              <a:solidFill>
                <a:schemeClr val="tx1">
                  <a:lumMod val="85000"/>
                  <a:lumOff val="15000"/>
                </a:schemeClr>
              </a:solidFill>
              <a:latin typeface="+mn-ea"/>
              <a:ea typeface="+mn-ea"/>
              <a:sym typeface="+mn-ea"/>
            </a:endParaRPr>
          </a:p>
          <a:p>
            <a:pPr indent="0" algn="just" fontAlgn="auto">
              <a:lnSpc>
                <a:spcPct val="150000"/>
              </a:lnSpc>
            </a:pPr>
            <a:r>
              <a:rPr lang="zh-CN" altLang="en-US" sz="3200" kern="0" spc="0" dirty="0">
                <a:ln>
                  <a:noFill/>
                  <a:prstDash val="sysDot"/>
                </a:ln>
                <a:solidFill>
                  <a:schemeClr val="tx1">
                    <a:lumMod val="85000"/>
                    <a:lumOff val="15000"/>
                  </a:schemeClr>
                </a:solidFill>
                <a:latin typeface="+mn-ea"/>
                <a:ea typeface="+mn-ea"/>
                <a:sym typeface="+mn-ea"/>
              </a:rPr>
              <a:t>脑电采集设备常用到</a:t>
            </a:r>
            <a:r>
              <a:rPr lang="en-US" altLang="zh-CN" sz="3200" kern="0" spc="0" dirty="0">
                <a:ln>
                  <a:noFill/>
                  <a:prstDash val="sysDot"/>
                </a:ln>
                <a:solidFill>
                  <a:schemeClr val="tx1">
                    <a:lumMod val="85000"/>
                    <a:lumOff val="15000"/>
                  </a:schemeClr>
                </a:solidFill>
                <a:latin typeface="+mn-ea"/>
                <a:ea typeface="+mn-ea"/>
                <a:sym typeface="+mn-ea"/>
              </a:rPr>
              <a:t>3</a:t>
            </a:r>
            <a:r>
              <a:rPr lang="zh-CN" altLang="en-US" sz="3200" kern="0" spc="0" dirty="0">
                <a:ln>
                  <a:noFill/>
                  <a:prstDash val="sysDot"/>
                </a:ln>
                <a:solidFill>
                  <a:schemeClr val="tx1">
                    <a:lumMod val="85000"/>
                    <a:lumOff val="15000"/>
                  </a:schemeClr>
                </a:solidFill>
                <a:latin typeface="+mn-ea"/>
                <a:ea typeface="+mn-ea"/>
                <a:sym typeface="+mn-ea"/>
              </a:rPr>
              <a:t>种滤波器</a:t>
            </a:r>
            <a:r>
              <a:rPr lang="en-US" altLang="zh-CN" sz="3200" kern="0" spc="0" dirty="0">
                <a:ln>
                  <a:noFill/>
                  <a:prstDash val="sysDot"/>
                </a:ln>
                <a:solidFill>
                  <a:schemeClr val="tx1">
                    <a:lumMod val="85000"/>
                    <a:lumOff val="15000"/>
                  </a:schemeClr>
                </a:solidFill>
                <a:latin typeface="+mn-ea"/>
                <a:ea typeface="+mn-ea"/>
                <a:sym typeface="+mn-ea"/>
              </a:rPr>
              <a:t>:</a:t>
            </a:r>
            <a:endParaRPr lang="en-US" altLang="zh-CN" sz="3200" kern="0" spc="0" dirty="0">
              <a:ln>
                <a:noFill/>
                <a:prstDash val="sysDot"/>
              </a:ln>
              <a:solidFill>
                <a:schemeClr val="tx1">
                  <a:lumMod val="85000"/>
                  <a:lumOff val="15000"/>
                </a:schemeClr>
              </a:solidFill>
              <a:latin typeface="+mn-ea"/>
              <a:ea typeface="+mn-ea"/>
              <a:sym typeface="+mn-ea"/>
            </a:endParaRPr>
          </a:p>
          <a:p>
            <a:pPr indent="0" algn="just" fontAlgn="auto">
              <a:lnSpc>
                <a:spcPct val="150000"/>
              </a:lnSpc>
            </a:pPr>
            <a:r>
              <a:rPr lang="zh-CN" altLang="en-US" sz="3200" kern="0" spc="0" dirty="0">
                <a:ln>
                  <a:noFill/>
                  <a:prstDash val="sysDot"/>
                </a:ln>
                <a:solidFill>
                  <a:schemeClr val="tx1">
                    <a:lumMod val="85000"/>
                    <a:lumOff val="15000"/>
                  </a:schemeClr>
                </a:solidFill>
                <a:latin typeface="+mn-ea"/>
                <a:ea typeface="+mn-ea"/>
                <a:sym typeface="+mn-ea"/>
              </a:rPr>
              <a:t>高通滤波器、工频陷波器和低通滤波器。</a:t>
            </a:r>
            <a:endParaRPr lang="zh-CN" altLang="en-US" sz="3200" kern="0" spc="0" dirty="0">
              <a:ln>
                <a:noFill/>
                <a:prstDash val="sysDot"/>
              </a:ln>
              <a:solidFill>
                <a:schemeClr val="tx1">
                  <a:lumMod val="85000"/>
                  <a:lumOff val="15000"/>
                </a:schemeClr>
              </a:solidFill>
              <a:latin typeface="+mn-ea"/>
              <a:ea typeface="+mn-ea"/>
              <a:sym typeface="+mn-ea"/>
            </a:endParaRPr>
          </a:p>
          <a:p>
            <a:pPr indent="0" algn="just" fontAlgn="auto">
              <a:lnSpc>
                <a:spcPct val="150000"/>
              </a:lnSpc>
            </a:pPr>
            <a:endParaRPr lang="en-US" altLang="zh-CN" sz="3200" kern="0" spc="0" dirty="0">
              <a:ln>
                <a:noFill/>
                <a:prstDash val="sysDot"/>
              </a:ln>
              <a:solidFill>
                <a:schemeClr val="tx1">
                  <a:lumMod val="85000"/>
                  <a:lumOff val="15000"/>
                </a:schemeClr>
              </a:solidFill>
              <a:latin typeface="+mn-ea"/>
              <a:ea typeface="+mn-ea"/>
              <a:sym typeface="+mn-ea"/>
            </a:endParaRPr>
          </a:p>
        </p:txBody>
      </p:sp>
    </p:spTree>
    <p:custDataLst>
      <p:tags r:id="rId6"/>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en-US" altLang="zh-CN"/>
              <a:t>3.1.2 </a:t>
            </a:r>
            <a:r>
              <a:rPr lang="zh-CN" altLang="en-US"/>
              <a:t>采集设备</a:t>
            </a:r>
            <a:endParaRPr lang="zh-CN" altLang="en-US"/>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1137285" y="2370138"/>
            <a:ext cx="9918700" cy="3317875"/>
          </a:xfrm>
          <a:prstGeom prst="rect">
            <a:avLst/>
          </a:prstGeom>
          <a:noFill/>
        </p:spPr>
        <p:txBody>
          <a:bodyPr wrap="square" lIns="0" tIns="0" rIns="0" bIns="0" rtlCol="0" anchor="t" anchorCtr="0">
            <a:noAutofit/>
          </a:bodyPr>
          <a:lstStyle/>
          <a:p>
            <a:pPr indent="0" algn="just" fontAlgn="auto">
              <a:lnSpc>
                <a:spcPct val="150000"/>
              </a:lnSpc>
            </a:pPr>
            <a:r>
              <a:rPr lang="en-US" altLang="zh-CN" sz="2300" kern="0" spc="0" dirty="0">
                <a:ln>
                  <a:noFill/>
                  <a:prstDash val="sysDot"/>
                </a:ln>
                <a:solidFill>
                  <a:schemeClr val="tx1">
                    <a:lumMod val="85000"/>
                    <a:lumOff val="15000"/>
                  </a:schemeClr>
                </a:solidFill>
                <a:latin typeface="+mn-ea"/>
                <a:ea typeface="+mn-ea"/>
                <a:sym typeface="+mn-ea"/>
              </a:rPr>
              <a:t>2. </a:t>
            </a:r>
            <a:r>
              <a:rPr lang="zh-CN" altLang="en-US" sz="2300" kern="0" spc="0" dirty="0">
                <a:ln>
                  <a:noFill/>
                  <a:prstDash val="sysDot"/>
                </a:ln>
                <a:solidFill>
                  <a:schemeClr val="tx1">
                    <a:lumMod val="85000"/>
                    <a:lumOff val="15000"/>
                  </a:schemeClr>
                </a:solidFill>
                <a:latin typeface="+mn-ea"/>
                <a:ea typeface="+mn-ea"/>
                <a:sym typeface="+mn-ea"/>
              </a:rPr>
              <a:t>放大器</a:t>
            </a:r>
            <a:endParaRPr lang="zh-CN" altLang="en-US" sz="2300" kern="0" spc="0" dirty="0">
              <a:ln>
                <a:noFill/>
                <a:prstDash val="sysDot"/>
              </a:ln>
              <a:solidFill>
                <a:schemeClr val="tx1">
                  <a:lumMod val="85000"/>
                  <a:lumOff val="15000"/>
                </a:schemeClr>
              </a:solidFill>
              <a:latin typeface="+mn-ea"/>
              <a:ea typeface="+mn-ea"/>
              <a:sym typeface="+mn-ea"/>
            </a:endParaRPr>
          </a:p>
          <a:p>
            <a:pPr indent="0" algn="just" fontAlgn="auto">
              <a:lnSpc>
                <a:spcPct val="150000"/>
              </a:lnSpc>
            </a:pPr>
            <a:r>
              <a:rPr lang="zh-CN" altLang="en-US" sz="2300" kern="0" spc="0" dirty="0">
                <a:ln>
                  <a:noFill/>
                  <a:prstDash val="sysDot"/>
                </a:ln>
                <a:solidFill>
                  <a:schemeClr val="tx1">
                    <a:lumMod val="85000"/>
                    <a:lumOff val="15000"/>
                  </a:schemeClr>
                </a:solidFill>
                <a:latin typeface="+mn-ea"/>
                <a:ea typeface="+mn-ea"/>
                <a:sym typeface="+mn-ea"/>
              </a:rPr>
              <a:t>脑电信号更加微弱，对放大电路的要求高。</a:t>
            </a:r>
            <a:endParaRPr lang="zh-CN" altLang="en-US" sz="2300" kern="0" spc="0" dirty="0">
              <a:ln>
                <a:noFill/>
                <a:prstDash val="sysDot"/>
              </a:ln>
              <a:solidFill>
                <a:schemeClr val="tx1">
                  <a:lumMod val="85000"/>
                  <a:lumOff val="15000"/>
                </a:schemeClr>
              </a:solidFill>
              <a:latin typeface="+mn-ea"/>
              <a:ea typeface="+mn-ea"/>
              <a:sym typeface="+mn-ea"/>
            </a:endParaRPr>
          </a:p>
          <a:p>
            <a:pPr indent="0" algn="just" fontAlgn="auto">
              <a:lnSpc>
                <a:spcPct val="150000"/>
              </a:lnSpc>
            </a:pPr>
            <a:r>
              <a:rPr lang="zh-CN" altLang="en-US" sz="2300" kern="0" spc="0" dirty="0">
                <a:ln>
                  <a:noFill/>
                  <a:prstDash val="sysDot"/>
                </a:ln>
                <a:solidFill>
                  <a:schemeClr val="tx1">
                    <a:lumMod val="85000"/>
                    <a:lumOff val="15000"/>
                  </a:schemeClr>
                </a:solidFill>
                <a:latin typeface="+mn-ea"/>
                <a:ea typeface="+mn-ea"/>
                <a:sym typeface="+mn-ea"/>
              </a:rPr>
              <a:t>因此需要配置高输入阻抗</a:t>
            </a:r>
            <a:r>
              <a:rPr lang="en-US" altLang="zh-CN" sz="2300" kern="0" spc="0" dirty="0">
                <a:ln>
                  <a:noFill/>
                  <a:prstDash val="sysDot"/>
                </a:ln>
                <a:solidFill>
                  <a:schemeClr val="tx1">
                    <a:lumMod val="85000"/>
                    <a:lumOff val="15000"/>
                  </a:schemeClr>
                </a:solidFill>
                <a:latin typeface="+mn-ea"/>
                <a:ea typeface="+mn-ea"/>
                <a:sym typeface="+mn-ea"/>
              </a:rPr>
              <a:t>(</a:t>
            </a:r>
            <a:r>
              <a:rPr lang="zh-CN" altLang="en-US" sz="2300" kern="0" spc="0" dirty="0">
                <a:ln>
                  <a:noFill/>
                  <a:prstDash val="sysDot"/>
                </a:ln>
                <a:solidFill>
                  <a:schemeClr val="tx1">
                    <a:lumMod val="85000"/>
                    <a:lumOff val="15000"/>
                  </a:schemeClr>
                </a:solidFill>
                <a:latin typeface="+mn-ea"/>
                <a:ea typeface="+mn-ea"/>
                <a:sym typeface="+mn-ea"/>
              </a:rPr>
              <a:t>大于</a:t>
            </a:r>
            <a:r>
              <a:rPr lang="en-US" altLang="zh-CN" sz="2300" kern="0" spc="0" dirty="0">
                <a:ln>
                  <a:noFill/>
                  <a:prstDash val="sysDot"/>
                </a:ln>
                <a:solidFill>
                  <a:schemeClr val="tx1">
                    <a:lumMod val="85000"/>
                    <a:lumOff val="15000"/>
                  </a:schemeClr>
                </a:solidFill>
                <a:latin typeface="+mn-ea"/>
                <a:ea typeface="+mn-ea"/>
                <a:sym typeface="+mn-ea"/>
              </a:rPr>
              <a:t>10 MΩ)</a:t>
            </a:r>
            <a:r>
              <a:rPr lang="zh-CN" altLang="en-US" sz="2300" kern="0" spc="0" dirty="0">
                <a:ln>
                  <a:noFill/>
                  <a:prstDash val="sysDot"/>
                </a:ln>
                <a:solidFill>
                  <a:schemeClr val="tx1">
                    <a:lumMod val="85000"/>
                    <a:lumOff val="15000"/>
                  </a:schemeClr>
                </a:solidFill>
                <a:latin typeface="+mn-ea"/>
                <a:ea typeface="+mn-ea"/>
                <a:sym typeface="+mn-ea"/>
              </a:rPr>
              <a:t>、高共模抑制比、低噪声、低直流漂移的高性能的放大器。</a:t>
            </a:r>
            <a:endParaRPr lang="zh-CN" altLang="en-US" sz="2300" kern="0" spc="0" dirty="0">
              <a:ln>
                <a:noFill/>
                <a:prstDash val="sysDot"/>
              </a:ln>
              <a:solidFill>
                <a:schemeClr val="tx1">
                  <a:lumMod val="85000"/>
                  <a:lumOff val="15000"/>
                </a:schemeClr>
              </a:solidFill>
              <a:latin typeface="+mn-ea"/>
              <a:ea typeface="+mn-ea"/>
              <a:sym typeface="+mn-ea"/>
            </a:endParaRPr>
          </a:p>
          <a:p>
            <a:pPr indent="0" algn="just" fontAlgn="auto">
              <a:lnSpc>
                <a:spcPct val="150000"/>
              </a:lnSpc>
            </a:pPr>
            <a:r>
              <a:rPr lang="zh-CN" altLang="en-US" sz="2300" kern="0" spc="0" dirty="0">
                <a:ln>
                  <a:noFill/>
                  <a:prstDash val="sysDot"/>
                </a:ln>
                <a:solidFill>
                  <a:schemeClr val="tx1">
                    <a:lumMod val="85000"/>
                    <a:lumOff val="15000"/>
                  </a:schemeClr>
                </a:solidFill>
                <a:latin typeface="+mn-ea"/>
                <a:ea typeface="+mn-ea"/>
                <a:sym typeface="+mn-ea"/>
              </a:rPr>
              <a:t>目前脑电放大器前置级电路普遍采用的是由</a:t>
            </a:r>
            <a:r>
              <a:rPr lang="en-US" altLang="zh-CN" sz="2300" kern="0" spc="0" dirty="0">
                <a:ln>
                  <a:noFill/>
                  <a:prstDash val="sysDot"/>
                </a:ln>
                <a:solidFill>
                  <a:schemeClr val="tx1">
                    <a:lumMod val="85000"/>
                    <a:lumOff val="15000"/>
                  </a:schemeClr>
                </a:solidFill>
                <a:latin typeface="+mn-ea"/>
                <a:ea typeface="+mn-ea"/>
                <a:sym typeface="+mn-ea"/>
              </a:rPr>
              <a:t>O’Brient</a:t>
            </a:r>
            <a:r>
              <a:rPr lang="zh-CN" altLang="en-US" sz="2300" kern="0" spc="0" dirty="0">
                <a:ln>
                  <a:noFill/>
                  <a:prstDash val="sysDot"/>
                </a:ln>
                <a:solidFill>
                  <a:schemeClr val="tx1">
                    <a:lumMod val="85000"/>
                    <a:lumOff val="15000"/>
                  </a:schemeClr>
                </a:solidFill>
                <a:latin typeface="+mn-ea"/>
                <a:ea typeface="+mn-ea"/>
                <a:sym typeface="+mn-ea"/>
              </a:rPr>
              <a:t>提出的同相并联结构的放大电路。采用低漂移运算放大器和高性能仪用运放相结合的方法，减小脑电放大器自身的直流漂移。</a:t>
            </a:r>
            <a:endParaRPr lang="zh-CN" altLang="en-US" sz="2300" kern="0" spc="0" dirty="0">
              <a:ln>
                <a:noFill/>
                <a:prstDash val="sysDot"/>
              </a:ln>
              <a:solidFill>
                <a:schemeClr val="tx1">
                  <a:lumMod val="85000"/>
                  <a:lumOff val="15000"/>
                </a:schemeClr>
              </a:solidFill>
              <a:latin typeface="+mn-ea"/>
              <a:ea typeface="+mn-ea"/>
              <a:sym typeface="+mn-ea"/>
            </a:endParaRPr>
          </a:p>
        </p:txBody>
      </p:sp>
    </p:spTree>
    <p:custDataLst>
      <p:tags r:id="rId6"/>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en-US" altLang="zh-CN"/>
              <a:t>3.1.2 </a:t>
            </a:r>
            <a:r>
              <a:rPr lang="zh-CN" altLang="en-US"/>
              <a:t>采集设备</a:t>
            </a:r>
            <a:endParaRPr lang="zh-CN" altLang="en-US"/>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1137285" y="2370138"/>
            <a:ext cx="9918700" cy="3317875"/>
          </a:xfrm>
          <a:prstGeom prst="rect">
            <a:avLst/>
          </a:prstGeom>
          <a:noFill/>
        </p:spPr>
        <p:txBody>
          <a:bodyPr wrap="square" lIns="0" tIns="0" rIns="0" bIns="0" rtlCol="0" anchor="t" anchorCtr="0">
            <a:normAutofit lnSpcReduction="20000"/>
          </a:bodyPr>
          <a:lstStyle/>
          <a:p>
            <a:pPr indent="0" algn="just" fontAlgn="auto">
              <a:lnSpc>
                <a:spcPct val="150000"/>
              </a:lnSpc>
            </a:pPr>
            <a:r>
              <a:rPr lang="en-US" altLang="zh-CN" sz="3200" kern="0" spc="0" dirty="0">
                <a:ln>
                  <a:noFill/>
                  <a:prstDash val="sysDot"/>
                </a:ln>
                <a:solidFill>
                  <a:schemeClr val="tx1">
                    <a:lumMod val="85000"/>
                    <a:lumOff val="15000"/>
                  </a:schemeClr>
                </a:solidFill>
                <a:latin typeface="+mn-ea"/>
                <a:ea typeface="+mn-ea"/>
                <a:sym typeface="+mn-ea"/>
              </a:rPr>
              <a:t>3.</a:t>
            </a:r>
            <a:r>
              <a:rPr lang="zh-CN" altLang="en-US" sz="3200" kern="0" spc="0" dirty="0">
                <a:ln>
                  <a:noFill/>
                  <a:prstDash val="sysDot"/>
                </a:ln>
                <a:solidFill>
                  <a:schemeClr val="tx1">
                    <a:lumMod val="85000"/>
                    <a:lumOff val="15000"/>
                  </a:schemeClr>
                </a:solidFill>
                <a:latin typeface="+mn-ea"/>
                <a:ea typeface="+mn-ea"/>
                <a:sym typeface="+mn-ea"/>
              </a:rPr>
              <a:t>调零电路</a:t>
            </a:r>
            <a:endParaRPr lang="zh-CN" altLang="en-US" sz="3200" kern="0" spc="0" dirty="0">
              <a:ln>
                <a:noFill/>
                <a:prstDash val="sysDot"/>
              </a:ln>
              <a:solidFill>
                <a:schemeClr val="tx1">
                  <a:lumMod val="85000"/>
                  <a:lumOff val="15000"/>
                </a:schemeClr>
              </a:solidFill>
              <a:latin typeface="+mn-ea"/>
              <a:ea typeface="+mn-ea"/>
              <a:sym typeface="+mn-ea"/>
            </a:endParaRPr>
          </a:p>
          <a:p>
            <a:pPr indent="0" algn="just" fontAlgn="auto">
              <a:lnSpc>
                <a:spcPct val="150000"/>
              </a:lnSpc>
            </a:pPr>
            <a:r>
              <a:rPr lang="zh-CN" altLang="en-US" sz="3200" kern="0" spc="0" dirty="0">
                <a:ln>
                  <a:noFill/>
                  <a:prstDash val="sysDot"/>
                </a:ln>
                <a:solidFill>
                  <a:schemeClr val="tx1">
                    <a:lumMod val="85000"/>
                    <a:lumOff val="15000"/>
                  </a:schemeClr>
                </a:solidFill>
                <a:latin typeface="+mn-ea"/>
                <a:ea typeface="+mn-ea"/>
                <a:sym typeface="+mn-ea"/>
              </a:rPr>
              <a:t>将脑电信号叠加在一个合适的直流电平上，使之符合</a:t>
            </a:r>
            <a:r>
              <a:rPr lang="en-US" altLang="zh-CN" sz="3200" kern="0" spc="0" dirty="0">
                <a:ln>
                  <a:noFill/>
                  <a:prstDash val="sysDot"/>
                </a:ln>
                <a:solidFill>
                  <a:schemeClr val="tx1">
                    <a:lumMod val="85000"/>
                    <a:lumOff val="15000"/>
                  </a:schemeClr>
                </a:solidFill>
                <a:latin typeface="+mn-ea"/>
                <a:ea typeface="+mn-ea"/>
                <a:sym typeface="+mn-ea"/>
              </a:rPr>
              <a:t>A/D</a:t>
            </a:r>
            <a:r>
              <a:rPr lang="zh-CN" altLang="en-US" sz="3200" kern="0" spc="0" dirty="0">
                <a:ln>
                  <a:noFill/>
                  <a:prstDash val="sysDot"/>
                </a:ln>
                <a:solidFill>
                  <a:schemeClr val="tx1">
                    <a:lumMod val="85000"/>
                    <a:lumOff val="15000"/>
                  </a:schemeClr>
                </a:solidFill>
                <a:latin typeface="+mn-ea"/>
                <a:ea typeface="+mn-ea"/>
                <a:sym typeface="+mn-ea"/>
              </a:rPr>
              <a:t>转换器的输入范围，称为调零电路。</a:t>
            </a:r>
            <a:endParaRPr lang="zh-CN" altLang="en-US" sz="3200" kern="0" spc="0" dirty="0">
              <a:ln>
                <a:noFill/>
                <a:prstDash val="sysDot"/>
              </a:ln>
              <a:solidFill>
                <a:schemeClr val="tx1">
                  <a:lumMod val="85000"/>
                  <a:lumOff val="15000"/>
                </a:schemeClr>
              </a:solidFill>
              <a:latin typeface="+mn-ea"/>
              <a:ea typeface="+mn-ea"/>
              <a:sym typeface="+mn-ea"/>
            </a:endParaRPr>
          </a:p>
        </p:txBody>
      </p:sp>
    </p:spTree>
    <p:custDataLst>
      <p:tags r:id="rId6"/>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en-US" altLang="zh-CN"/>
              <a:t>3.1.2 </a:t>
            </a:r>
            <a:r>
              <a:rPr lang="zh-CN" altLang="en-US"/>
              <a:t>采集设备</a:t>
            </a:r>
            <a:endParaRPr lang="zh-CN" altLang="en-US"/>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1137285" y="2370138"/>
            <a:ext cx="9918700" cy="3317875"/>
          </a:xfrm>
          <a:prstGeom prst="rect">
            <a:avLst/>
          </a:prstGeom>
          <a:noFill/>
        </p:spPr>
        <p:txBody>
          <a:bodyPr wrap="square" lIns="0" tIns="0" rIns="0" bIns="0" rtlCol="0" anchor="t" anchorCtr="0">
            <a:noAutofit/>
          </a:bodyPr>
          <a:lstStyle/>
          <a:p>
            <a:pPr indent="0" algn="just" fontAlgn="auto">
              <a:lnSpc>
                <a:spcPct val="150000"/>
              </a:lnSpc>
            </a:pPr>
            <a:r>
              <a:rPr lang="en-US" altLang="zh-CN" sz="2700" kern="0" spc="0" dirty="0">
                <a:ln>
                  <a:noFill/>
                  <a:prstDash val="sysDot"/>
                </a:ln>
                <a:solidFill>
                  <a:schemeClr val="tx1">
                    <a:lumMod val="85000"/>
                    <a:lumOff val="15000"/>
                  </a:schemeClr>
                </a:solidFill>
                <a:latin typeface="+mn-ea"/>
                <a:ea typeface="+mn-ea"/>
                <a:sym typeface="+mn-ea"/>
              </a:rPr>
              <a:t>3.1.2.3 </a:t>
            </a:r>
            <a:r>
              <a:rPr lang="zh-CN" altLang="en-US" sz="2700" kern="0" spc="0" dirty="0">
                <a:ln>
                  <a:noFill/>
                  <a:prstDash val="sysDot"/>
                </a:ln>
                <a:solidFill>
                  <a:schemeClr val="tx1">
                    <a:lumMod val="85000"/>
                    <a:lumOff val="15000"/>
                  </a:schemeClr>
                </a:solidFill>
                <a:latin typeface="+mn-ea"/>
                <a:ea typeface="+mn-ea"/>
                <a:sym typeface="+mn-ea"/>
              </a:rPr>
              <a:t>模数转换电路（</a:t>
            </a:r>
            <a:r>
              <a:rPr lang="en-US" altLang="zh-CN" sz="2700" kern="0" spc="0" dirty="0">
                <a:ln>
                  <a:noFill/>
                  <a:prstDash val="sysDot"/>
                </a:ln>
                <a:solidFill>
                  <a:schemeClr val="tx1">
                    <a:lumMod val="85000"/>
                    <a:lumOff val="15000"/>
                  </a:schemeClr>
                </a:solidFill>
                <a:latin typeface="+mn-ea"/>
                <a:ea typeface="+mn-ea"/>
                <a:sym typeface="+mn-ea"/>
              </a:rPr>
              <a:t>ADC)</a:t>
            </a:r>
            <a:endParaRPr lang="zh-CN" altLang="en-US" sz="2700" kern="0" spc="0" dirty="0">
              <a:ln>
                <a:noFill/>
                <a:prstDash val="sysDot"/>
              </a:ln>
              <a:solidFill>
                <a:schemeClr val="tx1">
                  <a:lumMod val="85000"/>
                  <a:lumOff val="15000"/>
                </a:schemeClr>
              </a:solidFill>
              <a:latin typeface="+mn-ea"/>
              <a:ea typeface="+mn-ea"/>
              <a:sym typeface="+mn-ea"/>
            </a:endParaRPr>
          </a:p>
          <a:p>
            <a:pPr indent="0" algn="just" fontAlgn="auto">
              <a:lnSpc>
                <a:spcPct val="150000"/>
              </a:lnSpc>
            </a:pPr>
            <a:r>
              <a:rPr lang="zh-CN" altLang="en-US" sz="2700" kern="0" spc="0" dirty="0">
                <a:ln>
                  <a:noFill/>
                  <a:prstDash val="sysDot"/>
                </a:ln>
                <a:solidFill>
                  <a:schemeClr val="tx1">
                    <a:lumMod val="85000"/>
                    <a:lumOff val="15000"/>
                  </a:schemeClr>
                </a:solidFill>
                <a:latin typeface="+mn-ea"/>
                <a:ea typeface="+mn-ea"/>
                <a:sym typeface="+mn-ea"/>
              </a:rPr>
              <a:t>多采用高分辨率</a:t>
            </a:r>
            <a:r>
              <a:rPr lang="en-US" altLang="zh-CN" sz="2700" kern="0" spc="0" dirty="0">
                <a:ln>
                  <a:noFill/>
                  <a:prstDash val="sysDot"/>
                </a:ln>
                <a:solidFill>
                  <a:schemeClr val="tx1">
                    <a:lumMod val="85000"/>
                    <a:lumOff val="15000"/>
                  </a:schemeClr>
                </a:solidFill>
                <a:latin typeface="+mn-ea"/>
                <a:ea typeface="+mn-ea"/>
                <a:sym typeface="+mn-ea"/>
              </a:rPr>
              <a:t>ADC</a:t>
            </a:r>
            <a:r>
              <a:rPr lang="zh-CN" altLang="en-US" sz="2700" kern="0" spc="0" dirty="0">
                <a:ln>
                  <a:noFill/>
                  <a:prstDash val="sysDot"/>
                </a:ln>
                <a:solidFill>
                  <a:schemeClr val="tx1">
                    <a:lumMod val="85000"/>
                    <a:lumOff val="15000"/>
                  </a:schemeClr>
                </a:solidFill>
                <a:latin typeface="+mn-ea"/>
                <a:ea typeface="+mn-ea"/>
                <a:sym typeface="+mn-ea"/>
              </a:rPr>
              <a:t>进行模数转换。现有设备中，</a:t>
            </a:r>
            <a:r>
              <a:rPr lang="en-US" altLang="zh-CN" sz="2700" kern="0" spc="0" dirty="0">
                <a:ln>
                  <a:noFill/>
                  <a:prstDash val="sysDot"/>
                </a:ln>
                <a:solidFill>
                  <a:schemeClr val="tx1">
                    <a:lumMod val="85000"/>
                    <a:lumOff val="15000"/>
                  </a:schemeClr>
                </a:solidFill>
                <a:latin typeface="+mn-ea"/>
                <a:ea typeface="+mn-ea"/>
                <a:sym typeface="+mn-ea"/>
              </a:rPr>
              <a:t>ADC</a:t>
            </a:r>
            <a:r>
              <a:rPr lang="zh-CN" altLang="en-US" sz="2700" kern="0" spc="0" dirty="0">
                <a:ln>
                  <a:noFill/>
                  <a:prstDash val="sysDot"/>
                </a:ln>
                <a:solidFill>
                  <a:schemeClr val="tx1">
                    <a:lumMod val="85000"/>
                    <a:lumOff val="15000"/>
                  </a:schemeClr>
                </a:solidFill>
                <a:latin typeface="+mn-ea"/>
                <a:ea typeface="+mn-ea"/>
                <a:sym typeface="+mn-ea"/>
              </a:rPr>
              <a:t>的分辨率一般不低于</a:t>
            </a:r>
            <a:r>
              <a:rPr lang="en-US" altLang="zh-CN" sz="2700" kern="0" spc="0" dirty="0">
                <a:ln>
                  <a:noFill/>
                  <a:prstDash val="sysDot"/>
                </a:ln>
                <a:solidFill>
                  <a:schemeClr val="tx1">
                    <a:lumMod val="85000"/>
                    <a:lumOff val="15000"/>
                  </a:schemeClr>
                </a:solidFill>
                <a:latin typeface="+mn-ea"/>
                <a:ea typeface="+mn-ea"/>
                <a:sym typeface="+mn-ea"/>
              </a:rPr>
              <a:t>16</a:t>
            </a:r>
            <a:r>
              <a:rPr lang="zh-CN" altLang="en-US" sz="2700" kern="0" spc="0" dirty="0">
                <a:ln>
                  <a:noFill/>
                  <a:prstDash val="sysDot"/>
                </a:ln>
                <a:solidFill>
                  <a:schemeClr val="tx1">
                    <a:lumMod val="85000"/>
                    <a:lumOff val="15000"/>
                  </a:schemeClr>
                </a:solidFill>
                <a:latin typeface="+mn-ea"/>
                <a:ea typeface="+mn-ea"/>
                <a:sym typeface="+mn-ea"/>
              </a:rPr>
              <a:t>位</a:t>
            </a:r>
            <a:r>
              <a:rPr lang="zh-CN" altLang="en-US" sz="2700" kern="0" dirty="0">
                <a:ln>
                  <a:noFill/>
                  <a:prstDash val="sysDot"/>
                </a:ln>
                <a:solidFill>
                  <a:schemeClr val="tx1">
                    <a:lumMod val="85000"/>
                    <a:lumOff val="15000"/>
                  </a:schemeClr>
                </a:solidFill>
                <a:latin typeface="+mn-ea"/>
                <a:ea typeface="+mn-ea"/>
                <a:sym typeface="+mn-ea"/>
              </a:rPr>
              <a:t>。</a:t>
            </a:r>
            <a:endParaRPr lang="zh-CN" altLang="en-US" sz="2700" kern="0" spc="0" dirty="0">
              <a:ln>
                <a:noFill/>
                <a:prstDash val="sysDot"/>
              </a:ln>
              <a:solidFill>
                <a:schemeClr val="tx1">
                  <a:lumMod val="85000"/>
                  <a:lumOff val="15000"/>
                </a:schemeClr>
              </a:solidFill>
              <a:latin typeface="+mn-ea"/>
              <a:ea typeface="+mn-ea"/>
              <a:sym typeface="+mn-ea"/>
            </a:endParaRPr>
          </a:p>
          <a:p>
            <a:pPr indent="0" algn="just" fontAlgn="auto">
              <a:lnSpc>
                <a:spcPct val="150000"/>
              </a:lnSpc>
            </a:pPr>
            <a:r>
              <a:rPr lang="zh-CN" altLang="en-US" sz="2700" kern="0" spc="0" dirty="0">
                <a:ln>
                  <a:noFill/>
                  <a:prstDash val="sysDot"/>
                </a:ln>
                <a:solidFill>
                  <a:schemeClr val="tx1">
                    <a:lumMod val="85000"/>
                    <a:lumOff val="15000"/>
                  </a:schemeClr>
                </a:solidFill>
                <a:latin typeface="+mn-ea"/>
                <a:ea typeface="+mn-ea"/>
                <a:sym typeface="+mn-ea"/>
              </a:rPr>
              <a:t>需要具有尽可能快的采样速率。现有脑电采集设备的</a:t>
            </a:r>
            <a:r>
              <a:rPr lang="en-US" altLang="zh-CN" sz="2700" kern="0" spc="0" dirty="0">
                <a:ln>
                  <a:noFill/>
                  <a:prstDash val="sysDot"/>
                </a:ln>
                <a:solidFill>
                  <a:schemeClr val="tx1">
                    <a:lumMod val="85000"/>
                    <a:lumOff val="15000"/>
                  </a:schemeClr>
                </a:solidFill>
                <a:latin typeface="+mn-ea"/>
                <a:ea typeface="+mn-ea"/>
                <a:sym typeface="+mn-ea"/>
              </a:rPr>
              <a:t>ADC</a:t>
            </a:r>
            <a:r>
              <a:rPr lang="zh-CN" altLang="en-US" sz="2700" kern="0" spc="0" dirty="0">
                <a:ln>
                  <a:noFill/>
                  <a:prstDash val="sysDot"/>
                </a:ln>
                <a:solidFill>
                  <a:schemeClr val="tx1">
                    <a:lumMod val="85000"/>
                    <a:lumOff val="15000"/>
                  </a:schemeClr>
                </a:solidFill>
                <a:latin typeface="+mn-ea"/>
                <a:ea typeface="+mn-ea"/>
                <a:sym typeface="+mn-ea"/>
              </a:rPr>
              <a:t>采样率一般在几</a:t>
            </a:r>
            <a:r>
              <a:rPr lang="en-US" altLang="zh-CN" sz="2700" kern="0" spc="0" dirty="0">
                <a:ln>
                  <a:noFill/>
                  <a:prstDash val="sysDot"/>
                </a:ln>
                <a:solidFill>
                  <a:schemeClr val="tx1">
                    <a:lumMod val="85000"/>
                    <a:lumOff val="15000"/>
                  </a:schemeClr>
                </a:solidFill>
                <a:latin typeface="+mn-ea"/>
                <a:ea typeface="+mn-ea"/>
                <a:sym typeface="+mn-ea"/>
              </a:rPr>
              <a:t>k Hz</a:t>
            </a:r>
            <a:r>
              <a:rPr lang="zh-CN" altLang="en-US" sz="2700" kern="0" spc="0" dirty="0">
                <a:ln>
                  <a:noFill/>
                  <a:prstDash val="sysDot"/>
                </a:ln>
                <a:solidFill>
                  <a:schemeClr val="tx1">
                    <a:lumMod val="85000"/>
                    <a:lumOff val="15000"/>
                  </a:schemeClr>
                </a:solidFill>
                <a:latin typeface="+mn-ea"/>
                <a:ea typeface="+mn-ea"/>
                <a:sym typeface="+mn-ea"/>
              </a:rPr>
              <a:t>到几十</a:t>
            </a:r>
            <a:r>
              <a:rPr lang="en-US" altLang="zh-CN" sz="2700" kern="0" spc="0" dirty="0">
                <a:ln>
                  <a:noFill/>
                  <a:prstDash val="sysDot"/>
                </a:ln>
                <a:solidFill>
                  <a:schemeClr val="tx1">
                    <a:lumMod val="85000"/>
                    <a:lumOff val="15000"/>
                  </a:schemeClr>
                </a:solidFill>
                <a:latin typeface="+mn-ea"/>
                <a:ea typeface="+mn-ea"/>
                <a:sym typeface="+mn-ea"/>
              </a:rPr>
              <a:t>k Hz</a:t>
            </a:r>
            <a:r>
              <a:rPr lang="zh-CN" altLang="en-US" sz="2700" kern="0" spc="0" dirty="0">
                <a:ln>
                  <a:noFill/>
                  <a:prstDash val="sysDot"/>
                </a:ln>
                <a:solidFill>
                  <a:schemeClr val="tx1">
                    <a:lumMod val="85000"/>
                    <a:lumOff val="15000"/>
                  </a:schemeClr>
                </a:solidFill>
                <a:latin typeface="+mn-ea"/>
                <a:ea typeface="+mn-ea"/>
                <a:sym typeface="+mn-ea"/>
              </a:rPr>
              <a:t>之间。</a:t>
            </a:r>
            <a:endParaRPr lang="zh-CN" altLang="en-US" sz="2700" kern="0" spc="0" dirty="0">
              <a:ln>
                <a:noFill/>
                <a:prstDash val="sysDot"/>
              </a:ln>
              <a:solidFill>
                <a:schemeClr val="tx1">
                  <a:lumMod val="85000"/>
                  <a:lumOff val="15000"/>
                </a:schemeClr>
              </a:solidFill>
              <a:latin typeface="+mn-ea"/>
              <a:ea typeface="+mn-ea"/>
              <a:sym typeface="+mn-ea"/>
            </a:endParaRPr>
          </a:p>
        </p:txBody>
      </p:sp>
    </p:spTree>
    <p:custDataLst>
      <p:tags r:id="rId6"/>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en-US" altLang="zh-CN"/>
              <a:t>3.1.2 </a:t>
            </a:r>
            <a:r>
              <a:rPr lang="zh-CN" altLang="en-US"/>
              <a:t>采集设备</a:t>
            </a:r>
            <a:endParaRPr lang="zh-CN" altLang="en-US"/>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1137285" y="2370138"/>
            <a:ext cx="9918700" cy="3317875"/>
          </a:xfrm>
          <a:prstGeom prst="rect">
            <a:avLst/>
          </a:prstGeom>
          <a:noFill/>
        </p:spPr>
        <p:txBody>
          <a:bodyPr wrap="square" lIns="0" tIns="0" rIns="0" bIns="0" rtlCol="0" anchor="t" anchorCtr="0">
            <a:noAutofit/>
          </a:bodyPr>
          <a:lstStyle/>
          <a:p>
            <a:pPr indent="0" algn="just" fontAlgn="auto">
              <a:lnSpc>
                <a:spcPct val="150000"/>
              </a:lnSpc>
            </a:pPr>
            <a:r>
              <a:rPr lang="en-US" altLang="zh-CN" sz="2700" kern="0" spc="0" dirty="0">
                <a:ln>
                  <a:noFill/>
                  <a:prstDash val="sysDot"/>
                </a:ln>
                <a:solidFill>
                  <a:schemeClr val="tx1">
                    <a:lumMod val="85000"/>
                    <a:lumOff val="15000"/>
                  </a:schemeClr>
                </a:solidFill>
                <a:latin typeface="+mn-ea"/>
                <a:ea typeface="+mn-ea"/>
                <a:sym typeface="+mn-ea"/>
              </a:rPr>
              <a:t>3.1.2.4 </a:t>
            </a:r>
            <a:r>
              <a:rPr lang="zh-CN" altLang="en-US" sz="2700" kern="0" spc="0" dirty="0">
                <a:ln>
                  <a:noFill/>
                  <a:prstDash val="sysDot"/>
                </a:ln>
                <a:solidFill>
                  <a:schemeClr val="tx1">
                    <a:lumMod val="85000"/>
                    <a:lumOff val="15000"/>
                  </a:schemeClr>
                </a:solidFill>
                <a:latin typeface="+mn-ea"/>
                <a:ea typeface="+mn-ea"/>
                <a:sym typeface="+mn-ea"/>
              </a:rPr>
              <a:t>处理器</a:t>
            </a:r>
            <a:r>
              <a:rPr lang="zh-CN" altLang="en-US" sz="2700" kern="0" spc="0" dirty="0">
                <a:ln>
                  <a:noFill/>
                  <a:prstDash val="sysDot"/>
                </a:ln>
                <a:solidFill>
                  <a:schemeClr val="tx1">
                    <a:lumMod val="85000"/>
                    <a:lumOff val="15000"/>
                  </a:schemeClr>
                </a:solidFill>
                <a:latin typeface="+mn-ea"/>
                <a:ea typeface="+mn-ea"/>
                <a:sym typeface="+mn-ea"/>
              </a:rPr>
              <a:t>模块</a:t>
            </a:r>
            <a:endParaRPr lang="zh-CN" altLang="en-US" sz="2700" kern="0" spc="0" dirty="0">
              <a:ln>
                <a:noFill/>
                <a:prstDash val="sysDot"/>
              </a:ln>
              <a:solidFill>
                <a:schemeClr val="tx1">
                  <a:lumMod val="85000"/>
                  <a:lumOff val="15000"/>
                </a:schemeClr>
              </a:solidFill>
              <a:latin typeface="+mn-ea"/>
              <a:ea typeface="+mn-ea"/>
              <a:sym typeface="+mn-ea"/>
            </a:endParaRPr>
          </a:p>
          <a:p>
            <a:pPr indent="0" algn="just" fontAlgn="auto">
              <a:lnSpc>
                <a:spcPct val="150000"/>
              </a:lnSpc>
            </a:pPr>
            <a:r>
              <a:rPr lang="zh-CN" altLang="en-US" sz="2700" kern="0" spc="0" dirty="0">
                <a:ln>
                  <a:noFill/>
                  <a:prstDash val="sysDot"/>
                </a:ln>
                <a:solidFill>
                  <a:schemeClr val="tx1">
                    <a:lumMod val="85000"/>
                    <a:lumOff val="15000"/>
                  </a:schemeClr>
                </a:solidFill>
                <a:latin typeface="+mn-ea"/>
                <a:ea typeface="+mn-ea"/>
                <a:sym typeface="+mn-ea"/>
              </a:rPr>
              <a:t>根据功能和应用的不同，有的脑电采集设备需要处理器运行信号处理算法，这种设备的处理器电路通常由高运算能力的</a:t>
            </a:r>
            <a:r>
              <a:rPr lang="en-US" altLang="zh-CN" sz="2700" kern="0" spc="0" dirty="0">
                <a:ln>
                  <a:noFill/>
                  <a:prstDash val="sysDot"/>
                </a:ln>
                <a:solidFill>
                  <a:schemeClr val="tx1">
                    <a:lumMod val="85000"/>
                    <a:lumOff val="15000"/>
                  </a:schemeClr>
                </a:solidFill>
                <a:latin typeface="+mn-ea"/>
                <a:ea typeface="+mn-ea"/>
                <a:sym typeface="+mn-ea"/>
              </a:rPr>
              <a:t>DSP (digital signal processor)</a:t>
            </a:r>
            <a:r>
              <a:rPr lang="zh-CN" altLang="en-US" sz="2700" kern="0" spc="0" dirty="0">
                <a:ln>
                  <a:noFill/>
                  <a:prstDash val="sysDot"/>
                </a:ln>
                <a:solidFill>
                  <a:schemeClr val="tx1">
                    <a:lumMod val="85000"/>
                    <a:lumOff val="15000"/>
                  </a:schemeClr>
                </a:solidFill>
                <a:latin typeface="+mn-ea"/>
                <a:ea typeface="+mn-ea"/>
                <a:sym typeface="+mn-ea"/>
              </a:rPr>
              <a:t>、</a:t>
            </a:r>
            <a:r>
              <a:rPr lang="en-US" altLang="zh-CN" sz="2700" kern="0" spc="0" dirty="0">
                <a:ln>
                  <a:noFill/>
                  <a:prstDash val="sysDot"/>
                </a:ln>
                <a:solidFill>
                  <a:schemeClr val="tx1">
                    <a:lumMod val="85000"/>
                    <a:lumOff val="15000"/>
                  </a:schemeClr>
                </a:solidFill>
                <a:latin typeface="+mn-ea"/>
                <a:ea typeface="+mn-ea"/>
                <a:sym typeface="+mn-ea"/>
              </a:rPr>
              <a:t>FPGA (field programmable gate array)</a:t>
            </a:r>
            <a:r>
              <a:rPr lang="zh-CN" altLang="en-US" sz="2700" kern="0" spc="0" dirty="0">
                <a:ln>
                  <a:noFill/>
                  <a:prstDash val="sysDot"/>
                </a:ln>
                <a:solidFill>
                  <a:schemeClr val="tx1">
                    <a:lumMod val="85000"/>
                    <a:lumOff val="15000"/>
                  </a:schemeClr>
                </a:solidFill>
                <a:latin typeface="+mn-ea"/>
                <a:ea typeface="+mn-ea"/>
                <a:sym typeface="+mn-ea"/>
              </a:rPr>
              <a:t>或微型计算机实现。</a:t>
            </a:r>
            <a:endParaRPr lang="zh-CN" altLang="en-US" sz="2700" kern="0" spc="0" dirty="0">
              <a:ln>
                <a:noFill/>
                <a:prstDash val="sysDot"/>
              </a:ln>
              <a:solidFill>
                <a:schemeClr val="tx1">
                  <a:lumMod val="85000"/>
                  <a:lumOff val="15000"/>
                </a:schemeClr>
              </a:solidFill>
              <a:latin typeface="+mn-ea"/>
              <a:ea typeface="+mn-ea"/>
              <a:sym typeface="+mn-ea"/>
            </a:endParaRPr>
          </a:p>
        </p:txBody>
      </p:sp>
    </p:spTree>
    <p:custDataLst>
      <p:tags r:id="rId6"/>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en-US" altLang="zh-CN"/>
              <a:t>3.1.3 </a:t>
            </a:r>
            <a:r>
              <a:rPr lang="zh-CN" altLang="en-US"/>
              <a:t>信号</a:t>
            </a:r>
            <a:r>
              <a:rPr lang="zh-CN" altLang="en-US"/>
              <a:t>预处理</a:t>
            </a:r>
            <a:endParaRPr lang="zh-CN" altLang="en-US"/>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1137285" y="2370138"/>
            <a:ext cx="9918700" cy="3317875"/>
          </a:xfrm>
          <a:prstGeom prst="rect">
            <a:avLst/>
          </a:prstGeom>
          <a:noFill/>
        </p:spPr>
        <p:txBody>
          <a:bodyPr wrap="square" lIns="0" tIns="0" rIns="0" bIns="0" rtlCol="0" anchor="t" anchorCtr="0">
            <a:noAutofit/>
          </a:bodyPr>
          <a:lstStyle/>
          <a:p>
            <a:pPr indent="0" algn="just" fontAlgn="auto">
              <a:lnSpc>
                <a:spcPct val="150000"/>
              </a:lnSpc>
            </a:pPr>
            <a:r>
              <a:rPr lang="en-US" altLang="zh-CN" sz="2700" kern="0" spc="0" dirty="0">
                <a:ln>
                  <a:noFill/>
                  <a:prstDash val="sysDot"/>
                </a:ln>
                <a:solidFill>
                  <a:schemeClr val="tx1">
                    <a:lumMod val="85000"/>
                    <a:lumOff val="15000"/>
                  </a:schemeClr>
                </a:solidFill>
                <a:latin typeface="+mn-ea"/>
                <a:ea typeface="+mn-ea"/>
                <a:sym typeface="+mn-ea"/>
              </a:rPr>
              <a:t>3.1.3.1 </a:t>
            </a:r>
            <a:r>
              <a:rPr lang="zh-CN" altLang="en-US" sz="2700" kern="0" spc="0" dirty="0">
                <a:ln>
                  <a:noFill/>
                  <a:prstDash val="sysDot"/>
                </a:ln>
                <a:solidFill>
                  <a:schemeClr val="tx1">
                    <a:lumMod val="85000"/>
                    <a:lumOff val="15000"/>
                  </a:schemeClr>
                </a:solidFill>
                <a:latin typeface="+mn-ea"/>
                <a:ea typeface="+mn-ea"/>
                <a:sym typeface="+mn-ea"/>
              </a:rPr>
              <a:t>去噪</a:t>
            </a:r>
            <a:endParaRPr lang="zh-CN" altLang="en-US" sz="2700" kern="0" spc="0" dirty="0">
              <a:ln>
                <a:noFill/>
                <a:prstDash val="sysDot"/>
              </a:ln>
              <a:solidFill>
                <a:schemeClr val="tx1">
                  <a:lumMod val="85000"/>
                  <a:lumOff val="15000"/>
                </a:schemeClr>
              </a:solidFill>
              <a:latin typeface="+mn-ea"/>
              <a:ea typeface="+mn-ea"/>
              <a:sym typeface="+mn-ea"/>
            </a:endParaRPr>
          </a:p>
          <a:p>
            <a:pPr indent="0" algn="just" fontAlgn="auto">
              <a:lnSpc>
                <a:spcPct val="150000"/>
              </a:lnSpc>
            </a:pPr>
            <a:r>
              <a:rPr lang="zh-CN" altLang="en-US" sz="2700" kern="0" spc="0" dirty="0">
                <a:ln>
                  <a:noFill/>
                  <a:prstDash val="sysDot"/>
                </a:ln>
                <a:solidFill>
                  <a:schemeClr val="tx1">
                    <a:lumMod val="85000"/>
                    <a:lumOff val="15000"/>
                  </a:schemeClr>
                </a:solidFill>
                <a:latin typeface="+mn-ea"/>
                <a:ea typeface="+mn-ea"/>
                <a:sym typeface="+mn-ea"/>
              </a:rPr>
              <a:t>去噪，即使用滤波器（如带通滤波器）去除电源噪声、肌电干扰等不必要的信号，目的是为了提高</a:t>
            </a:r>
            <a:r>
              <a:rPr lang="zh-CN" altLang="en-US" sz="2700" kern="0" spc="0" dirty="0">
                <a:ln>
                  <a:noFill/>
                  <a:prstDash val="sysDot"/>
                </a:ln>
                <a:solidFill>
                  <a:schemeClr val="tx1">
                    <a:lumMod val="85000"/>
                    <a:lumOff val="15000"/>
                  </a:schemeClr>
                </a:solidFill>
                <a:latin typeface="+mn-ea"/>
                <a:ea typeface="+mn-ea"/>
                <a:sym typeface="+mn-ea"/>
              </a:rPr>
              <a:t>信噪比。</a:t>
            </a:r>
            <a:endParaRPr lang="zh-CN" altLang="en-US" sz="2700" kern="0" spc="0" dirty="0">
              <a:ln>
                <a:noFill/>
                <a:prstDash val="sysDot"/>
              </a:ln>
              <a:solidFill>
                <a:schemeClr val="tx1">
                  <a:lumMod val="85000"/>
                  <a:lumOff val="15000"/>
                </a:schemeClr>
              </a:solidFill>
              <a:latin typeface="+mn-ea"/>
              <a:ea typeface="+mn-ea"/>
              <a:sym typeface="+mn-ea"/>
            </a:endParaRPr>
          </a:p>
          <a:p>
            <a:pPr indent="0" algn="just" fontAlgn="auto">
              <a:lnSpc>
                <a:spcPct val="150000"/>
              </a:lnSpc>
            </a:pPr>
            <a:r>
              <a:rPr lang="zh-CN" altLang="en-US" sz="2700" kern="0" spc="0" dirty="0">
                <a:ln>
                  <a:noFill/>
                  <a:prstDash val="sysDot"/>
                </a:ln>
                <a:solidFill>
                  <a:schemeClr val="tx1">
                    <a:lumMod val="85000"/>
                    <a:lumOff val="15000"/>
                  </a:schemeClr>
                </a:solidFill>
                <a:latin typeface="+mn-ea"/>
                <a:ea typeface="+mn-ea"/>
                <a:sym typeface="+mn-ea"/>
              </a:rPr>
              <a:t>噪声的来源有很多种，包括非神经源噪声和神经源噪声。</a:t>
            </a:r>
            <a:endParaRPr lang="zh-CN" altLang="en-US" sz="2700" kern="0" spc="0" dirty="0">
              <a:ln>
                <a:noFill/>
                <a:prstDash val="sysDot"/>
              </a:ln>
              <a:solidFill>
                <a:schemeClr val="tx1">
                  <a:lumMod val="85000"/>
                  <a:lumOff val="15000"/>
                </a:schemeClr>
              </a:solidFill>
              <a:latin typeface="+mn-ea"/>
              <a:ea typeface="+mn-ea"/>
              <a:sym typeface="+mn-ea"/>
            </a:endParaRPr>
          </a:p>
        </p:txBody>
      </p:sp>
    </p:spTree>
    <p:custDataLst>
      <p:tags r:id="rId6"/>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en-US" altLang="zh-CN"/>
              <a:t>3.1.3 </a:t>
            </a:r>
            <a:r>
              <a:rPr lang="zh-CN" altLang="en-US"/>
              <a:t>信号</a:t>
            </a:r>
            <a:r>
              <a:rPr lang="zh-CN" altLang="en-US"/>
              <a:t>预处理</a:t>
            </a:r>
            <a:endParaRPr lang="zh-CN" altLang="en-US"/>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1137285" y="2370138"/>
            <a:ext cx="9918700" cy="3317875"/>
          </a:xfrm>
          <a:prstGeom prst="rect">
            <a:avLst/>
          </a:prstGeom>
          <a:noFill/>
        </p:spPr>
        <p:txBody>
          <a:bodyPr wrap="square" lIns="0" tIns="0" rIns="0" bIns="0" rtlCol="0" anchor="t" anchorCtr="0">
            <a:noAutofit/>
          </a:bodyPr>
          <a:lstStyle/>
          <a:p>
            <a:pPr indent="0" algn="just" fontAlgn="auto">
              <a:lnSpc>
                <a:spcPct val="140000"/>
              </a:lnSpc>
            </a:pPr>
            <a:r>
              <a:rPr lang="en-US" altLang="zh-CN" sz="2700" kern="0" spc="0" dirty="0">
                <a:ln>
                  <a:noFill/>
                  <a:prstDash val="sysDot"/>
                </a:ln>
                <a:solidFill>
                  <a:schemeClr val="tx1">
                    <a:lumMod val="85000"/>
                    <a:lumOff val="15000"/>
                  </a:schemeClr>
                </a:solidFill>
                <a:latin typeface="+mn-ea"/>
                <a:ea typeface="+mn-ea"/>
                <a:sym typeface="+mn-ea"/>
              </a:rPr>
              <a:t>3.1.3.2 </a:t>
            </a:r>
            <a:r>
              <a:rPr lang="zh-CN" altLang="en-US" sz="2700" kern="0" spc="0" dirty="0">
                <a:ln>
                  <a:noFill/>
                  <a:prstDash val="sysDot"/>
                </a:ln>
                <a:solidFill>
                  <a:schemeClr val="tx1">
                    <a:lumMod val="85000"/>
                    <a:lumOff val="15000"/>
                  </a:schemeClr>
                </a:solidFill>
                <a:latin typeface="+mn-ea"/>
                <a:ea typeface="+mn-ea"/>
                <a:sym typeface="+mn-ea"/>
              </a:rPr>
              <a:t>信号</a:t>
            </a:r>
            <a:r>
              <a:rPr lang="zh-CN" altLang="en-US" sz="2700" kern="0" spc="0" dirty="0">
                <a:ln>
                  <a:noFill/>
                  <a:prstDash val="sysDot"/>
                </a:ln>
                <a:solidFill>
                  <a:schemeClr val="tx1">
                    <a:lumMod val="85000"/>
                    <a:lumOff val="15000"/>
                  </a:schemeClr>
                </a:solidFill>
                <a:latin typeface="+mn-ea"/>
                <a:ea typeface="+mn-ea"/>
                <a:sym typeface="+mn-ea"/>
              </a:rPr>
              <a:t>增强</a:t>
            </a:r>
            <a:endParaRPr lang="zh-CN" altLang="en-US" sz="2700" kern="0" spc="0" dirty="0">
              <a:ln>
                <a:noFill/>
                <a:prstDash val="sysDot"/>
              </a:ln>
              <a:solidFill>
                <a:schemeClr val="tx1">
                  <a:lumMod val="85000"/>
                  <a:lumOff val="15000"/>
                </a:schemeClr>
              </a:solidFill>
              <a:latin typeface="+mn-ea"/>
              <a:ea typeface="+mn-ea"/>
              <a:sym typeface="+mn-ea"/>
            </a:endParaRPr>
          </a:p>
          <a:p>
            <a:pPr indent="0" algn="just" fontAlgn="auto">
              <a:lnSpc>
                <a:spcPct val="140000"/>
              </a:lnSpc>
            </a:pPr>
            <a:r>
              <a:rPr lang="zh-CN" altLang="en-US" sz="2700" kern="0" spc="0" dirty="0">
                <a:ln>
                  <a:noFill/>
                  <a:prstDash val="sysDot"/>
                </a:ln>
                <a:solidFill>
                  <a:schemeClr val="tx1">
                    <a:lumMod val="85000"/>
                    <a:lumOff val="15000"/>
                  </a:schemeClr>
                </a:solidFill>
                <a:latin typeface="+mn-ea"/>
                <a:ea typeface="+mn-ea"/>
                <a:sym typeface="+mn-ea"/>
              </a:rPr>
              <a:t>应用技术（如独立成分分析（</a:t>
            </a:r>
            <a:r>
              <a:rPr lang="en-US" altLang="zh-CN" sz="2700" kern="0" spc="0" dirty="0">
                <a:ln>
                  <a:noFill/>
                  <a:prstDash val="sysDot"/>
                </a:ln>
                <a:solidFill>
                  <a:schemeClr val="tx1">
                    <a:lumMod val="85000"/>
                    <a:lumOff val="15000"/>
                  </a:schemeClr>
                </a:solidFill>
                <a:latin typeface="+mn-ea"/>
                <a:ea typeface="+mn-ea"/>
                <a:sym typeface="+mn-ea"/>
              </a:rPr>
              <a:t>ICA</a:t>
            </a:r>
            <a:r>
              <a:rPr lang="zh-CN" altLang="en-US" sz="2700" kern="0" spc="0" dirty="0">
                <a:ln>
                  <a:noFill/>
                  <a:prstDash val="sysDot"/>
                </a:ln>
                <a:solidFill>
                  <a:schemeClr val="tx1">
                    <a:lumMod val="85000"/>
                    <a:lumOff val="15000"/>
                  </a:schemeClr>
                </a:solidFill>
                <a:latin typeface="+mn-ea"/>
                <a:ea typeface="+mn-ea"/>
                <a:sym typeface="+mn-ea"/>
              </a:rPr>
              <a:t>））提取独立神经活动源，减少干扰。</a:t>
            </a:r>
            <a:endParaRPr lang="zh-CN" altLang="en-US" sz="2700" kern="0" spc="0" dirty="0">
              <a:ln>
                <a:noFill/>
                <a:prstDash val="sysDot"/>
              </a:ln>
              <a:solidFill>
                <a:schemeClr val="tx1">
                  <a:lumMod val="85000"/>
                  <a:lumOff val="15000"/>
                </a:schemeClr>
              </a:solidFill>
              <a:latin typeface="+mn-ea"/>
              <a:ea typeface="+mn-ea"/>
              <a:sym typeface="+mn-ea"/>
            </a:endParaRPr>
          </a:p>
          <a:p>
            <a:pPr indent="0" algn="just" fontAlgn="auto">
              <a:lnSpc>
                <a:spcPct val="140000"/>
              </a:lnSpc>
            </a:pPr>
            <a:endParaRPr lang="zh-CN" altLang="en-US" sz="2700" kern="0" spc="0" dirty="0">
              <a:ln>
                <a:noFill/>
                <a:prstDash val="sysDot"/>
              </a:ln>
              <a:solidFill>
                <a:schemeClr val="tx1">
                  <a:lumMod val="85000"/>
                  <a:lumOff val="15000"/>
                </a:schemeClr>
              </a:solidFill>
              <a:latin typeface="+mn-ea"/>
              <a:ea typeface="+mn-ea"/>
              <a:sym typeface="+mn-ea"/>
            </a:endParaRPr>
          </a:p>
          <a:p>
            <a:pPr indent="0" algn="just" fontAlgn="auto">
              <a:lnSpc>
                <a:spcPct val="140000"/>
              </a:lnSpc>
            </a:pPr>
            <a:r>
              <a:rPr lang="en-US" altLang="zh-CN" sz="2700" kern="0" spc="0" dirty="0">
                <a:ln>
                  <a:noFill/>
                  <a:prstDash val="sysDot"/>
                </a:ln>
                <a:solidFill>
                  <a:schemeClr val="tx1">
                    <a:lumMod val="85000"/>
                    <a:lumOff val="15000"/>
                  </a:schemeClr>
                </a:solidFill>
                <a:latin typeface="+mn-ea"/>
                <a:ea typeface="+mn-ea"/>
                <a:sym typeface="+mn-ea"/>
              </a:rPr>
              <a:t>3.1.3.3 </a:t>
            </a:r>
            <a:r>
              <a:rPr lang="zh-CN" altLang="en-US" sz="2700" kern="0" spc="0" dirty="0">
                <a:ln>
                  <a:noFill/>
                  <a:prstDash val="sysDot"/>
                </a:ln>
                <a:solidFill>
                  <a:schemeClr val="tx1">
                    <a:lumMod val="85000"/>
                    <a:lumOff val="15000"/>
                  </a:schemeClr>
                </a:solidFill>
                <a:latin typeface="+mn-ea"/>
                <a:ea typeface="+mn-ea"/>
                <a:sym typeface="+mn-ea"/>
              </a:rPr>
              <a:t>数据分段</a:t>
            </a:r>
            <a:endParaRPr lang="zh-CN" altLang="en-US" sz="2700" kern="0" spc="0" dirty="0">
              <a:ln>
                <a:noFill/>
                <a:prstDash val="sysDot"/>
              </a:ln>
              <a:solidFill>
                <a:schemeClr val="tx1">
                  <a:lumMod val="85000"/>
                  <a:lumOff val="15000"/>
                </a:schemeClr>
              </a:solidFill>
              <a:latin typeface="+mn-ea"/>
              <a:ea typeface="+mn-ea"/>
              <a:sym typeface="+mn-ea"/>
            </a:endParaRPr>
          </a:p>
          <a:p>
            <a:pPr indent="0" algn="just" fontAlgn="auto">
              <a:lnSpc>
                <a:spcPct val="140000"/>
              </a:lnSpc>
            </a:pPr>
            <a:r>
              <a:rPr lang="zh-CN" altLang="en-US" sz="2700" kern="0" spc="0" dirty="0">
                <a:ln>
                  <a:noFill/>
                  <a:prstDash val="sysDot"/>
                </a:ln>
                <a:solidFill>
                  <a:schemeClr val="tx1">
                    <a:lumMod val="85000"/>
                    <a:lumOff val="15000"/>
                  </a:schemeClr>
                </a:solidFill>
                <a:latin typeface="+mn-ea"/>
                <a:ea typeface="+mn-ea"/>
                <a:sym typeface="+mn-ea"/>
              </a:rPr>
              <a:t>将连续信号分成小段，以便后续分析。</a:t>
            </a:r>
            <a:endParaRPr lang="zh-CN" altLang="en-US" sz="2700" kern="0" spc="0" dirty="0">
              <a:ln>
                <a:noFill/>
                <a:prstDash val="sysDot"/>
              </a:ln>
              <a:solidFill>
                <a:schemeClr val="tx1">
                  <a:lumMod val="85000"/>
                  <a:lumOff val="15000"/>
                </a:schemeClr>
              </a:solidFill>
              <a:latin typeface="+mn-ea"/>
              <a:ea typeface="+mn-ea"/>
              <a:sym typeface="+mn-ea"/>
            </a:endParaRPr>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11763" y="404545"/>
            <a:ext cx="10085831" cy="1081088"/>
          </a:xfrm>
        </p:spPr>
        <p:txBody>
          <a:bodyPr/>
          <a:p>
            <a:r>
              <a:rPr lang="en-US" altLang="zh-CN">
                <a:solidFill>
                  <a:schemeClr val="accent1"/>
                </a:solidFill>
                <a:effectLst>
                  <a:outerShdw blurRad="38100" dist="25400" dir="5400000" algn="ctr" rotWithShape="0">
                    <a:srgbClr val="6E747A">
                      <a:alpha val="43000"/>
                    </a:srgbClr>
                  </a:outerShdw>
                </a:effectLst>
              </a:rPr>
              <a:t>01</a:t>
            </a:r>
            <a:r>
              <a:rPr lang="zh-CN" altLang="en-US">
                <a:solidFill>
                  <a:schemeClr val="tx1"/>
                </a:solidFill>
                <a:effectLst>
                  <a:outerShdw blurRad="38100" dist="19050" dir="2700000" algn="tl" rotWithShape="0">
                    <a:schemeClr val="dk1">
                      <a:alpha val="40000"/>
                    </a:schemeClr>
                  </a:outerShdw>
                </a:effectLst>
              </a:rPr>
              <a:t>研究背景</a:t>
            </a:r>
            <a:endParaRPr lang="zh-CN" altLang="en-US">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5520055" y="1917065"/>
            <a:ext cx="5293360" cy="645160"/>
          </a:xfrm>
          <a:prstGeom prst="rect">
            <a:avLst/>
          </a:prstGeom>
          <a:noFill/>
        </p:spPr>
        <p:txBody>
          <a:bodyPr wrap="square" rtlCol="0">
            <a:spAutoFit/>
          </a:bodyPr>
          <a:p>
            <a:r>
              <a:rPr lang="zh-CN" altLang="en-US" sz="2800" b="1">
                <a:solidFill>
                  <a:schemeClr val="tx1"/>
                </a:solidFill>
                <a:effectLst>
                  <a:outerShdw blurRad="38100" dist="19050" dir="2700000" algn="tl" rotWithShape="0">
                    <a:schemeClr val="dk1">
                      <a:alpha val="40000"/>
                    </a:schemeClr>
                  </a:outerShdw>
                </a:effectLst>
              </a:rPr>
              <a:t>脑机接口技术发展历史</a:t>
            </a:r>
            <a:r>
              <a:rPr lang="en-US" altLang="zh-CN" sz="2800">
                <a:solidFill>
                  <a:schemeClr val="tx1"/>
                </a:solidFill>
                <a:effectLst>
                  <a:outerShdw blurRad="38100" dist="19050" dir="2700000" algn="tl" rotWithShape="0">
                    <a:schemeClr val="dk1">
                      <a:alpha val="40000"/>
                    </a:schemeClr>
                  </a:outerShdw>
                </a:effectLst>
              </a:rPr>
              <a:t> </a:t>
            </a:r>
            <a:r>
              <a:rPr lang="en-US" altLang="zh-CN" sz="3600">
                <a:solidFill>
                  <a:schemeClr val="accent1"/>
                </a:solidFill>
                <a:effectLst>
                  <a:outerShdw blurRad="38100" dist="25400" dir="5400000" algn="ctr" rotWithShape="0">
                    <a:srgbClr val="6E747A">
                      <a:alpha val="43000"/>
                    </a:srgbClr>
                  </a:outerShdw>
                </a:effectLst>
              </a:rPr>
              <a:t> </a:t>
            </a:r>
            <a:endParaRPr lang="en-US" altLang="zh-CN" sz="3600">
              <a:solidFill>
                <a:schemeClr val="accent1"/>
              </a:solidFill>
              <a:effectLst>
                <a:outerShdw blurRad="38100" dist="25400" dir="5400000" algn="ctr" rotWithShape="0">
                  <a:srgbClr val="6E747A">
                    <a:alpha val="43000"/>
                  </a:srgbClr>
                </a:outerShdw>
              </a:effectLst>
            </a:endParaRPr>
          </a:p>
        </p:txBody>
      </p:sp>
      <p:sp>
        <p:nvSpPr>
          <p:cNvPr id="6" name="文本框 5"/>
          <p:cNvSpPr txBox="1"/>
          <p:nvPr/>
        </p:nvSpPr>
        <p:spPr>
          <a:xfrm>
            <a:off x="5664200" y="3500755"/>
            <a:ext cx="3998595" cy="411480"/>
          </a:xfrm>
          <a:prstGeom prst="rect">
            <a:avLst/>
          </a:prstGeom>
          <a:noFill/>
        </p:spPr>
        <p:txBody>
          <a:bodyPr wrap="square" rtlCol="0">
            <a:noAutofit/>
          </a:bodyPr>
          <a:p>
            <a:r>
              <a:rPr lang="zh-CN" altLang="en-US" sz="2800" b="1"/>
              <a:t>面临挑战</a:t>
            </a:r>
            <a:endParaRPr lang="zh-CN" altLang="en-US" sz="2800" b="1"/>
          </a:p>
        </p:txBody>
      </p:sp>
      <p:sp>
        <p:nvSpPr>
          <p:cNvPr id="7" name="文本框 6"/>
          <p:cNvSpPr txBox="1"/>
          <p:nvPr/>
        </p:nvSpPr>
        <p:spPr>
          <a:xfrm>
            <a:off x="7128510" y="2778125"/>
            <a:ext cx="339725" cy="1591945"/>
          </a:xfrm>
          <a:prstGeom prst="rect">
            <a:avLst/>
          </a:prstGeom>
          <a:noFill/>
        </p:spPr>
        <p:txBody>
          <a:bodyPr wrap="square" rtlCol="0">
            <a:noAutofit/>
          </a:bodyPr>
          <a:p>
            <a:endParaRPr lang="zh-CN" altLang="en-US" sz="2400" b="1"/>
          </a:p>
        </p:txBody>
      </p:sp>
      <p:sp>
        <p:nvSpPr>
          <p:cNvPr id="8" name="文本框 7"/>
          <p:cNvSpPr txBox="1"/>
          <p:nvPr/>
        </p:nvSpPr>
        <p:spPr>
          <a:xfrm>
            <a:off x="8223250" y="3161030"/>
            <a:ext cx="1297940" cy="363855"/>
          </a:xfrm>
          <a:prstGeom prst="rect">
            <a:avLst/>
          </a:prstGeom>
          <a:noFill/>
        </p:spPr>
        <p:txBody>
          <a:bodyPr wrap="square" rtlCol="0">
            <a:noAutofit/>
          </a:bodyPr>
          <a:p>
            <a:endParaRPr lang="zh-CN" altLang="en-US"/>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129097" y="5373080"/>
            <a:ext cx="1700106" cy="1293982"/>
          </a:xfrm>
          <a:prstGeom prst="rect">
            <a:avLst/>
          </a:prstGeom>
        </p:spPr>
      </p:pic>
      <p:sp>
        <p:nvSpPr>
          <p:cNvPr id="11" name="文本框 10"/>
          <p:cNvSpPr txBox="1"/>
          <p:nvPr/>
        </p:nvSpPr>
        <p:spPr>
          <a:xfrm>
            <a:off x="4758690" y="1988820"/>
            <a:ext cx="852805" cy="4235450"/>
          </a:xfrm>
          <a:prstGeom prst="rect">
            <a:avLst/>
          </a:prstGeom>
          <a:noFill/>
        </p:spPr>
        <p:txBody>
          <a:bodyPr wrap="square" rtlCol="0">
            <a:noAutofit/>
          </a:bodyPr>
          <a:p>
            <a:r>
              <a:rPr lang="en-US" altLang="zh-CN" sz="3200">
                <a:solidFill>
                  <a:schemeClr val="accent1"/>
                </a:solidFill>
                <a:effectLst>
                  <a:outerShdw blurRad="38100" dist="25400" dir="5400000" algn="ctr" rotWithShape="0">
                    <a:srgbClr val="6E747A">
                      <a:alpha val="43000"/>
                    </a:srgbClr>
                  </a:outerShdw>
                </a:effectLst>
              </a:rPr>
              <a:t>1.1</a:t>
            </a:r>
            <a:endParaRPr lang="en-US" altLang="zh-CN" sz="3200">
              <a:solidFill>
                <a:schemeClr val="accent1"/>
              </a:solidFill>
              <a:effectLst>
                <a:outerShdw blurRad="38100" dist="25400" dir="5400000" algn="ctr" rotWithShape="0">
                  <a:srgbClr val="6E747A">
                    <a:alpha val="43000"/>
                  </a:srgbClr>
                </a:outerShdw>
              </a:effectLst>
            </a:endParaRPr>
          </a:p>
          <a:p>
            <a:endParaRPr lang="en-US" altLang="zh-CN" sz="3200">
              <a:solidFill>
                <a:schemeClr val="accent1"/>
              </a:solidFill>
              <a:effectLst>
                <a:outerShdw blurRad="38100" dist="25400" dir="5400000" algn="ctr" rotWithShape="0">
                  <a:srgbClr val="6E747A">
                    <a:alpha val="43000"/>
                  </a:srgbClr>
                </a:outerShdw>
              </a:effectLst>
            </a:endParaRPr>
          </a:p>
          <a:p>
            <a:endParaRPr lang="en-US" altLang="zh-CN" sz="3200">
              <a:solidFill>
                <a:schemeClr val="accent1"/>
              </a:solidFill>
              <a:effectLst>
                <a:outerShdw blurRad="38100" dist="25400" dir="5400000" algn="ctr" rotWithShape="0">
                  <a:srgbClr val="6E747A">
                    <a:alpha val="43000"/>
                  </a:srgbClr>
                </a:outerShdw>
              </a:effectLst>
            </a:endParaRPr>
          </a:p>
          <a:p>
            <a:r>
              <a:rPr lang="en-US" altLang="zh-CN" sz="3200">
                <a:solidFill>
                  <a:schemeClr val="accent1"/>
                </a:solidFill>
                <a:effectLst>
                  <a:outerShdw blurRad="38100" dist="25400" dir="5400000" algn="ctr" rotWithShape="0">
                    <a:srgbClr val="6E747A">
                      <a:alpha val="43000"/>
                    </a:srgbClr>
                  </a:outerShdw>
                </a:effectLst>
              </a:rPr>
              <a:t>1.2</a:t>
            </a:r>
            <a:endParaRPr lang="en-US" altLang="zh-CN" sz="3200">
              <a:solidFill>
                <a:schemeClr val="accent1"/>
              </a:solidFill>
              <a:effectLst>
                <a:outerShdw blurRad="38100" dist="25400" dir="5400000" algn="ctr" rotWithShape="0">
                  <a:srgbClr val="6E747A">
                    <a:alpha val="43000"/>
                  </a:srgbClr>
                </a:outerShdw>
              </a:effectLst>
            </a:endParaRPr>
          </a:p>
          <a:p>
            <a:endParaRPr lang="en-US" altLang="zh-CN" sz="3200">
              <a:solidFill>
                <a:schemeClr val="accent1"/>
              </a:solidFill>
              <a:effectLst>
                <a:outerShdw blurRad="38100" dist="25400" dir="5400000" algn="ctr" rotWithShape="0">
                  <a:srgbClr val="6E747A">
                    <a:alpha val="43000"/>
                  </a:srgbClr>
                </a:outerShdw>
              </a:effectLst>
            </a:endParaRPr>
          </a:p>
          <a:p>
            <a:endParaRPr lang="en-US" altLang="zh-CN" sz="3200">
              <a:solidFill>
                <a:schemeClr val="accent1"/>
              </a:solidFill>
              <a:effectLst>
                <a:outerShdw blurRad="38100" dist="25400" dir="5400000" algn="ctr" rotWithShape="0">
                  <a:srgbClr val="6E747A">
                    <a:alpha val="43000"/>
                  </a:srgbClr>
                </a:outerShdw>
              </a:effectLst>
            </a:endParaRPr>
          </a:p>
          <a:p>
            <a:r>
              <a:rPr lang="en-US" altLang="zh-CN" sz="3200">
                <a:solidFill>
                  <a:schemeClr val="accent1"/>
                </a:solidFill>
                <a:effectLst>
                  <a:outerShdw blurRad="38100" dist="25400" dir="5400000" algn="ctr" rotWithShape="0">
                    <a:srgbClr val="6E747A">
                      <a:alpha val="43000"/>
                    </a:srgbClr>
                  </a:outerShdw>
                </a:effectLst>
              </a:rPr>
              <a:t>1.3</a:t>
            </a:r>
            <a:endParaRPr lang="en-US" altLang="zh-CN" sz="3200">
              <a:solidFill>
                <a:schemeClr val="accent1"/>
              </a:solidFill>
              <a:effectLst>
                <a:outerShdw blurRad="38100" dist="25400" dir="5400000" algn="ctr" rotWithShape="0">
                  <a:srgbClr val="6E747A">
                    <a:alpha val="43000"/>
                  </a:srgbClr>
                </a:outerShdw>
              </a:effectLst>
            </a:endParaRPr>
          </a:p>
        </p:txBody>
      </p:sp>
      <p:sp>
        <p:nvSpPr>
          <p:cNvPr id="13" name="文本框 12"/>
          <p:cNvSpPr txBox="1"/>
          <p:nvPr/>
        </p:nvSpPr>
        <p:spPr>
          <a:xfrm>
            <a:off x="5664200" y="4940935"/>
            <a:ext cx="4064000" cy="521970"/>
          </a:xfrm>
          <a:prstGeom prst="rect">
            <a:avLst/>
          </a:prstGeom>
          <a:noFill/>
        </p:spPr>
        <p:txBody>
          <a:bodyPr wrap="square" rtlCol="0">
            <a:spAutoFit/>
          </a:bodyPr>
          <a:p>
            <a:r>
              <a:rPr lang="zh-CN" altLang="en-US" sz="2800" b="1"/>
              <a:t>研究意义</a:t>
            </a:r>
            <a:endParaRPr lang="zh-CN" altLang="en-US" sz="2800" b="1"/>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zh-CN" altLang="en-US"/>
              <a:t>关于</a:t>
            </a:r>
            <a:r>
              <a:rPr lang="en-US" altLang="zh-CN"/>
              <a:t>ICA</a:t>
            </a:r>
            <a:r>
              <a:rPr lang="zh-CN" altLang="en-US"/>
              <a:t>（</a:t>
            </a:r>
            <a:r>
              <a:rPr lang="en-US" altLang="zh-CN"/>
              <a:t>Independent Component Analysis)</a:t>
            </a:r>
            <a:endParaRPr lang="en-US" altLang="zh-CN"/>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1055370" y="2060893"/>
            <a:ext cx="9918700" cy="3317875"/>
          </a:xfrm>
          <a:prstGeom prst="rect">
            <a:avLst/>
          </a:prstGeom>
          <a:noFill/>
        </p:spPr>
        <p:txBody>
          <a:bodyPr wrap="square" lIns="0" tIns="0" rIns="0" bIns="0" rtlCol="0" anchor="t" anchorCtr="0">
            <a:noAutofit/>
          </a:bodyPr>
          <a:lstStyle/>
          <a:p>
            <a:pPr indent="0" algn="just" fontAlgn="auto">
              <a:lnSpc>
                <a:spcPct val="140000"/>
              </a:lnSpc>
            </a:pPr>
            <a:r>
              <a:rPr lang="zh-CN" altLang="en-US" sz="2700" kern="0" spc="0" dirty="0">
                <a:ln>
                  <a:noFill/>
                  <a:prstDash val="sysDot"/>
                </a:ln>
                <a:solidFill>
                  <a:schemeClr val="tx1">
                    <a:lumMod val="85000"/>
                    <a:lumOff val="15000"/>
                  </a:schemeClr>
                </a:solidFill>
                <a:latin typeface="+mn-ea"/>
                <a:ea typeface="+mn-ea"/>
                <a:sym typeface="+mn-ea"/>
              </a:rPr>
              <a:t>一种盲源分离方法，能够提取出随机变量，测试数据中混合的各独立源，使得后续可以专注筛选并移除噪声成分。</a:t>
            </a:r>
            <a:endParaRPr lang="zh-CN" altLang="en-US" sz="2700" kern="0" spc="0" dirty="0">
              <a:ln>
                <a:noFill/>
                <a:prstDash val="sysDot"/>
              </a:ln>
              <a:solidFill>
                <a:schemeClr val="tx1">
                  <a:lumMod val="85000"/>
                  <a:lumOff val="15000"/>
                </a:schemeClr>
              </a:solidFill>
              <a:latin typeface="+mn-ea"/>
              <a:ea typeface="+mn-ea"/>
              <a:sym typeface="+mn-ea"/>
            </a:endParaRPr>
          </a:p>
          <a:p>
            <a:pPr indent="0" algn="just" fontAlgn="auto">
              <a:lnSpc>
                <a:spcPct val="140000"/>
              </a:lnSpc>
            </a:pPr>
            <a:r>
              <a:rPr lang="en-US" altLang="zh-CN" sz="2400" kern="0" spc="0" dirty="0">
                <a:ln>
                  <a:noFill/>
                  <a:prstDash val="sysDot"/>
                </a:ln>
                <a:solidFill>
                  <a:schemeClr val="tx1">
                    <a:lumMod val="85000"/>
                    <a:lumOff val="15000"/>
                  </a:schemeClr>
                </a:solidFill>
                <a:latin typeface="+mn-ea"/>
                <a:ea typeface="+mn-ea"/>
                <a:sym typeface="+mn-ea"/>
              </a:rPr>
              <a:t>1996</a:t>
            </a:r>
            <a:r>
              <a:rPr lang="zh-CN" altLang="en-US" sz="2400" kern="0" spc="0" dirty="0">
                <a:ln>
                  <a:noFill/>
                  <a:prstDash val="sysDot"/>
                </a:ln>
                <a:solidFill>
                  <a:schemeClr val="tx1">
                    <a:lumMod val="85000"/>
                    <a:lumOff val="15000"/>
                  </a:schemeClr>
                </a:solidFill>
                <a:latin typeface="+mn-ea"/>
                <a:ea typeface="+mn-ea"/>
                <a:sym typeface="+mn-ea"/>
              </a:rPr>
              <a:t>年</a:t>
            </a:r>
            <a:r>
              <a:rPr lang="en-US" altLang="zh-CN" sz="2400" kern="0" spc="0" dirty="0">
                <a:ln>
                  <a:noFill/>
                  <a:prstDash val="sysDot"/>
                </a:ln>
                <a:solidFill>
                  <a:schemeClr val="tx1">
                    <a:lumMod val="85000"/>
                    <a:lumOff val="15000"/>
                  </a:schemeClr>
                </a:solidFill>
                <a:latin typeface="+mn-ea"/>
                <a:ea typeface="+mn-ea"/>
                <a:sym typeface="+mn-ea"/>
              </a:rPr>
              <a:t> Makeig</a:t>
            </a:r>
            <a:r>
              <a:rPr lang="zh-CN" altLang="en-US" sz="2400" kern="0" spc="0" dirty="0">
                <a:ln>
                  <a:noFill/>
                  <a:prstDash val="sysDot"/>
                </a:ln>
                <a:solidFill>
                  <a:schemeClr val="tx1">
                    <a:lumMod val="85000"/>
                    <a:lumOff val="15000"/>
                  </a:schemeClr>
                </a:solidFill>
                <a:latin typeface="+mn-ea"/>
                <a:ea typeface="+mn-ea"/>
                <a:sym typeface="+mn-ea"/>
              </a:rPr>
              <a:t>等人首次将针对</a:t>
            </a:r>
            <a:r>
              <a:rPr lang="en-US" altLang="zh-CN" sz="2400" kern="0" spc="0" dirty="0">
                <a:ln>
                  <a:noFill/>
                  <a:prstDash val="sysDot"/>
                </a:ln>
                <a:solidFill>
                  <a:schemeClr val="tx1">
                    <a:lumMod val="85000"/>
                    <a:lumOff val="15000"/>
                  </a:schemeClr>
                </a:solidFill>
                <a:latin typeface="+mn-ea"/>
                <a:ea typeface="+mn-ea"/>
                <a:sym typeface="+mn-ea"/>
              </a:rPr>
              <a:t>ICA</a:t>
            </a:r>
            <a:r>
              <a:rPr lang="zh-CN" altLang="en-US" sz="2400" kern="0" spc="0" dirty="0">
                <a:ln>
                  <a:noFill/>
                  <a:prstDash val="sysDot"/>
                </a:ln>
                <a:solidFill>
                  <a:schemeClr val="tx1">
                    <a:lumMod val="85000"/>
                    <a:lumOff val="15000"/>
                  </a:schemeClr>
                </a:solidFill>
                <a:latin typeface="+mn-ea"/>
                <a:ea typeface="+mn-ea"/>
                <a:sym typeface="+mn-ea"/>
              </a:rPr>
              <a:t>的应用拓展到脑电波（</a:t>
            </a:r>
            <a:r>
              <a:rPr lang="en-US" altLang="zh-CN" sz="2400" kern="0" spc="0" dirty="0">
                <a:ln>
                  <a:noFill/>
                  <a:prstDash val="sysDot"/>
                </a:ln>
                <a:solidFill>
                  <a:schemeClr val="tx1">
                    <a:lumMod val="85000"/>
                    <a:lumOff val="15000"/>
                  </a:schemeClr>
                </a:solidFill>
                <a:latin typeface="+mn-ea"/>
                <a:ea typeface="+mn-ea"/>
                <a:sym typeface="+mn-ea"/>
              </a:rPr>
              <a:t>EEG</a:t>
            </a:r>
            <a:r>
              <a:rPr lang="zh-CN" altLang="en-US" sz="2400" kern="0" spc="0" dirty="0">
                <a:ln>
                  <a:noFill/>
                  <a:prstDash val="sysDot"/>
                </a:ln>
                <a:solidFill>
                  <a:schemeClr val="tx1">
                    <a:lumMod val="85000"/>
                    <a:lumOff val="15000"/>
                  </a:schemeClr>
                </a:solidFill>
                <a:latin typeface="+mn-ea"/>
                <a:ea typeface="+mn-ea"/>
                <a:sym typeface="+mn-ea"/>
              </a:rPr>
              <a:t>），随后拓展到脑磁图（</a:t>
            </a:r>
            <a:r>
              <a:rPr lang="en-US" altLang="zh-CN" sz="2400" kern="0" spc="0" dirty="0">
                <a:ln>
                  <a:noFill/>
                  <a:prstDash val="sysDot"/>
                </a:ln>
                <a:solidFill>
                  <a:schemeClr val="tx1">
                    <a:lumMod val="85000"/>
                    <a:lumOff val="15000"/>
                  </a:schemeClr>
                </a:solidFill>
                <a:latin typeface="+mn-ea"/>
                <a:ea typeface="+mn-ea"/>
                <a:sym typeface="+mn-ea"/>
              </a:rPr>
              <a:t>MEG</a:t>
            </a:r>
            <a:r>
              <a:rPr lang="zh-CN" altLang="en-US" sz="2400" kern="0" spc="0" dirty="0">
                <a:ln>
                  <a:noFill/>
                  <a:prstDash val="sysDot"/>
                </a:ln>
                <a:solidFill>
                  <a:schemeClr val="tx1">
                    <a:lumMod val="85000"/>
                    <a:lumOff val="15000"/>
                  </a:schemeClr>
                </a:solidFill>
                <a:latin typeface="+mn-ea"/>
                <a:ea typeface="+mn-ea"/>
                <a:sym typeface="+mn-ea"/>
              </a:rPr>
              <a:t>）和功能磁共振成像（</a:t>
            </a:r>
            <a:r>
              <a:rPr lang="en-US" altLang="zh-CN" sz="2400" kern="0" spc="0" dirty="0">
                <a:ln>
                  <a:noFill/>
                  <a:prstDash val="sysDot"/>
                </a:ln>
                <a:solidFill>
                  <a:schemeClr val="tx1">
                    <a:lumMod val="85000"/>
                    <a:lumOff val="15000"/>
                  </a:schemeClr>
                </a:solidFill>
                <a:latin typeface="+mn-ea"/>
                <a:ea typeface="+mn-ea"/>
                <a:sym typeface="+mn-ea"/>
              </a:rPr>
              <a:t>fMRI)</a:t>
            </a:r>
            <a:r>
              <a:rPr lang="zh-CN" altLang="en-US" sz="2400" kern="0" spc="0" dirty="0">
                <a:ln>
                  <a:noFill/>
                  <a:prstDash val="sysDot"/>
                </a:ln>
                <a:solidFill>
                  <a:schemeClr val="tx1">
                    <a:lumMod val="85000"/>
                    <a:lumOff val="15000"/>
                  </a:schemeClr>
                </a:solidFill>
                <a:latin typeface="+mn-ea"/>
                <a:ea typeface="+mn-ea"/>
                <a:sym typeface="+mn-ea"/>
              </a:rPr>
              <a:t>。</a:t>
            </a:r>
            <a:endParaRPr lang="zh-CN" altLang="en-US" sz="2400" kern="0" spc="0" dirty="0">
              <a:ln>
                <a:noFill/>
                <a:prstDash val="sysDot"/>
              </a:ln>
              <a:solidFill>
                <a:schemeClr val="tx1">
                  <a:lumMod val="85000"/>
                  <a:lumOff val="15000"/>
                </a:schemeClr>
              </a:solidFill>
              <a:latin typeface="+mn-ea"/>
              <a:ea typeface="+mn-ea"/>
              <a:sym typeface="+mn-ea"/>
            </a:endParaRPr>
          </a:p>
          <a:p>
            <a:pPr indent="0" algn="just" fontAlgn="auto">
              <a:lnSpc>
                <a:spcPct val="140000"/>
              </a:lnSpc>
            </a:pPr>
            <a:endParaRPr lang="zh-CN" altLang="en-US" sz="2400" kern="0" spc="0" dirty="0">
              <a:ln>
                <a:noFill/>
                <a:prstDash val="sysDot"/>
              </a:ln>
              <a:solidFill>
                <a:schemeClr val="tx1">
                  <a:lumMod val="85000"/>
                  <a:lumOff val="15000"/>
                </a:schemeClr>
              </a:solidFill>
              <a:latin typeface="+mn-ea"/>
              <a:ea typeface="+mn-ea"/>
              <a:sym typeface="+mn-ea"/>
            </a:endParaRPr>
          </a:p>
        </p:txBody>
      </p:sp>
      <p:pic>
        <p:nvPicPr>
          <p:cNvPr id="6" name="图片 5" descr="21fe987b940c371cb509bcfe7d49547"/>
          <p:cNvPicPr>
            <a:picLocks noChangeAspect="1"/>
          </p:cNvPicPr>
          <p:nvPr/>
        </p:nvPicPr>
        <p:blipFill>
          <a:blip r:embed="rId6"/>
          <a:srcRect l="18275" t="21000" r="17764" b="55907"/>
          <a:stretch>
            <a:fillRect/>
          </a:stretch>
        </p:blipFill>
        <p:spPr>
          <a:xfrm>
            <a:off x="2417445" y="4725670"/>
            <a:ext cx="7560945" cy="1583690"/>
          </a:xfrm>
          <a:prstGeom prst="rect">
            <a:avLst/>
          </a:prstGeom>
        </p:spPr>
      </p:pic>
    </p:spTree>
    <p:custDataLst>
      <p:tags r:id="rId7"/>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zh-CN" altLang="en-US"/>
              <a:t>关于</a:t>
            </a:r>
            <a:r>
              <a:rPr lang="en-US" altLang="zh-CN"/>
              <a:t>ICA</a:t>
            </a:r>
            <a:r>
              <a:rPr lang="zh-CN" altLang="en-US"/>
              <a:t>（</a:t>
            </a:r>
            <a:r>
              <a:rPr lang="en-US" altLang="zh-CN"/>
              <a:t>Independent Component Analysis)</a:t>
            </a:r>
            <a:endParaRPr lang="en-US" altLang="zh-CN"/>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1055370" y="2060893"/>
            <a:ext cx="9918700" cy="3317875"/>
          </a:xfrm>
          <a:prstGeom prst="rect">
            <a:avLst/>
          </a:prstGeom>
          <a:noFill/>
        </p:spPr>
        <p:txBody>
          <a:bodyPr wrap="square" lIns="0" tIns="0" rIns="0" bIns="0" rtlCol="0" anchor="t" anchorCtr="0">
            <a:noAutofit/>
          </a:bodyPr>
          <a:lstStyle/>
          <a:p>
            <a:pPr indent="0" algn="just" fontAlgn="auto">
              <a:lnSpc>
                <a:spcPct val="140000"/>
              </a:lnSpc>
            </a:pPr>
            <a:r>
              <a:rPr lang="zh-CN" altLang="en-US" sz="2400" kern="0" spc="0" dirty="0">
                <a:ln>
                  <a:noFill/>
                  <a:prstDash val="sysDot"/>
                </a:ln>
                <a:solidFill>
                  <a:schemeClr val="tx1">
                    <a:lumMod val="85000"/>
                    <a:lumOff val="15000"/>
                  </a:schemeClr>
                </a:solidFill>
                <a:latin typeface="+mn-ea"/>
                <a:ea typeface="+mn-ea"/>
                <a:sym typeface="+mn-ea"/>
              </a:rPr>
              <a:t>主流算法：</a:t>
            </a:r>
            <a:r>
              <a:rPr lang="en-US" altLang="zh-CN" sz="2400" kern="0" spc="0" dirty="0">
                <a:ln>
                  <a:noFill/>
                  <a:prstDash val="sysDot"/>
                </a:ln>
                <a:solidFill>
                  <a:schemeClr val="tx1">
                    <a:lumMod val="85000"/>
                    <a:lumOff val="15000"/>
                  </a:schemeClr>
                </a:solidFill>
                <a:latin typeface="+mn-ea"/>
                <a:ea typeface="+mn-ea"/>
                <a:sym typeface="+mn-ea"/>
              </a:rPr>
              <a:t>FastICA(</a:t>
            </a:r>
            <a:r>
              <a:rPr lang="zh-CN" altLang="en-US" sz="2400" kern="0" spc="0" dirty="0">
                <a:ln>
                  <a:noFill/>
                  <a:prstDash val="sysDot"/>
                </a:ln>
                <a:solidFill>
                  <a:schemeClr val="tx1">
                    <a:lumMod val="85000"/>
                    <a:lumOff val="15000"/>
                  </a:schemeClr>
                </a:solidFill>
                <a:latin typeface="+mn-ea"/>
                <a:ea typeface="+mn-ea"/>
                <a:sym typeface="+mn-ea"/>
              </a:rPr>
              <a:t>快速定点迭代法）、</a:t>
            </a:r>
            <a:r>
              <a:rPr lang="en-US" altLang="zh-CN" sz="2400" kern="0" spc="0" dirty="0">
                <a:ln>
                  <a:noFill/>
                  <a:prstDash val="sysDot"/>
                </a:ln>
                <a:solidFill>
                  <a:schemeClr val="tx1">
                    <a:lumMod val="85000"/>
                    <a:lumOff val="15000"/>
                  </a:schemeClr>
                </a:solidFill>
                <a:latin typeface="+mn-ea"/>
                <a:ea typeface="+mn-ea"/>
                <a:sym typeface="+mn-ea"/>
              </a:rPr>
              <a:t>infomaxICA</a:t>
            </a:r>
            <a:r>
              <a:rPr lang="zh-CN" altLang="en-US" sz="2400" kern="0" spc="0" dirty="0">
                <a:ln>
                  <a:noFill/>
                  <a:prstDash val="sysDot"/>
                </a:ln>
                <a:solidFill>
                  <a:schemeClr val="tx1">
                    <a:lumMod val="85000"/>
                    <a:lumOff val="15000"/>
                  </a:schemeClr>
                </a:solidFill>
                <a:latin typeface="+mn-ea"/>
                <a:ea typeface="+mn-ea"/>
                <a:sym typeface="+mn-ea"/>
              </a:rPr>
              <a:t>（信息最大化法）</a:t>
            </a:r>
            <a:endParaRPr lang="zh-CN" altLang="en-US" sz="2400" kern="0" spc="0" dirty="0">
              <a:ln>
                <a:noFill/>
                <a:prstDash val="sysDot"/>
              </a:ln>
              <a:solidFill>
                <a:schemeClr val="tx1">
                  <a:lumMod val="85000"/>
                  <a:lumOff val="15000"/>
                </a:schemeClr>
              </a:solidFill>
              <a:latin typeface="+mn-ea"/>
              <a:ea typeface="+mn-ea"/>
              <a:sym typeface="+mn-ea"/>
            </a:endParaRPr>
          </a:p>
        </p:txBody>
      </p:sp>
      <p:pic>
        <p:nvPicPr>
          <p:cNvPr id="7" name="图片 6"/>
          <p:cNvPicPr>
            <a:picLocks noChangeAspect="1"/>
          </p:cNvPicPr>
          <p:nvPr/>
        </p:nvPicPr>
        <p:blipFill>
          <a:blip r:embed="rId6"/>
          <a:stretch>
            <a:fillRect/>
          </a:stretch>
        </p:blipFill>
        <p:spPr>
          <a:xfrm>
            <a:off x="2783840" y="2709545"/>
            <a:ext cx="2729865" cy="3211830"/>
          </a:xfrm>
          <a:prstGeom prst="rect">
            <a:avLst/>
          </a:prstGeom>
        </p:spPr>
      </p:pic>
      <p:pic>
        <p:nvPicPr>
          <p:cNvPr id="8" name="图片 7"/>
          <p:cNvPicPr>
            <a:picLocks noChangeAspect="1"/>
          </p:cNvPicPr>
          <p:nvPr/>
        </p:nvPicPr>
        <p:blipFill>
          <a:blip r:embed="rId7"/>
          <a:srcRect t="29996"/>
          <a:stretch>
            <a:fillRect/>
          </a:stretch>
        </p:blipFill>
        <p:spPr>
          <a:xfrm>
            <a:off x="6096000" y="3069590"/>
            <a:ext cx="5024755" cy="2225040"/>
          </a:xfrm>
          <a:prstGeom prst="rect">
            <a:avLst/>
          </a:prstGeom>
        </p:spPr>
      </p:pic>
    </p:spTree>
    <p:custDataLst>
      <p:tags r:id="rId8"/>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en-US" b="0"/>
              <a:t>3.1.4 </a:t>
            </a:r>
            <a:r>
              <a:rPr lang="zh-CN" altLang="en-US" b="0"/>
              <a:t>生物</a:t>
            </a:r>
            <a:r>
              <a:rPr lang="zh-CN" altLang="en-US" b="0"/>
              <a:t>识别系统</a:t>
            </a:r>
            <a:endParaRPr lang="zh-CN" altLang="en-US" b="0"/>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1055370" y="2060893"/>
            <a:ext cx="9918700" cy="3317875"/>
          </a:xfrm>
          <a:prstGeom prst="rect">
            <a:avLst/>
          </a:prstGeom>
          <a:noFill/>
        </p:spPr>
        <p:txBody>
          <a:bodyPr wrap="square" lIns="0" tIns="0" rIns="0" bIns="0" rtlCol="0" anchor="t" anchorCtr="0">
            <a:noAutofit/>
          </a:bodyPr>
          <a:lstStyle/>
          <a:p>
            <a:pPr indent="0" algn="just" fontAlgn="auto">
              <a:lnSpc>
                <a:spcPct val="140000"/>
              </a:lnSpc>
            </a:pPr>
            <a:r>
              <a:rPr lang="en-US" altLang="zh-CN" sz="2400" kern="0" spc="0" dirty="0">
                <a:ln>
                  <a:noFill/>
                  <a:prstDash val="sysDot"/>
                </a:ln>
                <a:solidFill>
                  <a:schemeClr val="tx1">
                    <a:lumMod val="85000"/>
                    <a:lumOff val="15000"/>
                  </a:schemeClr>
                </a:solidFill>
                <a:latin typeface="+mn-ea"/>
                <a:ea typeface="+mn-ea"/>
                <a:sym typeface="+mn-ea"/>
              </a:rPr>
              <a:t>3.1.4.1 </a:t>
            </a:r>
            <a:r>
              <a:rPr lang="zh-CN" altLang="en-US" sz="2400" kern="0" spc="0" dirty="0">
                <a:ln>
                  <a:noFill/>
                  <a:prstDash val="sysDot"/>
                </a:ln>
                <a:solidFill>
                  <a:schemeClr val="tx1">
                    <a:lumMod val="85000"/>
                    <a:lumOff val="15000"/>
                  </a:schemeClr>
                </a:solidFill>
                <a:latin typeface="+mn-ea"/>
                <a:ea typeface="+mn-ea"/>
                <a:sym typeface="+mn-ea"/>
              </a:rPr>
              <a:t>特征</a:t>
            </a:r>
            <a:r>
              <a:rPr lang="zh-CN" altLang="en-US" sz="2400" kern="0" spc="0" dirty="0">
                <a:ln>
                  <a:noFill/>
                  <a:prstDash val="sysDot"/>
                </a:ln>
                <a:solidFill>
                  <a:schemeClr val="tx1">
                    <a:lumMod val="85000"/>
                    <a:lumOff val="15000"/>
                  </a:schemeClr>
                </a:solidFill>
                <a:latin typeface="+mn-ea"/>
                <a:ea typeface="+mn-ea"/>
                <a:sym typeface="+mn-ea"/>
              </a:rPr>
              <a:t>提取</a:t>
            </a:r>
            <a:endParaRPr lang="zh-CN" altLang="en-US" sz="2400" kern="0" spc="0" dirty="0">
              <a:ln>
                <a:noFill/>
                <a:prstDash val="sysDot"/>
              </a:ln>
              <a:solidFill>
                <a:schemeClr val="tx1">
                  <a:lumMod val="85000"/>
                  <a:lumOff val="15000"/>
                </a:schemeClr>
              </a:solidFill>
              <a:latin typeface="+mn-ea"/>
              <a:ea typeface="+mn-ea"/>
              <a:sym typeface="+mn-ea"/>
            </a:endParaRPr>
          </a:p>
          <a:p>
            <a:pPr indent="0" algn="just" fontAlgn="auto">
              <a:lnSpc>
                <a:spcPct val="140000"/>
              </a:lnSpc>
            </a:pPr>
            <a:r>
              <a:rPr lang="zh-CN" altLang="en-US" sz="2400" kern="0" spc="0" dirty="0">
                <a:ln>
                  <a:noFill/>
                  <a:prstDash val="sysDot"/>
                </a:ln>
                <a:solidFill>
                  <a:schemeClr val="tx1">
                    <a:lumMod val="85000"/>
                    <a:lumOff val="15000"/>
                  </a:schemeClr>
                </a:solidFill>
                <a:latin typeface="+mn-ea"/>
                <a:ea typeface="+mn-ea"/>
                <a:sym typeface="+mn-ea"/>
              </a:rPr>
              <a:t>时间域特征：提取信号的均值、方差、峰值等基本统计特征。</a:t>
            </a:r>
            <a:endParaRPr lang="zh-CN" altLang="en-US" sz="2400" kern="0" spc="0" dirty="0">
              <a:ln>
                <a:noFill/>
                <a:prstDash val="sysDot"/>
              </a:ln>
              <a:solidFill>
                <a:schemeClr val="tx1">
                  <a:lumMod val="85000"/>
                  <a:lumOff val="15000"/>
                </a:schemeClr>
              </a:solidFill>
              <a:latin typeface="+mn-ea"/>
              <a:ea typeface="+mn-ea"/>
              <a:sym typeface="+mn-ea"/>
            </a:endParaRPr>
          </a:p>
          <a:p>
            <a:pPr indent="0" algn="just" fontAlgn="auto">
              <a:lnSpc>
                <a:spcPct val="140000"/>
              </a:lnSpc>
            </a:pPr>
            <a:r>
              <a:rPr lang="zh-CN" altLang="en-US" sz="2400" kern="0" spc="0" dirty="0">
                <a:ln>
                  <a:noFill/>
                  <a:prstDash val="sysDot"/>
                </a:ln>
                <a:solidFill>
                  <a:schemeClr val="tx1">
                    <a:lumMod val="85000"/>
                    <a:lumOff val="15000"/>
                  </a:schemeClr>
                </a:solidFill>
                <a:latin typeface="+mn-ea"/>
                <a:ea typeface="+mn-ea"/>
                <a:sym typeface="+mn-ea"/>
              </a:rPr>
              <a:t>频率域特征：通过傅里叶变换等方法提取信号的频谱特征，分析不同频率成分的能量分布。</a:t>
            </a:r>
            <a:endParaRPr lang="zh-CN" altLang="en-US" sz="2400" kern="0" spc="0" dirty="0">
              <a:ln>
                <a:noFill/>
                <a:prstDash val="sysDot"/>
              </a:ln>
              <a:solidFill>
                <a:schemeClr val="tx1">
                  <a:lumMod val="85000"/>
                  <a:lumOff val="15000"/>
                </a:schemeClr>
              </a:solidFill>
              <a:latin typeface="+mn-ea"/>
              <a:ea typeface="+mn-ea"/>
              <a:sym typeface="+mn-ea"/>
            </a:endParaRPr>
          </a:p>
          <a:p>
            <a:pPr indent="0" algn="just" fontAlgn="auto">
              <a:lnSpc>
                <a:spcPct val="140000"/>
              </a:lnSpc>
            </a:pPr>
            <a:r>
              <a:rPr lang="zh-CN" altLang="en-US" sz="2400" kern="0" spc="0" dirty="0">
                <a:ln>
                  <a:noFill/>
                  <a:prstDash val="sysDot"/>
                </a:ln>
                <a:solidFill>
                  <a:schemeClr val="tx1">
                    <a:lumMod val="85000"/>
                    <a:lumOff val="15000"/>
                  </a:schemeClr>
                </a:solidFill>
                <a:latin typeface="+mn-ea"/>
                <a:ea typeface="+mn-ea"/>
                <a:sym typeface="+mn-ea"/>
              </a:rPr>
              <a:t>时频特征：使用小波变换等方法获取信号在时间和频率上的变化。</a:t>
            </a:r>
            <a:endParaRPr lang="zh-CN" altLang="en-US" sz="2400" kern="0" spc="0" dirty="0">
              <a:ln>
                <a:noFill/>
                <a:prstDash val="sysDot"/>
              </a:ln>
              <a:solidFill>
                <a:schemeClr val="tx1">
                  <a:lumMod val="85000"/>
                  <a:lumOff val="15000"/>
                </a:schemeClr>
              </a:solidFill>
              <a:latin typeface="+mn-ea"/>
              <a:ea typeface="+mn-ea"/>
              <a:sym typeface="+mn-ea"/>
            </a:endParaRPr>
          </a:p>
        </p:txBody>
      </p:sp>
    </p:spTree>
    <p:custDataLst>
      <p:tags r:id="rId6"/>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en-US" b="0"/>
              <a:t>3.1.4 </a:t>
            </a:r>
            <a:r>
              <a:rPr lang="zh-CN" altLang="en-US" b="0"/>
              <a:t>生物</a:t>
            </a:r>
            <a:r>
              <a:rPr lang="zh-CN" altLang="en-US" b="0"/>
              <a:t>识别系统</a:t>
            </a:r>
            <a:endParaRPr lang="zh-CN" altLang="en-US" b="0"/>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1055370" y="2061210"/>
            <a:ext cx="5668645" cy="3317875"/>
          </a:xfrm>
          <a:prstGeom prst="rect">
            <a:avLst/>
          </a:prstGeom>
          <a:noFill/>
        </p:spPr>
        <p:txBody>
          <a:bodyPr wrap="square" lIns="0" tIns="0" rIns="0" bIns="0" rtlCol="0" anchor="t" anchorCtr="0">
            <a:noAutofit/>
          </a:bodyPr>
          <a:lstStyle/>
          <a:p>
            <a:pPr indent="0" algn="just" fontAlgn="auto">
              <a:lnSpc>
                <a:spcPct val="140000"/>
              </a:lnSpc>
            </a:pPr>
            <a:r>
              <a:rPr lang="en-US" altLang="zh-CN" sz="2400" kern="0" spc="0" dirty="0">
                <a:ln>
                  <a:noFill/>
                  <a:prstDash val="sysDot"/>
                </a:ln>
                <a:solidFill>
                  <a:schemeClr val="tx1">
                    <a:lumMod val="85000"/>
                    <a:lumOff val="15000"/>
                  </a:schemeClr>
                </a:solidFill>
                <a:latin typeface="+mn-ea"/>
                <a:ea typeface="+mn-ea"/>
                <a:sym typeface="+mn-ea"/>
              </a:rPr>
              <a:t>3.1.4.1 </a:t>
            </a:r>
            <a:r>
              <a:rPr lang="zh-CN" altLang="en-US" sz="2400" kern="0" spc="0" dirty="0">
                <a:ln>
                  <a:noFill/>
                  <a:prstDash val="sysDot"/>
                </a:ln>
                <a:solidFill>
                  <a:schemeClr val="tx1">
                    <a:lumMod val="85000"/>
                    <a:lumOff val="15000"/>
                  </a:schemeClr>
                </a:solidFill>
                <a:latin typeface="+mn-ea"/>
                <a:ea typeface="+mn-ea"/>
                <a:sym typeface="+mn-ea"/>
              </a:rPr>
              <a:t>特征</a:t>
            </a:r>
            <a:r>
              <a:rPr lang="zh-CN" altLang="en-US" sz="2400" kern="0" spc="0" dirty="0">
                <a:ln>
                  <a:noFill/>
                  <a:prstDash val="sysDot"/>
                </a:ln>
                <a:solidFill>
                  <a:schemeClr val="tx1">
                    <a:lumMod val="85000"/>
                    <a:lumOff val="15000"/>
                  </a:schemeClr>
                </a:solidFill>
                <a:latin typeface="+mn-ea"/>
                <a:ea typeface="+mn-ea"/>
                <a:sym typeface="+mn-ea"/>
              </a:rPr>
              <a:t>提取</a:t>
            </a:r>
            <a:endParaRPr lang="zh-CN" altLang="en-US" sz="2400" kern="0" spc="0" dirty="0">
              <a:ln>
                <a:noFill/>
                <a:prstDash val="sysDot"/>
              </a:ln>
              <a:solidFill>
                <a:schemeClr val="tx1">
                  <a:lumMod val="85000"/>
                  <a:lumOff val="15000"/>
                </a:schemeClr>
              </a:solidFill>
              <a:latin typeface="+mn-ea"/>
              <a:ea typeface="+mn-ea"/>
              <a:sym typeface="+mn-ea"/>
            </a:endParaRPr>
          </a:p>
          <a:p>
            <a:pPr indent="0" algn="just" fontAlgn="auto">
              <a:lnSpc>
                <a:spcPct val="140000"/>
              </a:lnSpc>
            </a:pPr>
            <a:r>
              <a:rPr lang="zh-CN" altLang="en-US" sz="2400" kern="0" spc="0" dirty="0">
                <a:ln>
                  <a:noFill/>
                  <a:prstDash val="sysDot"/>
                </a:ln>
                <a:solidFill>
                  <a:schemeClr val="tx1">
                    <a:lumMod val="85000"/>
                    <a:lumOff val="15000"/>
                  </a:schemeClr>
                </a:solidFill>
                <a:latin typeface="+mn-ea"/>
                <a:ea typeface="+mn-ea"/>
                <a:sym typeface="+mn-ea"/>
              </a:rPr>
              <a:t>广泛使用的有自回归滑动平均模型</a:t>
            </a:r>
            <a:r>
              <a:rPr lang="en-US" altLang="zh-CN" sz="2400" kern="0" spc="0" dirty="0">
                <a:ln>
                  <a:noFill/>
                  <a:prstDash val="sysDot"/>
                </a:ln>
                <a:solidFill>
                  <a:schemeClr val="tx1">
                    <a:lumMod val="85000"/>
                    <a:lumOff val="15000"/>
                  </a:schemeClr>
                </a:solidFill>
                <a:latin typeface="+mn-ea"/>
                <a:ea typeface="+mn-ea"/>
                <a:sym typeface="+mn-ea"/>
              </a:rPr>
              <a:t>ARMA</a:t>
            </a:r>
            <a:r>
              <a:rPr lang="zh-CN" altLang="en-US" sz="2400" kern="0" spc="0" dirty="0">
                <a:ln>
                  <a:noFill/>
                  <a:prstDash val="sysDot"/>
                </a:ln>
                <a:solidFill>
                  <a:schemeClr val="tx1">
                    <a:lumMod val="85000"/>
                    <a:lumOff val="15000"/>
                  </a:schemeClr>
                </a:solidFill>
                <a:latin typeface="+mn-ea"/>
                <a:ea typeface="+mn-ea"/>
                <a:sym typeface="+mn-ea"/>
              </a:rPr>
              <a:t>，小波包分解</a:t>
            </a:r>
            <a:r>
              <a:rPr lang="en-US" altLang="zh-CN" sz="2400" kern="0" spc="0" dirty="0">
                <a:ln>
                  <a:noFill/>
                  <a:prstDash val="sysDot"/>
                </a:ln>
                <a:solidFill>
                  <a:schemeClr val="tx1">
                    <a:lumMod val="85000"/>
                    <a:lumOff val="15000"/>
                  </a:schemeClr>
                </a:solidFill>
                <a:latin typeface="+mn-ea"/>
                <a:ea typeface="+mn-ea"/>
                <a:sym typeface="+mn-ea"/>
              </a:rPr>
              <a:t>WPD</a:t>
            </a:r>
            <a:r>
              <a:rPr lang="zh-CN" altLang="en-US" sz="2400" kern="0" spc="0" dirty="0">
                <a:ln>
                  <a:noFill/>
                  <a:prstDash val="sysDot"/>
                </a:ln>
                <a:solidFill>
                  <a:schemeClr val="tx1">
                    <a:lumMod val="85000"/>
                    <a:lumOff val="15000"/>
                  </a:schemeClr>
                </a:solidFill>
                <a:latin typeface="+mn-ea"/>
                <a:ea typeface="+mn-ea"/>
                <a:sym typeface="+mn-ea"/>
              </a:rPr>
              <a:t>，功率谱密度</a:t>
            </a:r>
            <a:r>
              <a:rPr lang="en-US" altLang="zh-CN" sz="2400" kern="0" spc="0" dirty="0">
                <a:ln>
                  <a:noFill/>
                  <a:prstDash val="sysDot"/>
                </a:ln>
                <a:solidFill>
                  <a:schemeClr val="tx1">
                    <a:lumMod val="85000"/>
                    <a:lumOff val="15000"/>
                  </a:schemeClr>
                </a:solidFill>
                <a:latin typeface="+mn-ea"/>
                <a:ea typeface="+mn-ea"/>
                <a:sym typeface="+mn-ea"/>
              </a:rPr>
              <a:t>PSD</a:t>
            </a:r>
            <a:r>
              <a:rPr lang="zh-CN" altLang="en-US" sz="2400" kern="0" spc="0" dirty="0">
                <a:ln>
                  <a:noFill/>
                  <a:prstDash val="sysDot"/>
                </a:ln>
                <a:solidFill>
                  <a:schemeClr val="tx1">
                    <a:lumMod val="85000"/>
                    <a:lumOff val="15000"/>
                  </a:schemeClr>
                </a:solidFill>
                <a:latin typeface="+mn-ea"/>
                <a:ea typeface="+mn-ea"/>
                <a:sym typeface="+mn-ea"/>
              </a:rPr>
              <a:t>，子频带的能量特征等</a:t>
            </a:r>
            <a:r>
              <a:rPr lang="zh-CN" altLang="en-US" sz="2400" kern="0" spc="0" dirty="0">
                <a:ln>
                  <a:noFill/>
                  <a:prstDash val="sysDot"/>
                </a:ln>
                <a:solidFill>
                  <a:schemeClr val="tx1">
                    <a:lumMod val="85000"/>
                    <a:lumOff val="15000"/>
                  </a:schemeClr>
                </a:solidFill>
                <a:latin typeface="+mn-ea"/>
                <a:ea typeface="+mn-ea"/>
                <a:sym typeface="+mn-ea"/>
              </a:rPr>
              <a:t>算法。</a:t>
            </a:r>
            <a:endParaRPr lang="zh-CN" altLang="en-US" sz="2400" kern="0" spc="0" dirty="0">
              <a:ln>
                <a:noFill/>
                <a:prstDash val="sysDot"/>
              </a:ln>
              <a:solidFill>
                <a:schemeClr val="tx1">
                  <a:lumMod val="85000"/>
                  <a:lumOff val="15000"/>
                </a:schemeClr>
              </a:solidFill>
              <a:latin typeface="+mn-ea"/>
              <a:ea typeface="+mn-ea"/>
              <a:sym typeface="+mn-ea"/>
            </a:endParaRPr>
          </a:p>
        </p:txBody>
      </p:sp>
      <p:pic>
        <p:nvPicPr>
          <p:cNvPr id="6" name="图片 5" descr="f52e7a8eb2562f1e5274e59e4ac5b153"/>
          <p:cNvPicPr>
            <a:picLocks noChangeAspect="1"/>
          </p:cNvPicPr>
          <p:nvPr/>
        </p:nvPicPr>
        <p:blipFill>
          <a:blip r:embed="rId6"/>
          <a:stretch>
            <a:fillRect/>
          </a:stretch>
        </p:blipFill>
        <p:spPr>
          <a:xfrm>
            <a:off x="7392035" y="1988820"/>
            <a:ext cx="2985135" cy="3543935"/>
          </a:xfrm>
          <a:prstGeom prst="rect">
            <a:avLst/>
          </a:prstGeom>
        </p:spPr>
      </p:pic>
      <p:sp>
        <p:nvSpPr>
          <p:cNvPr id="7" name="文本框 6"/>
          <p:cNvSpPr txBox="1"/>
          <p:nvPr/>
        </p:nvSpPr>
        <p:spPr>
          <a:xfrm>
            <a:off x="8400415" y="5589270"/>
            <a:ext cx="1149350" cy="275590"/>
          </a:xfrm>
          <a:prstGeom prst="rect">
            <a:avLst/>
          </a:prstGeom>
          <a:noFill/>
        </p:spPr>
        <p:txBody>
          <a:bodyPr wrap="square" rtlCol="0">
            <a:spAutoFit/>
          </a:bodyPr>
          <a:p>
            <a:r>
              <a:rPr lang="en-US" altLang="zh-CN" sz="1200"/>
              <a:t>ARMA</a:t>
            </a:r>
            <a:r>
              <a:rPr lang="zh-CN" altLang="en-US" sz="1200"/>
              <a:t>示意图</a:t>
            </a:r>
            <a:endParaRPr lang="zh-CN" altLang="en-US" sz="1200"/>
          </a:p>
        </p:txBody>
      </p:sp>
    </p:spTree>
    <p:custDataLst>
      <p:tags r:id="rId7"/>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en-US" b="0"/>
              <a:t>3.1.4 </a:t>
            </a:r>
            <a:r>
              <a:rPr lang="zh-CN" altLang="en-US" b="0"/>
              <a:t>生物</a:t>
            </a:r>
            <a:r>
              <a:rPr lang="zh-CN" altLang="en-US" b="0"/>
              <a:t>识别系统</a:t>
            </a:r>
            <a:endParaRPr lang="zh-CN" altLang="en-US" b="0"/>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1055370" y="2060893"/>
            <a:ext cx="9918700" cy="3317875"/>
          </a:xfrm>
          <a:prstGeom prst="rect">
            <a:avLst/>
          </a:prstGeom>
          <a:noFill/>
        </p:spPr>
        <p:txBody>
          <a:bodyPr wrap="square" lIns="0" tIns="0" rIns="0" bIns="0" rtlCol="0" anchor="t" anchorCtr="0">
            <a:noAutofit/>
          </a:bodyPr>
          <a:lstStyle/>
          <a:p>
            <a:pPr indent="0" algn="just" fontAlgn="auto">
              <a:lnSpc>
                <a:spcPct val="170000"/>
              </a:lnSpc>
            </a:pPr>
            <a:r>
              <a:rPr lang="en-US" altLang="zh-CN" sz="2800" kern="0" spc="0" dirty="0">
                <a:ln>
                  <a:noFill/>
                  <a:prstDash val="sysDot"/>
                </a:ln>
                <a:solidFill>
                  <a:schemeClr val="tx1">
                    <a:lumMod val="85000"/>
                    <a:lumOff val="15000"/>
                  </a:schemeClr>
                </a:solidFill>
                <a:latin typeface="+mn-ea"/>
                <a:ea typeface="+mn-ea"/>
                <a:sym typeface="+mn-ea"/>
              </a:rPr>
              <a:t>3.1.4.2 </a:t>
            </a:r>
            <a:r>
              <a:rPr lang="zh-CN" altLang="en-US" sz="2800" kern="0" spc="0" dirty="0">
                <a:ln>
                  <a:noFill/>
                  <a:prstDash val="sysDot"/>
                </a:ln>
                <a:solidFill>
                  <a:schemeClr val="tx1">
                    <a:lumMod val="85000"/>
                    <a:lumOff val="15000"/>
                  </a:schemeClr>
                </a:solidFill>
                <a:latin typeface="+mn-ea"/>
                <a:ea typeface="+mn-ea"/>
                <a:sym typeface="+mn-ea"/>
              </a:rPr>
              <a:t>信号分类与解码</a:t>
            </a:r>
            <a:endParaRPr lang="zh-CN" altLang="en-US" sz="2800" kern="0" spc="0" dirty="0">
              <a:ln>
                <a:noFill/>
                <a:prstDash val="sysDot"/>
              </a:ln>
              <a:solidFill>
                <a:schemeClr val="tx1">
                  <a:lumMod val="85000"/>
                  <a:lumOff val="15000"/>
                </a:schemeClr>
              </a:solidFill>
              <a:latin typeface="+mn-ea"/>
              <a:ea typeface="+mn-ea"/>
              <a:sym typeface="+mn-ea"/>
            </a:endParaRPr>
          </a:p>
          <a:p>
            <a:pPr indent="0" algn="just" fontAlgn="auto">
              <a:lnSpc>
                <a:spcPct val="170000"/>
              </a:lnSpc>
            </a:pPr>
            <a:r>
              <a:rPr lang="zh-CN" altLang="en-US" sz="2800" kern="0" spc="0" dirty="0">
                <a:ln>
                  <a:noFill/>
                  <a:prstDash val="sysDot"/>
                </a:ln>
                <a:solidFill>
                  <a:schemeClr val="tx1">
                    <a:lumMod val="85000"/>
                    <a:lumOff val="15000"/>
                  </a:schemeClr>
                </a:solidFill>
                <a:latin typeface="+mn-ea"/>
                <a:ea typeface="+mn-ea"/>
                <a:sym typeface="+mn-ea"/>
              </a:rPr>
              <a:t>机器学习算法：应用分类算法（如支持向量机、随机森林、神经网络等）对提取的特征进行训练，以识别用户的意图。</a:t>
            </a:r>
            <a:endParaRPr lang="zh-CN" altLang="en-US" sz="2800" kern="0" spc="0" dirty="0">
              <a:ln>
                <a:noFill/>
                <a:prstDash val="sysDot"/>
              </a:ln>
              <a:solidFill>
                <a:schemeClr val="tx1">
                  <a:lumMod val="85000"/>
                  <a:lumOff val="15000"/>
                </a:schemeClr>
              </a:solidFill>
              <a:latin typeface="+mn-ea"/>
              <a:ea typeface="+mn-ea"/>
              <a:sym typeface="+mn-ea"/>
            </a:endParaRPr>
          </a:p>
          <a:p>
            <a:pPr indent="0" algn="just" fontAlgn="auto">
              <a:lnSpc>
                <a:spcPct val="170000"/>
              </a:lnSpc>
            </a:pPr>
            <a:r>
              <a:rPr lang="zh-CN" altLang="en-US" sz="2800" kern="0" spc="0" dirty="0">
                <a:ln>
                  <a:noFill/>
                  <a:prstDash val="sysDot"/>
                </a:ln>
                <a:solidFill>
                  <a:schemeClr val="tx1">
                    <a:lumMod val="85000"/>
                    <a:lumOff val="15000"/>
                  </a:schemeClr>
                </a:solidFill>
                <a:latin typeface="+mn-ea"/>
                <a:ea typeface="+mn-ea"/>
                <a:sym typeface="+mn-ea"/>
              </a:rPr>
              <a:t>解码策略：将分类结果转化为具体的控制命令，如移动假肢、选择字母等。</a:t>
            </a:r>
            <a:endParaRPr lang="zh-CN" altLang="en-US" sz="2800" kern="0" spc="0" dirty="0">
              <a:ln>
                <a:noFill/>
                <a:prstDash val="sysDot"/>
              </a:ln>
              <a:solidFill>
                <a:schemeClr val="tx1">
                  <a:lumMod val="85000"/>
                  <a:lumOff val="15000"/>
                </a:schemeClr>
              </a:solidFill>
              <a:latin typeface="+mn-ea"/>
              <a:ea typeface="+mn-ea"/>
              <a:sym typeface="+mn-ea"/>
            </a:endParaRPr>
          </a:p>
        </p:txBody>
      </p:sp>
    </p:spTree>
    <p:custDataLst>
      <p:tags r:id="rId6"/>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en-US" b="0"/>
              <a:t>3.1.4 </a:t>
            </a:r>
            <a:r>
              <a:rPr lang="zh-CN" altLang="en-US" b="0"/>
              <a:t>生物</a:t>
            </a:r>
            <a:r>
              <a:rPr lang="zh-CN" altLang="en-US" b="0"/>
              <a:t>识别系统</a:t>
            </a:r>
            <a:endParaRPr lang="zh-CN" altLang="en-US" b="0"/>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1055370" y="2060893"/>
            <a:ext cx="9918700" cy="3317875"/>
          </a:xfrm>
          <a:prstGeom prst="rect">
            <a:avLst/>
          </a:prstGeom>
          <a:noFill/>
        </p:spPr>
        <p:txBody>
          <a:bodyPr wrap="square" lIns="0" tIns="0" rIns="0" bIns="0" rtlCol="0" anchor="t" anchorCtr="0">
            <a:noAutofit/>
          </a:bodyPr>
          <a:lstStyle/>
          <a:p>
            <a:pPr indent="0" algn="just" fontAlgn="auto">
              <a:lnSpc>
                <a:spcPct val="170000"/>
              </a:lnSpc>
            </a:pPr>
            <a:r>
              <a:rPr lang="en-US" altLang="zh-CN" sz="2800" kern="0" spc="0" dirty="0">
                <a:ln>
                  <a:noFill/>
                  <a:prstDash val="sysDot"/>
                </a:ln>
                <a:solidFill>
                  <a:schemeClr val="tx1">
                    <a:lumMod val="85000"/>
                    <a:lumOff val="15000"/>
                  </a:schemeClr>
                </a:solidFill>
                <a:latin typeface="+mn-ea"/>
                <a:ea typeface="+mn-ea"/>
                <a:sym typeface="+mn-ea"/>
              </a:rPr>
              <a:t>3.1.4.3 </a:t>
            </a:r>
            <a:r>
              <a:rPr lang="zh-CN" altLang="en-US" sz="2800" kern="0" spc="0" dirty="0">
                <a:ln>
                  <a:noFill/>
                  <a:prstDash val="sysDot"/>
                </a:ln>
                <a:solidFill>
                  <a:schemeClr val="tx1">
                    <a:lumMod val="85000"/>
                    <a:lumOff val="15000"/>
                  </a:schemeClr>
                </a:solidFill>
                <a:latin typeface="+mn-ea"/>
                <a:ea typeface="+mn-ea"/>
                <a:sym typeface="+mn-ea"/>
              </a:rPr>
              <a:t>反馈</a:t>
            </a:r>
            <a:r>
              <a:rPr lang="zh-CN" altLang="en-US" sz="2800" kern="0" spc="0" dirty="0">
                <a:ln>
                  <a:noFill/>
                  <a:prstDash val="sysDot"/>
                </a:ln>
                <a:solidFill>
                  <a:schemeClr val="tx1">
                    <a:lumMod val="85000"/>
                    <a:lumOff val="15000"/>
                  </a:schemeClr>
                </a:solidFill>
                <a:latin typeface="+mn-ea"/>
                <a:ea typeface="+mn-ea"/>
                <a:sym typeface="+mn-ea"/>
              </a:rPr>
              <a:t>机制</a:t>
            </a:r>
            <a:endParaRPr lang="zh-CN" altLang="en-US" sz="2800" kern="0" spc="0" dirty="0">
              <a:ln>
                <a:noFill/>
                <a:prstDash val="sysDot"/>
              </a:ln>
              <a:solidFill>
                <a:schemeClr val="tx1">
                  <a:lumMod val="85000"/>
                  <a:lumOff val="15000"/>
                </a:schemeClr>
              </a:solidFill>
              <a:latin typeface="+mn-ea"/>
              <a:ea typeface="+mn-ea"/>
              <a:sym typeface="+mn-ea"/>
            </a:endParaRPr>
          </a:p>
          <a:p>
            <a:pPr indent="0" algn="just" fontAlgn="auto">
              <a:lnSpc>
                <a:spcPct val="170000"/>
              </a:lnSpc>
            </a:pPr>
            <a:r>
              <a:rPr lang="zh-CN" altLang="en-US" sz="2800" kern="0" spc="0" dirty="0">
                <a:ln>
                  <a:noFill/>
                  <a:prstDash val="sysDot"/>
                </a:ln>
                <a:solidFill>
                  <a:schemeClr val="tx1">
                    <a:lumMod val="85000"/>
                    <a:lumOff val="15000"/>
                  </a:schemeClr>
                </a:solidFill>
                <a:latin typeface="+mn-ea"/>
                <a:ea typeface="+mn-ea"/>
                <a:sym typeface="+mn-ea"/>
              </a:rPr>
              <a:t>实时反馈：将解码结果反馈给用户，帮助他们调整思维或意图，以提高控制精度。</a:t>
            </a:r>
            <a:endParaRPr lang="zh-CN" altLang="en-US" sz="2800" kern="0" spc="0" dirty="0">
              <a:ln>
                <a:noFill/>
                <a:prstDash val="sysDot"/>
              </a:ln>
              <a:solidFill>
                <a:schemeClr val="tx1">
                  <a:lumMod val="85000"/>
                  <a:lumOff val="15000"/>
                </a:schemeClr>
              </a:solidFill>
              <a:latin typeface="+mn-ea"/>
              <a:ea typeface="+mn-ea"/>
              <a:sym typeface="+mn-ea"/>
            </a:endParaRPr>
          </a:p>
          <a:p>
            <a:pPr indent="0" algn="just" fontAlgn="auto">
              <a:lnSpc>
                <a:spcPct val="170000"/>
              </a:lnSpc>
            </a:pPr>
            <a:r>
              <a:rPr lang="zh-CN" altLang="en-US" sz="2800" kern="0" spc="0" dirty="0">
                <a:ln>
                  <a:noFill/>
                  <a:prstDash val="sysDot"/>
                </a:ln>
                <a:solidFill>
                  <a:schemeClr val="tx1">
                    <a:lumMod val="85000"/>
                    <a:lumOff val="15000"/>
                  </a:schemeClr>
                </a:solidFill>
                <a:latin typeface="+mn-ea"/>
                <a:ea typeface="+mn-ea"/>
                <a:sym typeface="+mn-ea"/>
              </a:rPr>
              <a:t>适应性训练：根据用户的反馈和表现，动态调整系统参数，以提高系统的适应性和准确性。</a:t>
            </a:r>
            <a:endParaRPr lang="zh-CN" altLang="en-US" sz="2800" kern="0" spc="0" dirty="0">
              <a:ln>
                <a:noFill/>
                <a:prstDash val="sysDot"/>
              </a:ln>
              <a:solidFill>
                <a:schemeClr val="tx1">
                  <a:lumMod val="85000"/>
                  <a:lumOff val="15000"/>
                </a:schemeClr>
              </a:solidFill>
              <a:latin typeface="+mn-ea"/>
              <a:ea typeface="+mn-ea"/>
              <a:sym typeface="+mn-ea"/>
            </a:endParaRPr>
          </a:p>
        </p:txBody>
      </p:sp>
    </p:spTree>
    <p:custDataLst>
      <p:tags r:id="rId6"/>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37285" y="775970"/>
            <a:ext cx="10121900" cy="720090"/>
          </a:xfrm>
        </p:spPr>
        <p:txBody>
          <a:bodyPr/>
          <a:lstStyle/>
          <a:p>
            <a:r>
              <a:rPr lang="zh-CN" altLang="en-US"/>
              <a:t>参考</a:t>
            </a:r>
            <a:r>
              <a:rPr lang="zh-CN" altLang="en-US"/>
              <a:t>文献</a:t>
            </a:r>
            <a:endParaRPr lang="zh-CN" altLang="en-US"/>
          </a:p>
        </p:txBody>
      </p:sp>
      <p:sp>
        <p:nvSpPr>
          <p:cNvPr id="3" name="矩形 2"/>
          <p:cNvSpPr/>
          <p:nvPr>
            <p:custDataLst>
              <p:tags r:id="rId2"/>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994150" y="-1431925"/>
            <a:ext cx="420497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767715" y="1926590"/>
            <a:ext cx="10667365" cy="4662170"/>
          </a:xfrm>
          <a:prstGeom prst="rect">
            <a:avLst/>
          </a:prstGeom>
          <a:noFill/>
        </p:spPr>
        <p:txBody>
          <a:bodyPr wrap="square" lIns="0" tIns="0" rIns="0" bIns="0" rtlCol="0" anchor="t" anchorCtr="0">
            <a:noAutofit/>
          </a:bodyPr>
          <a:lstStyle/>
          <a:p>
            <a:pPr indent="0" algn="just" fontAlgn="auto">
              <a:lnSpc>
                <a:spcPct val="130000"/>
              </a:lnSpc>
            </a:pPr>
            <a:r>
              <a:rPr lang="zh-CN" altLang="en-US" sz="1000" kern="0" spc="0" dirty="0">
                <a:ln>
                  <a:noFill/>
                  <a:prstDash val="sysDot"/>
                </a:ln>
                <a:solidFill>
                  <a:schemeClr val="tx1">
                    <a:lumMod val="85000"/>
                    <a:lumOff val="15000"/>
                  </a:schemeClr>
                </a:solidFill>
                <a:latin typeface="+mn-ea"/>
                <a:ea typeface="+mn-ea"/>
                <a:sym typeface="+mn-ea"/>
              </a:rPr>
              <a:t>贺庆</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郝思聪</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司娟宁</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等</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面向脑机接口的脑电采集设备硬件系统综述</a:t>
            </a:r>
            <a:r>
              <a:rPr lang="en-US" altLang="zh-CN" sz="1000" kern="0" spc="0" dirty="0">
                <a:ln>
                  <a:noFill/>
                  <a:prstDash val="sysDot"/>
                </a:ln>
                <a:solidFill>
                  <a:schemeClr val="tx1">
                    <a:lumMod val="85000"/>
                    <a:lumOff val="15000"/>
                  </a:schemeClr>
                </a:solidFill>
                <a:latin typeface="+mn-ea"/>
                <a:ea typeface="+mn-ea"/>
                <a:sym typeface="+mn-ea"/>
              </a:rPr>
              <a:t>[J].</a:t>
            </a:r>
            <a:r>
              <a:rPr lang="zh-CN" altLang="en-US" sz="1000" kern="0" spc="0" dirty="0">
                <a:ln>
                  <a:noFill/>
                  <a:prstDash val="sysDot"/>
                </a:ln>
                <a:solidFill>
                  <a:schemeClr val="tx1">
                    <a:lumMod val="85000"/>
                    <a:lumOff val="15000"/>
                  </a:schemeClr>
                </a:solidFill>
                <a:latin typeface="+mn-ea"/>
                <a:ea typeface="+mn-ea"/>
                <a:sym typeface="+mn-ea"/>
              </a:rPr>
              <a:t>中国生物医学工程学报</a:t>
            </a:r>
            <a:r>
              <a:rPr lang="en-US" altLang="zh-CN" sz="1000" kern="0" spc="0" dirty="0">
                <a:ln>
                  <a:noFill/>
                  <a:prstDash val="sysDot"/>
                </a:ln>
                <a:solidFill>
                  <a:schemeClr val="tx1">
                    <a:lumMod val="85000"/>
                    <a:lumOff val="15000"/>
                  </a:schemeClr>
                </a:solidFill>
                <a:latin typeface="+mn-ea"/>
                <a:ea typeface="+mn-ea"/>
                <a:sym typeface="+mn-ea"/>
              </a:rPr>
              <a:t>,2020,39(06):747-758.</a:t>
            </a:r>
            <a:endParaRPr lang="en-US" altLang="zh-CN" sz="10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zh-CN" altLang="en-US" sz="1000" kern="0" spc="0" dirty="0">
                <a:ln>
                  <a:noFill/>
                  <a:prstDash val="sysDot"/>
                </a:ln>
                <a:solidFill>
                  <a:schemeClr val="tx1">
                    <a:lumMod val="85000"/>
                    <a:lumOff val="15000"/>
                  </a:schemeClr>
                </a:solidFill>
                <a:latin typeface="+mn-ea"/>
                <a:ea typeface="+mn-ea"/>
                <a:sym typeface="+mn-ea"/>
              </a:rPr>
              <a:t>盖淑萍</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刘军涛</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刘欣阳</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等</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新型</a:t>
            </a:r>
            <a:r>
              <a:rPr lang="en-US" altLang="zh-CN" sz="1000" kern="0" spc="0" dirty="0">
                <a:ln>
                  <a:noFill/>
                  <a:prstDash val="sysDot"/>
                </a:ln>
                <a:solidFill>
                  <a:schemeClr val="tx1">
                    <a:lumMod val="85000"/>
                    <a:lumOff val="15000"/>
                  </a:schemeClr>
                </a:solidFill>
                <a:latin typeface="+mn-ea"/>
                <a:ea typeface="+mn-ea"/>
                <a:sym typeface="+mn-ea"/>
              </a:rPr>
              <a:t>EEG</a:t>
            </a:r>
            <a:r>
              <a:rPr lang="zh-CN" altLang="en-US" sz="1000" kern="0" spc="0" dirty="0">
                <a:ln>
                  <a:noFill/>
                  <a:prstDash val="sysDot"/>
                </a:ln>
                <a:solidFill>
                  <a:schemeClr val="tx1">
                    <a:lumMod val="85000"/>
                    <a:lumOff val="15000"/>
                  </a:schemeClr>
                </a:solidFill>
                <a:latin typeface="+mn-ea"/>
                <a:ea typeface="+mn-ea"/>
                <a:sym typeface="+mn-ea"/>
              </a:rPr>
              <a:t>检测干电极设计制备和测试研究</a:t>
            </a:r>
            <a:r>
              <a:rPr lang="en-US" altLang="zh-CN" sz="1000" kern="0" spc="0" dirty="0">
                <a:ln>
                  <a:noFill/>
                  <a:prstDash val="sysDot"/>
                </a:ln>
                <a:solidFill>
                  <a:schemeClr val="tx1">
                    <a:lumMod val="85000"/>
                    <a:lumOff val="15000"/>
                  </a:schemeClr>
                </a:solidFill>
                <a:latin typeface="+mn-ea"/>
                <a:ea typeface="+mn-ea"/>
                <a:sym typeface="+mn-ea"/>
              </a:rPr>
              <a:t>[J].</a:t>
            </a:r>
            <a:r>
              <a:rPr lang="zh-CN" altLang="en-US" sz="1000" kern="0" spc="0" dirty="0">
                <a:ln>
                  <a:noFill/>
                  <a:prstDash val="sysDot"/>
                </a:ln>
                <a:solidFill>
                  <a:schemeClr val="tx1">
                    <a:lumMod val="85000"/>
                    <a:lumOff val="15000"/>
                  </a:schemeClr>
                </a:solidFill>
                <a:latin typeface="+mn-ea"/>
                <a:ea typeface="+mn-ea"/>
                <a:sym typeface="+mn-ea"/>
              </a:rPr>
              <a:t>仪器仪表学报</a:t>
            </a:r>
            <a:r>
              <a:rPr lang="en-US" altLang="zh-CN" sz="1000" kern="0" spc="0" dirty="0">
                <a:ln>
                  <a:noFill/>
                  <a:prstDash val="sysDot"/>
                </a:ln>
                <a:solidFill>
                  <a:schemeClr val="tx1">
                    <a:lumMod val="85000"/>
                    <a:lumOff val="15000"/>
                  </a:schemeClr>
                </a:solidFill>
                <a:latin typeface="+mn-ea"/>
                <a:ea typeface="+mn-ea"/>
                <a:sym typeface="+mn-ea"/>
              </a:rPr>
              <a:t>,2016,37(01):144-151.DOI:10.19650/j.cnki.cjsi.2016.01.020.</a:t>
            </a:r>
            <a:endParaRPr lang="en-US" altLang="zh-CN" sz="10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zh-CN" altLang="en-US" sz="1000" kern="0" spc="0" dirty="0">
                <a:ln>
                  <a:noFill/>
                  <a:prstDash val="sysDot"/>
                </a:ln>
                <a:solidFill>
                  <a:schemeClr val="tx1">
                    <a:lumMod val="85000"/>
                    <a:lumOff val="15000"/>
                  </a:schemeClr>
                </a:solidFill>
                <a:latin typeface="+mn-ea"/>
                <a:ea typeface="+mn-ea"/>
                <a:sym typeface="+mn-ea"/>
              </a:rPr>
              <a:t>赵启斌</a:t>
            </a:r>
            <a:r>
              <a:rPr lang="en-US" altLang="zh-CN" sz="1000" kern="0" spc="0" dirty="0">
                <a:ln>
                  <a:noFill/>
                  <a:prstDash val="sysDot"/>
                </a:ln>
                <a:solidFill>
                  <a:schemeClr val="tx1">
                    <a:lumMod val="85000"/>
                    <a:lumOff val="15000"/>
                  </a:schemeClr>
                </a:solidFill>
                <a:latin typeface="+mn-ea"/>
                <a:ea typeface="+mn-ea"/>
                <a:sym typeface="+mn-ea"/>
              </a:rPr>
              <a:t>.EEG</a:t>
            </a:r>
            <a:r>
              <a:rPr lang="zh-CN" altLang="en-US" sz="1000" kern="0" spc="0" dirty="0">
                <a:ln>
                  <a:noFill/>
                  <a:prstDash val="sysDot"/>
                </a:ln>
                <a:solidFill>
                  <a:schemeClr val="tx1">
                    <a:lumMod val="85000"/>
                    <a:lumOff val="15000"/>
                  </a:schemeClr>
                </a:solidFill>
                <a:latin typeface="+mn-ea"/>
                <a:ea typeface="+mn-ea"/>
                <a:sym typeface="+mn-ea"/>
              </a:rPr>
              <a:t>时空特征分析及其在</a:t>
            </a:r>
            <a:r>
              <a:rPr lang="en-US" altLang="zh-CN" sz="1000" kern="0" spc="0" dirty="0">
                <a:ln>
                  <a:noFill/>
                  <a:prstDash val="sysDot"/>
                </a:ln>
                <a:solidFill>
                  <a:schemeClr val="tx1">
                    <a:lumMod val="85000"/>
                    <a:lumOff val="15000"/>
                  </a:schemeClr>
                </a:solidFill>
                <a:latin typeface="+mn-ea"/>
                <a:ea typeface="+mn-ea"/>
                <a:sym typeface="+mn-ea"/>
              </a:rPr>
              <a:t>BCI</a:t>
            </a:r>
            <a:r>
              <a:rPr lang="zh-CN" altLang="en-US" sz="1000" kern="0" spc="0" dirty="0">
                <a:ln>
                  <a:noFill/>
                  <a:prstDash val="sysDot"/>
                </a:ln>
                <a:solidFill>
                  <a:schemeClr val="tx1">
                    <a:lumMod val="85000"/>
                    <a:lumOff val="15000"/>
                  </a:schemeClr>
                </a:solidFill>
                <a:latin typeface="+mn-ea"/>
                <a:ea typeface="+mn-ea"/>
                <a:sym typeface="+mn-ea"/>
              </a:rPr>
              <a:t>中的应用</a:t>
            </a:r>
            <a:r>
              <a:rPr lang="en-US" altLang="zh-CN" sz="1000" kern="0" spc="0" dirty="0">
                <a:ln>
                  <a:noFill/>
                  <a:prstDash val="sysDot"/>
                </a:ln>
                <a:solidFill>
                  <a:schemeClr val="tx1">
                    <a:lumMod val="85000"/>
                    <a:lumOff val="15000"/>
                  </a:schemeClr>
                </a:solidFill>
                <a:latin typeface="+mn-ea"/>
                <a:ea typeface="+mn-ea"/>
                <a:sym typeface="+mn-ea"/>
              </a:rPr>
              <a:t>[D].</a:t>
            </a:r>
            <a:r>
              <a:rPr lang="zh-CN" altLang="en-US" sz="1000" kern="0" spc="0" dirty="0">
                <a:ln>
                  <a:noFill/>
                  <a:prstDash val="sysDot"/>
                </a:ln>
                <a:solidFill>
                  <a:schemeClr val="tx1">
                    <a:lumMod val="85000"/>
                    <a:lumOff val="15000"/>
                  </a:schemeClr>
                </a:solidFill>
                <a:latin typeface="+mn-ea"/>
                <a:ea typeface="+mn-ea"/>
                <a:sym typeface="+mn-ea"/>
              </a:rPr>
              <a:t>上海交通大学</a:t>
            </a:r>
            <a:r>
              <a:rPr lang="en-US" altLang="zh-CN" sz="1000" kern="0" spc="0" dirty="0">
                <a:ln>
                  <a:noFill/>
                  <a:prstDash val="sysDot"/>
                </a:ln>
                <a:solidFill>
                  <a:schemeClr val="tx1">
                    <a:lumMod val="85000"/>
                    <a:lumOff val="15000"/>
                  </a:schemeClr>
                </a:solidFill>
                <a:latin typeface="+mn-ea"/>
                <a:ea typeface="+mn-ea"/>
                <a:sym typeface="+mn-ea"/>
              </a:rPr>
              <a:t>,2008. </a:t>
            </a:r>
            <a:endParaRPr lang="en-US" altLang="zh-CN" sz="10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zh-CN" altLang="en-US" sz="1000" kern="0" spc="0" dirty="0">
                <a:ln>
                  <a:noFill/>
                  <a:prstDash val="sysDot"/>
                </a:ln>
                <a:solidFill>
                  <a:schemeClr val="tx1">
                    <a:lumMod val="85000"/>
                    <a:lumOff val="15000"/>
                  </a:schemeClr>
                </a:solidFill>
                <a:latin typeface="+mn-ea"/>
                <a:ea typeface="+mn-ea"/>
                <a:sym typeface="+mn-ea"/>
              </a:rPr>
              <a:t>高上凯</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浅谈脑</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机接口的发展现状与挑战</a:t>
            </a:r>
            <a:r>
              <a:rPr lang="en-US" altLang="zh-CN" sz="1000" kern="0" spc="0" dirty="0">
                <a:ln>
                  <a:noFill/>
                  <a:prstDash val="sysDot"/>
                </a:ln>
                <a:solidFill>
                  <a:schemeClr val="tx1">
                    <a:lumMod val="85000"/>
                    <a:lumOff val="15000"/>
                  </a:schemeClr>
                </a:solidFill>
                <a:latin typeface="+mn-ea"/>
                <a:ea typeface="+mn-ea"/>
                <a:sym typeface="+mn-ea"/>
              </a:rPr>
              <a:t>[J].</a:t>
            </a:r>
            <a:r>
              <a:rPr lang="zh-CN" altLang="en-US" sz="1000" kern="0" spc="0" dirty="0">
                <a:ln>
                  <a:noFill/>
                  <a:prstDash val="sysDot"/>
                </a:ln>
                <a:solidFill>
                  <a:schemeClr val="tx1">
                    <a:lumMod val="85000"/>
                    <a:lumOff val="15000"/>
                  </a:schemeClr>
                </a:solidFill>
                <a:latin typeface="+mn-ea"/>
                <a:ea typeface="+mn-ea"/>
                <a:sym typeface="+mn-ea"/>
              </a:rPr>
              <a:t>中国生物医学工程学报</a:t>
            </a:r>
            <a:r>
              <a:rPr lang="en-US" altLang="zh-CN" sz="1000" kern="0" spc="0" dirty="0">
                <a:ln>
                  <a:noFill/>
                  <a:prstDash val="sysDot"/>
                </a:ln>
                <a:solidFill>
                  <a:schemeClr val="tx1">
                    <a:lumMod val="85000"/>
                    <a:lumOff val="15000"/>
                  </a:schemeClr>
                </a:solidFill>
                <a:latin typeface="+mn-ea"/>
                <a:ea typeface="+mn-ea"/>
                <a:sym typeface="+mn-ea"/>
              </a:rPr>
              <a:t>,2007,(06):801-803+809.</a:t>
            </a:r>
            <a:endParaRPr lang="en-US" altLang="zh-CN" sz="10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zh-CN" altLang="en-US" sz="1000" kern="0" spc="0" dirty="0">
                <a:ln>
                  <a:noFill/>
                  <a:prstDash val="sysDot"/>
                </a:ln>
                <a:solidFill>
                  <a:schemeClr val="tx1">
                    <a:lumMod val="85000"/>
                    <a:lumOff val="15000"/>
                  </a:schemeClr>
                </a:solidFill>
                <a:latin typeface="+mn-ea"/>
                <a:ea typeface="+mn-ea"/>
                <a:sym typeface="+mn-ea"/>
              </a:rPr>
              <a:t>杨帮华</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颜国正</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丁国清</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等</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脑机接口关键技术研究</a:t>
            </a:r>
            <a:r>
              <a:rPr lang="en-US" altLang="zh-CN" sz="1000" kern="0" spc="0" dirty="0">
                <a:ln>
                  <a:noFill/>
                  <a:prstDash val="sysDot"/>
                </a:ln>
                <a:solidFill>
                  <a:schemeClr val="tx1">
                    <a:lumMod val="85000"/>
                    <a:lumOff val="15000"/>
                  </a:schemeClr>
                </a:solidFill>
                <a:latin typeface="+mn-ea"/>
                <a:ea typeface="+mn-ea"/>
                <a:sym typeface="+mn-ea"/>
              </a:rPr>
              <a:t>[J].</a:t>
            </a:r>
            <a:r>
              <a:rPr lang="zh-CN" altLang="en-US" sz="1000" kern="0" spc="0" dirty="0">
                <a:ln>
                  <a:noFill/>
                  <a:prstDash val="sysDot"/>
                </a:ln>
                <a:solidFill>
                  <a:schemeClr val="tx1">
                    <a:lumMod val="85000"/>
                    <a:lumOff val="15000"/>
                  </a:schemeClr>
                </a:solidFill>
                <a:latin typeface="+mn-ea"/>
                <a:ea typeface="+mn-ea"/>
                <a:sym typeface="+mn-ea"/>
              </a:rPr>
              <a:t>北京生物医学工程</a:t>
            </a:r>
            <a:r>
              <a:rPr lang="en-US" altLang="zh-CN" sz="1000" kern="0" spc="0" dirty="0">
                <a:ln>
                  <a:noFill/>
                  <a:prstDash val="sysDot"/>
                </a:ln>
                <a:solidFill>
                  <a:schemeClr val="tx1">
                    <a:lumMod val="85000"/>
                    <a:lumOff val="15000"/>
                  </a:schemeClr>
                </a:solidFill>
                <a:latin typeface="+mn-ea"/>
                <a:ea typeface="+mn-ea"/>
                <a:sym typeface="+mn-ea"/>
              </a:rPr>
              <a:t>,2005,(04):308-310+315.</a:t>
            </a:r>
            <a:endParaRPr lang="en-US" altLang="zh-CN" sz="10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zh-CN" altLang="en-US" sz="1000" kern="0" spc="0" dirty="0">
                <a:ln>
                  <a:noFill/>
                  <a:prstDash val="sysDot"/>
                </a:ln>
                <a:solidFill>
                  <a:schemeClr val="tx1">
                    <a:lumMod val="85000"/>
                    <a:lumOff val="15000"/>
                  </a:schemeClr>
                </a:solidFill>
                <a:latin typeface="+mn-ea"/>
                <a:ea typeface="+mn-ea"/>
                <a:sym typeface="+mn-ea"/>
              </a:rPr>
              <a:t>杨立才</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李佰敏</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李光林</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等</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脑</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机接口技术综述</a:t>
            </a:r>
            <a:r>
              <a:rPr lang="en-US" altLang="zh-CN" sz="1000" kern="0" spc="0" dirty="0">
                <a:ln>
                  <a:noFill/>
                  <a:prstDash val="sysDot"/>
                </a:ln>
                <a:solidFill>
                  <a:schemeClr val="tx1">
                    <a:lumMod val="85000"/>
                    <a:lumOff val="15000"/>
                  </a:schemeClr>
                </a:solidFill>
                <a:latin typeface="+mn-ea"/>
                <a:ea typeface="+mn-ea"/>
                <a:sym typeface="+mn-ea"/>
              </a:rPr>
              <a:t>[J].</a:t>
            </a:r>
            <a:r>
              <a:rPr lang="zh-CN" altLang="en-US" sz="1000" kern="0" spc="0" dirty="0">
                <a:ln>
                  <a:noFill/>
                  <a:prstDash val="sysDot"/>
                </a:ln>
                <a:solidFill>
                  <a:schemeClr val="tx1">
                    <a:lumMod val="85000"/>
                    <a:lumOff val="15000"/>
                  </a:schemeClr>
                </a:solidFill>
                <a:latin typeface="+mn-ea"/>
                <a:ea typeface="+mn-ea"/>
                <a:sym typeface="+mn-ea"/>
              </a:rPr>
              <a:t>电子学报</a:t>
            </a:r>
            <a:r>
              <a:rPr lang="en-US" altLang="zh-CN" sz="1000" kern="0" spc="0" dirty="0">
                <a:ln>
                  <a:noFill/>
                  <a:prstDash val="sysDot"/>
                </a:ln>
                <a:solidFill>
                  <a:schemeClr val="tx1">
                    <a:lumMod val="85000"/>
                    <a:lumOff val="15000"/>
                  </a:schemeClr>
                </a:solidFill>
                <a:latin typeface="+mn-ea"/>
                <a:ea typeface="+mn-ea"/>
                <a:sym typeface="+mn-ea"/>
              </a:rPr>
              <a:t>,2005,(07):1234-1241.</a:t>
            </a:r>
            <a:endParaRPr lang="en-US" altLang="zh-CN" sz="10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zh-CN" altLang="en-US" sz="1000" kern="0" spc="0" dirty="0">
                <a:ln>
                  <a:noFill/>
                  <a:prstDash val="sysDot"/>
                </a:ln>
                <a:solidFill>
                  <a:schemeClr val="tx1">
                    <a:lumMod val="85000"/>
                    <a:lumOff val="15000"/>
                  </a:schemeClr>
                </a:solidFill>
                <a:latin typeface="+mn-ea"/>
                <a:ea typeface="+mn-ea"/>
                <a:sym typeface="+mn-ea"/>
              </a:rPr>
              <a:t>王三强</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脑电信号采集系统设计及在脑</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机接口中的应用研究</a:t>
            </a:r>
            <a:r>
              <a:rPr lang="en-US" altLang="zh-CN" sz="1000" kern="0" spc="0" dirty="0">
                <a:ln>
                  <a:noFill/>
                  <a:prstDash val="sysDot"/>
                </a:ln>
                <a:solidFill>
                  <a:schemeClr val="tx1">
                    <a:lumMod val="85000"/>
                    <a:lumOff val="15000"/>
                  </a:schemeClr>
                </a:solidFill>
                <a:latin typeface="+mn-ea"/>
                <a:ea typeface="+mn-ea"/>
                <a:sym typeface="+mn-ea"/>
              </a:rPr>
              <a:t>[D].</a:t>
            </a:r>
            <a:r>
              <a:rPr lang="zh-CN" altLang="en-US" sz="1000" kern="0" spc="0" dirty="0">
                <a:ln>
                  <a:noFill/>
                  <a:prstDash val="sysDot"/>
                </a:ln>
                <a:solidFill>
                  <a:schemeClr val="tx1">
                    <a:lumMod val="85000"/>
                    <a:lumOff val="15000"/>
                  </a:schemeClr>
                </a:solidFill>
                <a:latin typeface="+mn-ea"/>
                <a:ea typeface="+mn-ea"/>
                <a:sym typeface="+mn-ea"/>
              </a:rPr>
              <a:t>重庆</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重庆大学，</a:t>
            </a:r>
            <a:r>
              <a:rPr lang="en-US" altLang="zh-CN" sz="1000" kern="0" spc="0" dirty="0">
                <a:ln>
                  <a:noFill/>
                  <a:prstDash val="sysDot"/>
                </a:ln>
                <a:solidFill>
                  <a:schemeClr val="tx1">
                    <a:lumMod val="85000"/>
                    <a:lumOff val="15000"/>
                  </a:schemeClr>
                </a:solidFill>
                <a:latin typeface="+mn-ea"/>
                <a:ea typeface="+mn-ea"/>
                <a:sym typeface="+mn-ea"/>
              </a:rPr>
              <a:t>2006. </a:t>
            </a:r>
            <a:endParaRPr lang="en-US" altLang="zh-CN" sz="10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zh-CN" altLang="en-US" sz="1000" kern="0" spc="0" dirty="0">
                <a:ln>
                  <a:noFill/>
                  <a:prstDash val="sysDot"/>
                </a:ln>
                <a:solidFill>
                  <a:schemeClr val="tx1">
                    <a:lumMod val="85000"/>
                    <a:lumOff val="15000"/>
                  </a:schemeClr>
                </a:solidFill>
                <a:latin typeface="+mn-ea"/>
                <a:ea typeface="+mn-ea"/>
                <a:sym typeface="+mn-ea"/>
              </a:rPr>
              <a:t>史迅</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八导脑电放大器</a:t>
            </a:r>
            <a:r>
              <a:rPr lang="en-US" altLang="zh-CN" sz="1000" kern="0" spc="0" dirty="0">
                <a:ln>
                  <a:noFill/>
                  <a:prstDash val="sysDot"/>
                </a:ln>
                <a:solidFill>
                  <a:schemeClr val="tx1">
                    <a:lumMod val="85000"/>
                    <a:lumOff val="15000"/>
                  </a:schemeClr>
                </a:solidFill>
                <a:latin typeface="+mn-ea"/>
                <a:ea typeface="+mn-ea"/>
                <a:sym typeface="+mn-ea"/>
              </a:rPr>
              <a:t>[D].</a:t>
            </a:r>
            <a:r>
              <a:rPr lang="zh-CN" altLang="en-US" sz="1000" kern="0" spc="0" dirty="0">
                <a:ln>
                  <a:noFill/>
                  <a:prstDash val="sysDot"/>
                </a:ln>
                <a:solidFill>
                  <a:schemeClr val="tx1">
                    <a:lumMod val="85000"/>
                    <a:lumOff val="15000"/>
                  </a:schemeClr>
                </a:solidFill>
                <a:latin typeface="+mn-ea"/>
                <a:ea typeface="+mn-ea"/>
                <a:sym typeface="+mn-ea"/>
              </a:rPr>
              <a:t>成都</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电子科技大学，</a:t>
            </a:r>
            <a:r>
              <a:rPr lang="en-US" altLang="zh-CN" sz="1000" kern="0" spc="0" dirty="0">
                <a:ln>
                  <a:noFill/>
                  <a:prstDash val="sysDot"/>
                </a:ln>
                <a:solidFill>
                  <a:schemeClr val="tx1">
                    <a:lumMod val="85000"/>
                    <a:lumOff val="15000"/>
                  </a:schemeClr>
                </a:solidFill>
                <a:latin typeface="+mn-ea"/>
                <a:ea typeface="+mn-ea"/>
                <a:sym typeface="+mn-ea"/>
              </a:rPr>
              <a:t>2012. </a:t>
            </a:r>
            <a:endParaRPr lang="en-US" altLang="zh-CN" sz="10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en-US" altLang="zh-CN" sz="1000" kern="0" spc="0" dirty="0">
                <a:ln>
                  <a:noFill/>
                  <a:prstDash val="sysDot"/>
                </a:ln>
                <a:solidFill>
                  <a:schemeClr val="tx1">
                    <a:lumMod val="85000"/>
                    <a:lumOff val="15000"/>
                  </a:schemeClr>
                </a:solidFill>
                <a:latin typeface="+mn-ea"/>
                <a:ea typeface="+mn-ea"/>
                <a:sym typeface="+mn-ea"/>
              </a:rPr>
              <a:t>Arif R,Wijaya SK,Prawito,et al.Design of EEG data acquisition system based on raspberry pi 3 for acute ischemic stroke identification[C]//Proceedings of the International Conference on Signals and Systems (ICSig Sys 2018).Bali:IEEE,2018:271-275. </a:t>
            </a:r>
            <a:endParaRPr lang="en-US" altLang="zh-CN" sz="10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zh-CN" altLang="en-US" sz="1000" kern="0" spc="0" dirty="0">
                <a:ln>
                  <a:noFill/>
                  <a:prstDash val="sysDot"/>
                </a:ln>
                <a:solidFill>
                  <a:schemeClr val="tx1">
                    <a:lumMod val="85000"/>
                    <a:lumOff val="15000"/>
                  </a:schemeClr>
                </a:solidFill>
                <a:latin typeface="+mn-ea"/>
                <a:ea typeface="+mn-ea"/>
                <a:sym typeface="+mn-ea"/>
              </a:rPr>
              <a:t>贺龙</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基于</a:t>
            </a:r>
            <a:r>
              <a:rPr lang="en-US" altLang="zh-CN" sz="1000" kern="0" spc="0" dirty="0">
                <a:ln>
                  <a:noFill/>
                  <a:prstDash val="sysDot"/>
                </a:ln>
                <a:solidFill>
                  <a:schemeClr val="tx1">
                    <a:lumMod val="85000"/>
                    <a:lumOff val="15000"/>
                  </a:schemeClr>
                </a:solidFill>
                <a:latin typeface="+mn-ea"/>
                <a:ea typeface="+mn-ea"/>
                <a:sym typeface="+mn-ea"/>
              </a:rPr>
              <a:t>STM32</a:t>
            </a:r>
            <a:r>
              <a:rPr lang="zh-CN" altLang="en-US" sz="1000" kern="0" spc="0" dirty="0">
                <a:ln>
                  <a:noFill/>
                  <a:prstDash val="sysDot"/>
                </a:ln>
                <a:solidFill>
                  <a:schemeClr val="tx1">
                    <a:lumMod val="85000"/>
                    <a:lumOff val="15000"/>
                  </a:schemeClr>
                </a:solidFill>
                <a:latin typeface="+mn-ea"/>
                <a:ea typeface="+mn-ea"/>
                <a:sym typeface="+mn-ea"/>
              </a:rPr>
              <a:t>和</a:t>
            </a:r>
            <a:r>
              <a:rPr lang="en-US" altLang="zh-CN" sz="1000" kern="0" spc="0" dirty="0">
                <a:ln>
                  <a:noFill/>
                  <a:prstDash val="sysDot"/>
                </a:ln>
                <a:solidFill>
                  <a:schemeClr val="tx1">
                    <a:lumMod val="85000"/>
                    <a:lumOff val="15000"/>
                  </a:schemeClr>
                </a:solidFill>
                <a:latin typeface="+mn-ea"/>
                <a:ea typeface="+mn-ea"/>
                <a:sym typeface="+mn-ea"/>
              </a:rPr>
              <a:t>ADS1298</a:t>
            </a:r>
            <a:r>
              <a:rPr lang="zh-CN" altLang="en-US" sz="1000" kern="0" spc="0" dirty="0">
                <a:ln>
                  <a:noFill/>
                  <a:prstDash val="sysDot"/>
                </a:ln>
                <a:solidFill>
                  <a:schemeClr val="tx1">
                    <a:lumMod val="85000"/>
                    <a:lumOff val="15000"/>
                  </a:schemeClr>
                </a:solidFill>
                <a:latin typeface="+mn-ea"/>
                <a:ea typeface="+mn-ea"/>
                <a:sym typeface="+mn-ea"/>
              </a:rPr>
              <a:t>的</a:t>
            </a:r>
            <a:r>
              <a:rPr lang="en-US" altLang="zh-CN" sz="1000" kern="0" spc="0" dirty="0">
                <a:ln>
                  <a:noFill/>
                  <a:prstDash val="sysDot"/>
                </a:ln>
                <a:solidFill>
                  <a:schemeClr val="tx1">
                    <a:lumMod val="85000"/>
                    <a:lumOff val="15000"/>
                  </a:schemeClr>
                </a:solidFill>
                <a:latin typeface="+mn-ea"/>
                <a:ea typeface="+mn-ea"/>
                <a:sym typeface="+mn-ea"/>
              </a:rPr>
              <a:t>24</a:t>
            </a:r>
            <a:r>
              <a:rPr lang="zh-CN" altLang="en-US" sz="1000" kern="0" spc="0" dirty="0">
                <a:ln>
                  <a:noFill/>
                  <a:prstDash val="sysDot"/>
                </a:ln>
                <a:solidFill>
                  <a:schemeClr val="tx1">
                    <a:lumMod val="85000"/>
                    <a:lumOff val="15000"/>
                  </a:schemeClr>
                </a:solidFill>
                <a:latin typeface="+mn-ea"/>
                <a:ea typeface="+mn-ea"/>
                <a:sym typeface="+mn-ea"/>
              </a:rPr>
              <a:t>导脑电采集系统研究</a:t>
            </a:r>
            <a:r>
              <a:rPr lang="en-US" altLang="zh-CN" sz="1000" kern="0" spc="0" dirty="0">
                <a:ln>
                  <a:noFill/>
                  <a:prstDash val="sysDot"/>
                </a:ln>
                <a:solidFill>
                  <a:schemeClr val="tx1">
                    <a:lumMod val="85000"/>
                    <a:lumOff val="15000"/>
                  </a:schemeClr>
                </a:solidFill>
                <a:latin typeface="+mn-ea"/>
                <a:ea typeface="+mn-ea"/>
                <a:sym typeface="+mn-ea"/>
              </a:rPr>
              <a:t>[D].</a:t>
            </a:r>
            <a:r>
              <a:rPr lang="zh-CN" altLang="en-US" sz="1000" kern="0" spc="0" dirty="0">
                <a:ln>
                  <a:noFill/>
                  <a:prstDash val="sysDot"/>
                </a:ln>
                <a:solidFill>
                  <a:schemeClr val="tx1">
                    <a:lumMod val="85000"/>
                    <a:lumOff val="15000"/>
                  </a:schemeClr>
                </a:solidFill>
                <a:latin typeface="+mn-ea"/>
                <a:ea typeface="+mn-ea"/>
                <a:sym typeface="+mn-ea"/>
              </a:rPr>
              <a:t>秦皇岛</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燕山大学，</a:t>
            </a:r>
            <a:r>
              <a:rPr lang="en-US" altLang="zh-CN" sz="1000" kern="0" spc="0" dirty="0">
                <a:ln>
                  <a:noFill/>
                  <a:prstDash val="sysDot"/>
                </a:ln>
                <a:solidFill>
                  <a:schemeClr val="tx1">
                    <a:lumMod val="85000"/>
                    <a:lumOff val="15000"/>
                  </a:schemeClr>
                </a:solidFill>
                <a:latin typeface="+mn-ea"/>
                <a:ea typeface="+mn-ea"/>
                <a:sym typeface="+mn-ea"/>
              </a:rPr>
              <a:t>2018. </a:t>
            </a:r>
            <a:endParaRPr lang="en-US" altLang="zh-CN" sz="10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zh-CN" altLang="en-US" sz="1000" kern="0" spc="0" dirty="0">
                <a:ln>
                  <a:noFill/>
                  <a:prstDash val="sysDot"/>
                </a:ln>
                <a:solidFill>
                  <a:schemeClr val="tx1">
                    <a:lumMod val="85000"/>
                    <a:lumOff val="15000"/>
                  </a:schemeClr>
                </a:solidFill>
                <a:latin typeface="+mn-ea"/>
                <a:ea typeface="+mn-ea"/>
                <a:sym typeface="+mn-ea"/>
              </a:rPr>
              <a:t>杨帮华</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颜国正</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丁国清</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等</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脑机接口关键技术研究</a:t>
            </a:r>
            <a:r>
              <a:rPr lang="en-US" altLang="zh-CN" sz="1000" kern="0" spc="0" dirty="0">
                <a:ln>
                  <a:noFill/>
                  <a:prstDash val="sysDot"/>
                </a:ln>
                <a:solidFill>
                  <a:schemeClr val="tx1">
                    <a:lumMod val="85000"/>
                    <a:lumOff val="15000"/>
                  </a:schemeClr>
                </a:solidFill>
                <a:latin typeface="+mn-ea"/>
                <a:ea typeface="+mn-ea"/>
                <a:sym typeface="+mn-ea"/>
              </a:rPr>
              <a:t>[J].</a:t>
            </a:r>
            <a:r>
              <a:rPr lang="zh-CN" altLang="en-US" sz="1000" kern="0" spc="0" dirty="0">
                <a:ln>
                  <a:noFill/>
                  <a:prstDash val="sysDot"/>
                </a:ln>
                <a:solidFill>
                  <a:schemeClr val="tx1">
                    <a:lumMod val="85000"/>
                    <a:lumOff val="15000"/>
                  </a:schemeClr>
                </a:solidFill>
                <a:latin typeface="+mn-ea"/>
                <a:ea typeface="+mn-ea"/>
                <a:sym typeface="+mn-ea"/>
              </a:rPr>
              <a:t>北京生物医学工程</a:t>
            </a:r>
            <a:r>
              <a:rPr lang="en-US" altLang="zh-CN" sz="1000" kern="0" spc="0" dirty="0">
                <a:ln>
                  <a:noFill/>
                  <a:prstDash val="sysDot"/>
                </a:ln>
                <a:solidFill>
                  <a:schemeClr val="tx1">
                    <a:lumMod val="85000"/>
                    <a:lumOff val="15000"/>
                  </a:schemeClr>
                </a:solidFill>
                <a:latin typeface="+mn-ea"/>
                <a:ea typeface="+mn-ea"/>
                <a:sym typeface="+mn-ea"/>
              </a:rPr>
              <a:t>,2005,(04):308-310+315.</a:t>
            </a:r>
            <a:endParaRPr lang="en-US" altLang="zh-CN" sz="10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zh-CN" altLang="en-US" sz="1000" kern="0" spc="0" dirty="0">
                <a:ln>
                  <a:noFill/>
                  <a:prstDash val="sysDot"/>
                </a:ln>
                <a:solidFill>
                  <a:schemeClr val="tx1">
                    <a:lumMod val="85000"/>
                    <a:lumOff val="15000"/>
                  </a:schemeClr>
                </a:solidFill>
                <a:latin typeface="+mn-ea"/>
                <a:ea typeface="+mn-ea"/>
                <a:sym typeface="+mn-ea"/>
              </a:rPr>
              <a:t>于涵</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脑机接口技术中的</a:t>
            </a:r>
            <a:r>
              <a:rPr lang="en-US" altLang="zh-CN" sz="1000" kern="0" spc="0" dirty="0">
                <a:ln>
                  <a:noFill/>
                  <a:prstDash val="sysDot"/>
                </a:ln>
                <a:solidFill>
                  <a:schemeClr val="tx1">
                    <a:lumMod val="85000"/>
                    <a:lumOff val="15000"/>
                  </a:schemeClr>
                </a:solidFill>
                <a:latin typeface="+mn-ea"/>
                <a:ea typeface="+mn-ea"/>
                <a:sym typeface="+mn-ea"/>
              </a:rPr>
              <a:t>ICA</a:t>
            </a:r>
            <a:r>
              <a:rPr lang="zh-CN" altLang="en-US" sz="1000" kern="0" spc="0" dirty="0">
                <a:ln>
                  <a:noFill/>
                  <a:prstDash val="sysDot"/>
                </a:ln>
                <a:solidFill>
                  <a:schemeClr val="tx1">
                    <a:lumMod val="85000"/>
                    <a:lumOff val="15000"/>
                  </a:schemeClr>
                </a:solidFill>
                <a:latin typeface="+mn-ea"/>
                <a:ea typeface="+mn-ea"/>
                <a:sym typeface="+mn-ea"/>
              </a:rPr>
              <a:t>研究</a:t>
            </a:r>
            <a:r>
              <a:rPr lang="en-US" altLang="zh-CN" sz="1000" kern="0" spc="0" dirty="0">
                <a:ln>
                  <a:noFill/>
                  <a:prstDash val="sysDot"/>
                </a:ln>
                <a:solidFill>
                  <a:schemeClr val="tx1">
                    <a:lumMod val="85000"/>
                    <a:lumOff val="15000"/>
                  </a:schemeClr>
                </a:solidFill>
                <a:latin typeface="+mn-ea"/>
                <a:ea typeface="+mn-ea"/>
                <a:sym typeface="+mn-ea"/>
              </a:rPr>
              <a:t>[D].</a:t>
            </a:r>
            <a:r>
              <a:rPr lang="zh-CN" altLang="en-US" sz="1000" kern="0" spc="0" dirty="0">
                <a:ln>
                  <a:noFill/>
                  <a:prstDash val="sysDot"/>
                </a:ln>
                <a:solidFill>
                  <a:schemeClr val="tx1">
                    <a:lumMod val="85000"/>
                    <a:lumOff val="15000"/>
                  </a:schemeClr>
                </a:solidFill>
                <a:latin typeface="+mn-ea"/>
                <a:ea typeface="+mn-ea"/>
                <a:sym typeface="+mn-ea"/>
              </a:rPr>
              <a:t>南京邮电大学</a:t>
            </a:r>
            <a:r>
              <a:rPr lang="en-US" altLang="zh-CN" sz="1000" kern="0" spc="0" dirty="0">
                <a:ln>
                  <a:noFill/>
                  <a:prstDash val="sysDot"/>
                </a:ln>
                <a:solidFill>
                  <a:schemeClr val="tx1">
                    <a:lumMod val="85000"/>
                    <a:lumOff val="15000"/>
                  </a:schemeClr>
                </a:solidFill>
                <a:latin typeface="+mn-ea"/>
                <a:ea typeface="+mn-ea"/>
                <a:sym typeface="+mn-ea"/>
              </a:rPr>
              <a:t>,2014. </a:t>
            </a:r>
            <a:endParaRPr lang="en-US" altLang="zh-CN" sz="10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zh-CN" altLang="en-US" sz="1000" kern="0" spc="0" dirty="0">
                <a:ln>
                  <a:noFill/>
                  <a:prstDash val="sysDot"/>
                </a:ln>
                <a:solidFill>
                  <a:schemeClr val="tx1">
                    <a:lumMod val="85000"/>
                    <a:lumOff val="15000"/>
                  </a:schemeClr>
                </a:solidFill>
                <a:latin typeface="+mn-ea"/>
                <a:ea typeface="+mn-ea"/>
                <a:sym typeface="+mn-ea"/>
              </a:rPr>
              <a:t>李洁</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多模态脑电信号分析及脑机接口应用</a:t>
            </a:r>
            <a:r>
              <a:rPr lang="en-US" altLang="zh-CN" sz="1000" kern="0" spc="0" dirty="0">
                <a:ln>
                  <a:noFill/>
                  <a:prstDash val="sysDot"/>
                </a:ln>
                <a:solidFill>
                  <a:schemeClr val="tx1">
                    <a:lumMod val="85000"/>
                    <a:lumOff val="15000"/>
                  </a:schemeClr>
                </a:solidFill>
                <a:latin typeface="+mn-ea"/>
                <a:ea typeface="+mn-ea"/>
                <a:sym typeface="+mn-ea"/>
              </a:rPr>
              <a:t>[D].</a:t>
            </a:r>
            <a:r>
              <a:rPr lang="zh-CN" altLang="en-US" sz="1000" kern="0" spc="0" dirty="0">
                <a:ln>
                  <a:noFill/>
                  <a:prstDash val="sysDot"/>
                </a:ln>
                <a:solidFill>
                  <a:schemeClr val="tx1">
                    <a:lumMod val="85000"/>
                    <a:lumOff val="15000"/>
                  </a:schemeClr>
                </a:solidFill>
                <a:latin typeface="+mn-ea"/>
                <a:ea typeface="+mn-ea"/>
                <a:sym typeface="+mn-ea"/>
              </a:rPr>
              <a:t>上海交通大学</a:t>
            </a:r>
            <a:r>
              <a:rPr lang="en-US" altLang="zh-CN" sz="1000" kern="0" spc="0" dirty="0">
                <a:ln>
                  <a:noFill/>
                  <a:prstDash val="sysDot"/>
                </a:ln>
                <a:solidFill>
                  <a:schemeClr val="tx1">
                    <a:lumMod val="85000"/>
                    <a:lumOff val="15000"/>
                  </a:schemeClr>
                </a:solidFill>
                <a:latin typeface="+mn-ea"/>
                <a:ea typeface="+mn-ea"/>
                <a:sym typeface="+mn-ea"/>
              </a:rPr>
              <a:t>,2009. </a:t>
            </a:r>
            <a:endParaRPr lang="en-US" altLang="zh-CN" sz="10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zh-CN" altLang="en-US" sz="1000" kern="0" spc="0" dirty="0">
                <a:ln>
                  <a:noFill/>
                  <a:prstDash val="sysDot"/>
                </a:ln>
                <a:solidFill>
                  <a:schemeClr val="tx1">
                    <a:lumMod val="85000"/>
                    <a:lumOff val="15000"/>
                  </a:schemeClr>
                </a:solidFill>
                <a:latin typeface="+mn-ea"/>
                <a:ea typeface="+mn-ea"/>
                <a:sym typeface="+mn-ea"/>
              </a:rPr>
              <a:t>王新光</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邹凌</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段锁林</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等</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脑机接口技术的研究与进展</a:t>
            </a:r>
            <a:r>
              <a:rPr lang="en-US" altLang="zh-CN" sz="1000" kern="0" spc="0" dirty="0">
                <a:ln>
                  <a:noFill/>
                  <a:prstDash val="sysDot"/>
                </a:ln>
                <a:solidFill>
                  <a:schemeClr val="tx1">
                    <a:lumMod val="85000"/>
                    <a:lumOff val="15000"/>
                  </a:schemeClr>
                </a:solidFill>
                <a:latin typeface="+mn-ea"/>
                <a:ea typeface="+mn-ea"/>
                <a:sym typeface="+mn-ea"/>
              </a:rPr>
              <a:t>[J].</a:t>
            </a:r>
            <a:r>
              <a:rPr lang="zh-CN" altLang="en-US" sz="1000" kern="0" spc="0" dirty="0">
                <a:ln>
                  <a:noFill/>
                  <a:prstDash val="sysDot"/>
                </a:ln>
                <a:solidFill>
                  <a:schemeClr val="tx1">
                    <a:lumMod val="85000"/>
                    <a:lumOff val="15000"/>
                  </a:schemeClr>
                </a:solidFill>
                <a:latin typeface="+mn-ea"/>
                <a:ea typeface="+mn-ea"/>
                <a:sym typeface="+mn-ea"/>
              </a:rPr>
              <a:t>中国组织工程研究与临床康复</a:t>
            </a:r>
            <a:r>
              <a:rPr lang="en-US" altLang="zh-CN" sz="1000" kern="0" spc="0" dirty="0">
                <a:ln>
                  <a:noFill/>
                  <a:prstDash val="sysDot"/>
                </a:ln>
                <a:solidFill>
                  <a:schemeClr val="tx1">
                    <a:lumMod val="85000"/>
                    <a:lumOff val="15000"/>
                  </a:schemeClr>
                </a:solidFill>
                <a:latin typeface="+mn-ea"/>
                <a:ea typeface="+mn-ea"/>
                <a:sym typeface="+mn-ea"/>
              </a:rPr>
              <a:t>,2008,(39):7722-7724.</a:t>
            </a:r>
            <a:endParaRPr lang="en-US" altLang="zh-CN" sz="10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zh-CN" altLang="en-US" sz="1000" kern="0" spc="0" dirty="0">
                <a:ln>
                  <a:noFill/>
                  <a:prstDash val="sysDot"/>
                </a:ln>
                <a:solidFill>
                  <a:schemeClr val="tx1">
                    <a:lumMod val="85000"/>
                    <a:lumOff val="15000"/>
                  </a:schemeClr>
                </a:solidFill>
                <a:latin typeface="+mn-ea"/>
                <a:ea typeface="+mn-ea"/>
                <a:sym typeface="+mn-ea"/>
              </a:rPr>
              <a:t>杨帮华</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颜国正</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丁国清</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等</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脑机接口关键技术研究</a:t>
            </a:r>
            <a:r>
              <a:rPr lang="en-US" altLang="zh-CN" sz="1000" kern="0" spc="0" dirty="0">
                <a:ln>
                  <a:noFill/>
                  <a:prstDash val="sysDot"/>
                </a:ln>
                <a:solidFill>
                  <a:schemeClr val="tx1">
                    <a:lumMod val="85000"/>
                    <a:lumOff val="15000"/>
                  </a:schemeClr>
                </a:solidFill>
                <a:latin typeface="+mn-ea"/>
                <a:ea typeface="+mn-ea"/>
                <a:sym typeface="+mn-ea"/>
              </a:rPr>
              <a:t>[J].</a:t>
            </a:r>
            <a:r>
              <a:rPr lang="zh-CN" altLang="en-US" sz="1000" kern="0" spc="0" dirty="0">
                <a:ln>
                  <a:noFill/>
                  <a:prstDash val="sysDot"/>
                </a:ln>
                <a:solidFill>
                  <a:schemeClr val="tx1">
                    <a:lumMod val="85000"/>
                    <a:lumOff val="15000"/>
                  </a:schemeClr>
                </a:solidFill>
                <a:latin typeface="+mn-ea"/>
                <a:ea typeface="+mn-ea"/>
                <a:sym typeface="+mn-ea"/>
              </a:rPr>
              <a:t>北京生物医学工程</a:t>
            </a:r>
            <a:r>
              <a:rPr lang="en-US" altLang="zh-CN" sz="1000" kern="0" spc="0" dirty="0">
                <a:ln>
                  <a:noFill/>
                  <a:prstDash val="sysDot"/>
                </a:ln>
                <a:solidFill>
                  <a:schemeClr val="tx1">
                    <a:lumMod val="85000"/>
                    <a:lumOff val="15000"/>
                  </a:schemeClr>
                </a:solidFill>
                <a:latin typeface="+mn-ea"/>
                <a:ea typeface="+mn-ea"/>
                <a:sym typeface="+mn-ea"/>
              </a:rPr>
              <a:t>,2005,(04):308-310+315.</a:t>
            </a:r>
            <a:endParaRPr lang="en-US" altLang="zh-CN" sz="10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zh-CN" altLang="en-US" sz="1000" kern="0" spc="0" dirty="0">
                <a:ln>
                  <a:noFill/>
                  <a:prstDash val="sysDot"/>
                </a:ln>
                <a:solidFill>
                  <a:schemeClr val="tx1">
                    <a:lumMod val="85000"/>
                    <a:lumOff val="15000"/>
                  </a:schemeClr>
                </a:solidFill>
                <a:latin typeface="+mn-ea"/>
                <a:ea typeface="+mn-ea"/>
                <a:sym typeface="+mn-ea"/>
              </a:rPr>
              <a:t>杨立才</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李佰敏</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李光林</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等</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脑</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机接口技术综述</a:t>
            </a:r>
            <a:r>
              <a:rPr lang="en-US" altLang="zh-CN" sz="1000" kern="0" spc="0" dirty="0">
                <a:ln>
                  <a:noFill/>
                  <a:prstDash val="sysDot"/>
                </a:ln>
                <a:solidFill>
                  <a:schemeClr val="tx1">
                    <a:lumMod val="85000"/>
                    <a:lumOff val="15000"/>
                  </a:schemeClr>
                </a:solidFill>
                <a:latin typeface="+mn-ea"/>
                <a:ea typeface="+mn-ea"/>
                <a:sym typeface="+mn-ea"/>
              </a:rPr>
              <a:t>[J].</a:t>
            </a:r>
            <a:r>
              <a:rPr lang="zh-CN" altLang="en-US" sz="1000" kern="0" spc="0" dirty="0">
                <a:ln>
                  <a:noFill/>
                  <a:prstDash val="sysDot"/>
                </a:ln>
                <a:solidFill>
                  <a:schemeClr val="tx1">
                    <a:lumMod val="85000"/>
                    <a:lumOff val="15000"/>
                  </a:schemeClr>
                </a:solidFill>
                <a:latin typeface="+mn-ea"/>
                <a:ea typeface="+mn-ea"/>
                <a:sym typeface="+mn-ea"/>
              </a:rPr>
              <a:t>电子学报</a:t>
            </a:r>
            <a:r>
              <a:rPr lang="en-US" altLang="zh-CN" sz="1000" kern="0" spc="0" dirty="0">
                <a:ln>
                  <a:noFill/>
                  <a:prstDash val="sysDot"/>
                </a:ln>
                <a:solidFill>
                  <a:schemeClr val="tx1">
                    <a:lumMod val="85000"/>
                    <a:lumOff val="15000"/>
                  </a:schemeClr>
                </a:solidFill>
                <a:latin typeface="+mn-ea"/>
                <a:ea typeface="+mn-ea"/>
                <a:sym typeface="+mn-ea"/>
              </a:rPr>
              <a:t>,2005,(07):1234-1241.</a:t>
            </a:r>
            <a:endParaRPr lang="en-US" altLang="zh-CN" sz="10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zh-CN" altLang="en-US" sz="1000" kern="0" spc="0" dirty="0">
                <a:ln>
                  <a:noFill/>
                  <a:prstDash val="sysDot"/>
                </a:ln>
                <a:solidFill>
                  <a:schemeClr val="tx1">
                    <a:lumMod val="85000"/>
                    <a:lumOff val="15000"/>
                  </a:schemeClr>
                </a:solidFill>
                <a:latin typeface="+mn-ea"/>
                <a:ea typeface="+mn-ea"/>
                <a:sym typeface="+mn-ea"/>
              </a:rPr>
              <a:t>胡广书编著</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数字信号处理</a:t>
            </a:r>
            <a:r>
              <a:rPr lang="en-US" altLang="zh-CN" sz="1000" kern="0" spc="0" dirty="0">
                <a:ln>
                  <a:noFill/>
                  <a:prstDash val="sysDot"/>
                </a:ln>
                <a:solidFill>
                  <a:schemeClr val="tx1">
                    <a:lumMod val="85000"/>
                    <a:lumOff val="15000"/>
                  </a:schemeClr>
                </a:solidFill>
                <a:latin typeface="+mn-ea"/>
                <a:ea typeface="+mn-ea"/>
                <a:sym typeface="+mn-ea"/>
              </a:rPr>
              <a:t>[M].</a:t>
            </a:r>
            <a:r>
              <a:rPr lang="zh-CN" altLang="en-US" sz="1000" kern="0" spc="0" dirty="0">
                <a:ln>
                  <a:noFill/>
                  <a:prstDash val="sysDot"/>
                </a:ln>
                <a:solidFill>
                  <a:schemeClr val="tx1">
                    <a:lumMod val="85000"/>
                    <a:lumOff val="15000"/>
                  </a:schemeClr>
                </a:solidFill>
                <a:latin typeface="+mn-ea"/>
                <a:ea typeface="+mn-ea"/>
                <a:sym typeface="+mn-ea"/>
              </a:rPr>
              <a:t>清华大学出版社</a:t>
            </a:r>
            <a:r>
              <a:rPr lang="en-US" altLang="zh-CN" sz="1000" kern="0" spc="0" dirty="0">
                <a:ln>
                  <a:noFill/>
                  <a:prstDash val="sysDot"/>
                </a:ln>
                <a:solidFill>
                  <a:schemeClr val="tx1">
                    <a:lumMod val="85000"/>
                    <a:lumOff val="15000"/>
                  </a:schemeClr>
                </a:solidFill>
                <a:latin typeface="+mn-ea"/>
                <a:ea typeface="+mn-ea"/>
                <a:sym typeface="+mn-ea"/>
              </a:rPr>
              <a:t>,1997.</a:t>
            </a:r>
            <a:endParaRPr lang="en-US" altLang="zh-CN" sz="10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zh-CN" altLang="en-US" sz="1000" kern="0" spc="0" dirty="0">
                <a:ln>
                  <a:noFill/>
                  <a:prstDash val="sysDot"/>
                </a:ln>
                <a:solidFill>
                  <a:schemeClr val="tx1">
                    <a:lumMod val="85000"/>
                    <a:lumOff val="15000"/>
                  </a:schemeClr>
                </a:solidFill>
                <a:latin typeface="+mn-ea"/>
                <a:ea typeface="+mn-ea"/>
                <a:sym typeface="+mn-ea"/>
              </a:rPr>
              <a:t>程明</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基于脑电信号的脑</a:t>
            </a:r>
            <a:r>
              <a:rPr lang="en-US" altLang="zh-CN" sz="1000" kern="0" spc="0" dirty="0">
                <a:ln>
                  <a:noFill/>
                  <a:prstDash val="sysDot"/>
                </a:ln>
                <a:solidFill>
                  <a:schemeClr val="tx1">
                    <a:lumMod val="85000"/>
                    <a:lumOff val="15000"/>
                  </a:schemeClr>
                </a:solidFill>
                <a:latin typeface="+mn-ea"/>
                <a:ea typeface="+mn-ea"/>
                <a:sym typeface="+mn-ea"/>
              </a:rPr>
              <a:t>—</a:t>
            </a:r>
            <a:r>
              <a:rPr lang="zh-CN" altLang="en-US" sz="1000" kern="0" spc="0" dirty="0">
                <a:ln>
                  <a:noFill/>
                  <a:prstDash val="sysDot"/>
                </a:ln>
                <a:solidFill>
                  <a:schemeClr val="tx1">
                    <a:lumMod val="85000"/>
                    <a:lumOff val="15000"/>
                  </a:schemeClr>
                </a:solidFill>
                <a:latin typeface="+mn-ea"/>
                <a:ea typeface="+mn-ea"/>
                <a:sym typeface="+mn-ea"/>
              </a:rPr>
              <a:t>计算机接口的研究</a:t>
            </a:r>
            <a:r>
              <a:rPr lang="en-US" altLang="zh-CN" sz="1000" kern="0" spc="0" dirty="0">
                <a:ln>
                  <a:noFill/>
                  <a:prstDash val="sysDot"/>
                </a:ln>
                <a:solidFill>
                  <a:schemeClr val="tx1">
                    <a:lumMod val="85000"/>
                    <a:lumOff val="15000"/>
                  </a:schemeClr>
                </a:solidFill>
                <a:latin typeface="+mn-ea"/>
                <a:ea typeface="+mn-ea"/>
                <a:sym typeface="+mn-ea"/>
              </a:rPr>
              <a:t>[D].</a:t>
            </a:r>
            <a:r>
              <a:rPr lang="zh-CN" altLang="en-US" sz="1000" kern="0" spc="0" dirty="0">
                <a:ln>
                  <a:noFill/>
                  <a:prstDash val="sysDot"/>
                </a:ln>
                <a:solidFill>
                  <a:schemeClr val="tx1">
                    <a:lumMod val="85000"/>
                    <a:lumOff val="15000"/>
                  </a:schemeClr>
                </a:solidFill>
                <a:latin typeface="+mn-ea"/>
                <a:ea typeface="+mn-ea"/>
                <a:sym typeface="+mn-ea"/>
              </a:rPr>
              <a:t>清华大学</a:t>
            </a:r>
            <a:r>
              <a:rPr lang="en-US" altLang="zh-CN" sz="1000" kern="0" spc="0" dirty="0">
                <a:ln>
                  <a:noFill/>
                  <a:prstDash val="sysDot"/>
                </a:ln>
                <a:solidFill>
                  <a:schemeClr val="tx1">
                    <a:lumMod val="85000"/>
                    <a:lumOff val="15000"/>
                  </a:schemeClr>
                </a:solidFill>
                <a:latin typeface="+mn-ea"/>
                <a:ea typeface="+mn-ea"/>
                <a:sym typeface="+mn-ea"/>
              </a:rPr>
              <a:t>,2004(03).</a:t>
            </a:r>
            <a:endParaRPr lang="en-US" altLang="zh-CN" sz="1000" kern="0" spc="0" dirty="0">
              <a:ln>
                <a:noFill/>
                <a:prstDash val="sysDot"/>
              </a:ln>
              <a:solidFill>
                <a:schemeClr val="tx1">
                  <a:lumMod val="85000"/>
                  <a:lumOff val="15000"/>
                </a:schemeClr>
              </a:solidFill>
              <a:latin typeface="+mn-ea"/>
              <a:ea typeface="+mn-ea"/>
              <a:sym typeface="+mn-ea"/>
            </a:endParaRPr>
          </a:p>
          <a:p>
            <a:pPr indent="0" algn="just" fontAlgn="auto">
              <a:lnSpc>
                <a:spcPct val="130000"/>
              </a:lnSpc>
            </a:pPr>
            <a:r>
              <a:rPr lang="en-US" altLang="zh-CN" sz="1000" kern="0" spc="0" dirty="0">
                <a:ln>
                  <a:noFill/>
                  <a:prstDash val="sysDot"/>
                </a:ln>
                <a:solidFill>
                  <a:schemeClr val="tx1">
                    <a:lumMod val="85000"/>
                    <a:lumOff val="15000"/>
                  </a:schemeClr>
                </a:solidFill>
                <a:latin typeface="+mn-ea"/>
                <a:ea typeface="+mn-ea"/>
                <a:sym typeface="+mn-ea"/>
              </a:rPr>
              <a:t>Makeig S,Bell A J,Jung T P,et al.Independent component analysis of electroencephalographic data[J].Advances in neural information processing systems,1996,8:145-151</a:t>
            </a:r>
            <a:endParaRPr lang="en-US" altLang="zh-CN" sz="1000" kern="0" spc="0" dirty="0">
              <a:ln>
                <a:noFill/>
                <a:prstDash val="sysDot"/>
              </a:ln>
              <a:solidFill>
                <a:schemeClr val="tx1">
                  <a:lumMod val="85000"/>
                  <a:lumOff val="15000"/>
                </a:schemeClr>
              </a:solidFill>
              <a:latin typeface="+mn-ea"/>
              <a:ea typeface="+mn-ea"/>
              <a:sym typeface="+mn-ea"/>
            </a:endParaRPr>
          </a:p>
        </p:txBody>
      </p:sp>
    </p:spTree>
    <p:custDataLst>
      <p:tags r:id="rId6"/>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95325" y="1484601"/>
            <a:ext cx="7505700" cy="1800000"/>
          </a:xfrm>
        </p:spPr>
        <p:txBody>
          <a:bodyPr/>
          <a:p>
            <a:r>
              <a:rPr lang="zh-CN" altLang="en-US"/>
              <a:t>谢谢</a:t>
            </a:r>
            <a:endParaRPr lang="zh-CN" altLang="en-US"/>
          </a:p>
        </p:txBody>
      </p:sp>
      <p:sp>
        <p:nvSpPr>
          <p:cNvPr id="3" name="文本占位符 2"/>
          <p:cNvSpPr>
            <a:spLocks noGrp="1"/>
          </p:cNvSpPr>
          <p:nvPr>
            <p:ph type="body" sz="quarter" idx="17"/>
          </p:nvPr>
        </p:nvSpPr>
        <p:spPr/>
        <p:txBody>
          <a:bodyPr/>
          <a:p>
            <a:r>
              <a:rPr lang="zh-CN" altLang="en-US"/>
              <a:t>刘继辉</a:t>
            </a:r>
            <a:r>
              <a:rPr lang="en-US" altLang="zh-CN"/>
              <a:t> </a:t>
            </a:r>
            <a:r>
              <a:rPr lang="zh-CN" altLang="en-US"/>
              <a:t>李俊希</a:t>
            </a:r>
            <a:r>
              <a:rPr lang="en-US" altLang="zh-CN"/>
              <a:t> </a:t>
            </a:r>
            <a:r>
              <a:rPr lang="zh-CN" altLang="en-US"/>
              <a:t>邹升</a:t>
            </a:r>
            <a:r>
              <a:rPr lang="zh-CN" altLang="en-US"/>
              <a:t>哲</a:t>
            </a: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3147" y="116550"/>
            <a:ext cx="1700106" cy="1293982"/>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5125" y="306070"/>
            <a:ext cx="510540" cy="6007735"/>
          </a:xfrm>
        </p:spPr>
        <p:txBody>
          <a:bodyPr>
            <a:normAutofit/>
          </a:bodyPr>
          <a:p>
            <a:br>
              <a:rPr lang="en-US" altLang="zh-CN"/>
            </a:br>
            <a:r>
              <a:rPr lang="zh-CN" altLang="en-US"/>
              <a:t>发展历史</a:t>
            </a:r>
            <a:br>
              <a:rPr lang="en-US" altLang="zh-CN"/>
            </a:br>
            <a:br>
              <a:rPr lang="en-US" altLang="zh-CN"/>
            </a:br>
            <a:br>
              <a:rPr lang="en-US" altLang="zh-CN"/>
            </a:br>
            <a:endParaRPr lang="en-US" altLang="zh-CN"/>
          </a:p>
        </p:txBody>
      </p:sp>
      <p:sp>
        <p:nvSpPr>
          <p:cNvPr id="4" name="文本框 3"/>
          <p:cNvSpPr txBox="1"/>
          <p:nvPr/>
        </p:nvSpPr>
        <p:spPr>
          <a:xfrm>
            <a:off x="1362710" y="264160"/>
            <a:ext cx="7517765" cy="6161405"/>
          </a:xfrm>
          <a:prstGeom prst="rect">
            <a:avLst/>
          </a:prstGeom>
          <a:noFill/>
        </p:spPr>
        <p:txBody>
          <a:bodyPr wrap="square" rtlCol="0">
            <a:noAutofit/>
            <a:scene3d>
              <a:camera prst="orthographicFront"/>
              <a:lightRig rig="threePt" dir="t"/>
            </a:scene3d>
          </a:bodyPr>
          <a:p>
            <a:r>
              <a:rPr lang="zh-CN" altLang="en-US"/>
              <a:t>|</a:t>
            </a:r>
            <a:r>
              <a:rPr lang="zh-CN" altLang="en-US" sz="2400">
                <a:solidFill>
                  <a:schemeClr val="tx1"/>
                </a:solidFill>
                <a:effectLst>
                  <a:outerShdw blurRad="38100" dist="19050" dir="2700000" algn="tl" rotWithShape="0">
                    <a:schemeClr val="dk1">
                      <a:alpha val="40000"/>
                    </a:schemeClr>
                  </a:outerShdw>
                </a:effectLst>
              </a:rPr>
              <a:t>----19世纪-20世纪70年代初：早期探索阶段</a:t>
            </a:r>
            <a:endParaRPr lang="zh-CN" altLang="en-US" sz="2400">
              <a:solidFill>
                <a:schemeClr val="tx1"/>
              </a:solidFill>
              <a:effectLst>
                <a:outerShdw blurRad="38100" dist="19050" dir="2700000" algn="tl" rotWithShape="0">
                  <a:schemeClr val="dk1">
                    <a:alpha val="40000"/>
                  </a:schemeClr>
                </a:outerShdw>
              </a:effectLst>
            </a:endParaRPr>
          </a:p>
          <a:p>
            <a:r>
              <a:rPr lang="zh-CN" altLang="en-US" sz="2400">
                <a:solidFill>
                  <a:schemeClr val="tx1"/>
                </a:solidFill>
                <a:effectLst>
                  <a:outerShdw blurRad="38100" dist="19050" dir="2700000" algn="tl" rotWithShape="0">
                    <a:schemeClr val="dk1">
                      <a:alpha val="40000"/>
                    </a:schemeClr>
                  </a:outerShdw>
                </a:effectLst>
              </a:rPr>
              <a:t>|       |----脑电活动发现</a:t>
            </a:r>
            <a:endParaRPr lang="zh-CN" altLang="en-US" sz="2400">
              <a:solidFill>
                <a:schemeClr val="tx1"/>
              </a:solidFill>
              <a:effectLst>
                <a:outerShdw blurRad="38100" dist="19050" dir="2700000" algn="tl" rotWithShape="0">
                  <a:schemeClr val="dk1">
                    <a:alpha val="40000"/>
                  </a:schemeClr>
                </a:outerShdw>
              </a:effectLst>
            </a:endParaRPr>
          </a:p>
          <a:p>
            <a:r>
              <a:rPr lang="zh-CN" altLang="en-US" sz="2400">
                <a:solidFill>
                  <a:schemeClr val="tx1"/>
                </a:solidFill>
                <a:effectLst>
                  <a:outerShdw blurRad="38100" dist="19050" dir="2700000" algn="tl" rotWithShape="0">
                    <a:schemeClr val="dk1">
                      <a:alpha val="40000"/>
                    </a:schemeClr>
                  </a:outerShdw>
                </a:effectLst>
              </a:rPr>
              <a:t>|       |----首次成功脑机接口实验</a:t>
            </a:r>
            <a:endParaRPr lang="zh-CN" altLang="en-US" sz="2400">
              <a:solidFill>
                <a:schemeClr val="tx1"/>
              </a:solidFill>
              <a:effectLst>
                <a:outerShdw blurRad="38100" dist="19050" dir="2700000" algn="tl" rotWithShape="0">
                  <a:schemeClr val="dk1">
                    <a:alpha val="40000"/>
                  </a:schemeClr>
                </a:outerShdw>
              </a:effectLst>
            </a:endParaRPr>
          </a:p>
          <a:p>
            <a:r>
              <a:rPr lang="zh-CN" altLang="en-US" sz="2400">
                <a:solidFill>
                  <a:schemeClr val="tx1"/>
                </a:solidFill>
                <a:effectLst>
                  <a:outerShdw blurRad="38100" dist="19050" dir="2700000" algn="tl" rotWithShape="0">
                    <a:schemeClr val="dk1">
                      <a:alpha val="40000"/>
                    </a:schemeClr>
                  </a:outerShdw>
                </a:effectLst>
              </a:rPr>
              <a:t>|       |----概念提出前奏</a:t>
            </a:r>
            <a:endParaRPr lang="zh-CN" altLang="en-US" sz="2400">
              <a:solidFill>
                <a:schemeClr val="tx1"/>
              </a:solidFill>
              <a:effectLst>
                <a:outerShdw blurRad="38100" dist="19050" dir="2700000" algn="tl" rotWithShape="0">
                  <a:schemeClr val="dk1">
                    <a:alpha val="40000"/>
                  </a:schemeClr>
                </a:outerShdw>
              </a:effectLst>
            </a:endParaRPr>
          </a:p>
          <a:p>
            <a:r>
              <a:rPr lang="zh-CN" altLang="en-US" sz="2400">
                <a:solidFill>
                  <a:schemeClr val="tx1"/>
                </a:solidFill>
                <a:effectLst>
                  <a:outerShdw blurRad="38100" dist="19050" dir="2700000" algn="tl" rotWithShape="0">
                    <a:schemeClr val="dk1">
                      <a:alpha val="40000"/>
                    </a:schemeClr>
                  </a:outerShdw>
                </a:effectLst>
              </a:rPr>
              <a:t>|----20世纪70年代-90年代末期：概念提出与初步发展阶段</a:t>
            </a:r>
            <a:endParaRPr lang="zh-CN" altLang="en-US" sz="2400">
              <a:solidFill>
                <a:schemeClr val="tx1"/>
              </a:solidFill>
              <a:effectLst>
                <a:outerShdw blurRad="38100" dist="19050" dir="2700000" algn="tl" rotWithShape="0">
                  <a:schemeClr val="dk1">
                    <a:alpha val="40000"/>
                  </a:schemeClr>
                </a:outerShdw>
              </a:effectLst>
            </a:endParaRPr>
          </a:p>
          <a:p>
            <a:r>
              <a:rPr lang="zh-CN" altLang="en-US" sz="2400">
                <a:solidFill>
                  <a:schemeClr val="tx1"/>
                </a:solidFill>
                <a:effectLst>
                  <a:outerShdw blurRad="38100" dist="19050" dir="2700000" algn="tl" rotWithShape="0">
                    <a:schemeClr val="dk1">
                      <a:alpha val="40000"/>
                    </a:schemeClr>
                  </a:outerShdw>
                </a:effectLst>
              </a:rPr>
              <a:t>|       |----术语诞生与系统搭建</a:t>
            </a:r>
            <a:endParaRPr lang="zh-CN" altLang="en-US" sz="2400">
              <a:solidFill>
                <a:schemeClr val="tx1"/>
              </a:solidFill>
              <a:effectLst>
                <a:outerShdw blurRad="38100" dist="19050" dir="2700000" algn="tl" rotWithShape="0">
                  <a:schemeClr val="dk1">
                    <a:alpha val="40000"/>
                  </a:schemeClr>
                </a:outerShdw>
              </a:effectLst>
            </a:endParaRPr>
          </a:p>
          <a:p>
            <a:r>
              <a:rPr lang="zh-CN" altLang="en-US" sz="2400">
                <a:solidFill>
                  <a:schemeClr val="tx1"/>
                </a:solidFill>
                <a:effectLst>
                  <a:outerShdw blurRad="38100" dist="19050" dir="2700000" algn="tl" rotWithShape="0">
                    <a:schemeClr val="dk1">
                      <a:alpha val="40000"/>
                    </a:schemeClr>
                  </a:outerShdw>
                </a:effectLst>
              </a:rPr>
              <a:t>|       |----理论基础奠定</a:t>
            </a:r>
            <a:endParaRPr lang="zh-CN" altLang="en-US" sz="2400">
              <a:solidFill>
                <a:schemeClr val="tx1"/>
              </a:solidFill>
              <a:effectLst>
                <a:outerShdw blurRad="38100" dist="19050" dir="2700000" algn="tl" rotWithShape="0">
                  <a:schemeClr val="dk1">
                    <a:alpha val="40000"/>
                  </a:schemeClr>
                </a:outerShdw>
              </a:effectLst>
            </a:endParaRPr>
          </a:p>
          <a:p>
            <a:r>
              <a:rPr lang="zh-CN" altLang="en-US" sz="2400">
                <a:solidFill>
                  <a:schemeClr val="tx1"/>
                </a:solidFill>
                <a:effectLst>
                  <a:outerShdw blurRad="38100" dist="19050" dir="2700000" algn="tl" rotWithShape="0">
                    <a:schemeClr val="dk1">
                      <a:alpha val="40000"/>
                    </a:schemeClr>
                  </a:outerShdw>
                </a:effectLst>
              </a:rPr>
              <a:t>|       |----动物实验推进</a:t>
            </a:r>
            <a:endParaRPr lang="zh-CN" altLang="en-US" sz="2400">
              <a:solidFill>
                <a:schemeClr val="tx1"/>
              </a:solidFill>
              <a:effectLst>
                <a:outerShdw blurRad="38100" dist="19050" dir="2700000" algn="tl" rotWithShape="0">
                  <a:schemeClr val="dk1">
                    <a:alpha val="40000"/>
                  </a:schemeClr>
                </a:outerShdw>
              </a:effectLst>
            </a:endParaRPr>
          </a:p>
          <a:p>
            <a:r>
              <a:rPr lang="zh-CN" altLang="en-US" sz="2400">
                <a:solidFill>
                  <a:schemeClr val="tx1"/>
                </a:solidFill>
                <a:effectLst>
                  <a:outerShdw blurRad="38100" dist="19050" dir="2700000" algn="tl" rotWithShape="0">
                    <a:schemeClr val="dk1">
                      <a:alpha val="40000"/>
                    </a:schemeClr>
                  </a:outerShdw>
                </a:effectLst>
              </a:rPr>
              <a:t>|----20世纪90年代末期-21世纪10年代中期：科学论证阶段</a:t>
            </a:r>
            <a:endParaRPr lang="zh-CN" altLang="en-US" sz="2400">
              <a:solidFill>
                <a:schemeClr val="tx1"/>
              </a:solidFill>
              <a:effectLst>
                <a:outerShdw blurRad="38100" dist="19050" dir="2700000" algn="tl" rotWithShape="0">
                  <a:schemeClr val="dk1">
                    <a:alpha val="40000"/>
                  </a:schemeClr>
                </a:outerShdw>
              </a:effectLst>
            </a:endParaRPr>
          </a:p>
          <a:p>
            <a:r>
              <a:rPr lang="zh-CN" altLang="en-US" sz="2400">
                <a:solidFill>
                  <a:schemeClr val="tx1"/>
                </a:solidFill>
                <a:effectLst>
                  <a:outerShdw blurRad="38100" dist="19050" dir="2700000" algn="tl" rotWithShape="0">
                    <a:schemeClr val="dk1">
                      <a:alpha val="40000"/>
                    </a:schemeClr>
                  </a:outerShdw>
                </a:effectLst>
              </a:rPr>
              <a:t>|       |----新型闭环架构提出</a:t>
            </a:r>
            <a:endParaRPr lang="zh-CN" altLang="en-US" sz="2400">
              <a:solidFill>
                <a:schemeClr val="tx1"/>
              </a:solidFill>
              <a:effectLst>
                <a:outerShdw blurRad="38100" dist="19050" dir="2700000" algn="tl" rotWithShape="0">
                  <a:schemeClr val="dk1">
                    <a:alpha val="40000"/>
                  </a:schemeClr>
                </a:outerShdw>
              </a:effectLst>
            </a:endParaRPr>
          </a:p>
          <a:p>
            <a:r>
              <a:rPr lang="zh-CN" altLang="en-US" sz="2400">
                <a:solidFill>
                  <a:schemeClr val="tx1"/>
                </a:solidFill>
                <a:effectLst>
                  <a:outerShdw blurRad="38100" dist="19050" dir="2700000" algn="tl" rotWithShape="0">
                    <a:schemeClr val="dk1">
                      <a:alpha val="40000"/>
                    </a:schemeClr>
                  </a:outerShdw>
                </a:effectLst>
              </a:rPr>
              <a:t>|       |----重要会议推动发展</a:t>
            </a:r>
            <a:endParaRPr lang="zh-CN" altLang="en-US" sz="2400">
              <a:solidFill>
                <a:schemeClr val="tx1"/>
              </a:solidFill>
              <a:effectLst>
                <a:outerShdw blurRad="38100" dist="19050" dir="2700000" algn="tl" rotWithShape="0">
                  <a:schemeClr val="dk1">
                    <a:alpha val="40000"/>
                  </a:schemeClr>
                </a:outerShdw>
              </a:effectLst>
            </a:endParaRPr>
          </a:p>
          <a:p>
            <a:r>
              <a:rPr lang="zh-CN" altLang="en-US" sz="2400">
                <a:solidFill>
                  <a:schemeClr val="tx1"/>
                </a:solidFill>
                <a:effectLst>
                  <a:outerShdw blurRad="38100" dist="19050" dir="2700000" algn="tl" rotWithShape="0">
                    <a:schemeClr val="dk1">
                      <a:alpha val="40000"/>
                    </a:schemeClr>
                  </a:outerShdw>
                </a:effectLst>
              </a:rPr>
              <a:t>|       |----技术应用探索</a:t>
            </a:r>
            <a:endParaRPr lang="zh-CN" altLang="en-US" sz="2400">
              <a:solidFill>
                <a:schemeClr val="tx1"/>
              </a:solidFill>
              <a:effectLst>
                <a:outerShdw blurRad="38100" dist="19050" dir="2700000" algn="tl" rotWithShape="0">
                  <a:schemeClr val="dk1">
                    <a:alpha val="40000"/>
                  </a:schemeClr>
                </a:outerShdw>
              </a:effectLst>
            </a:endParaRPr>
          </a:p>
          <a:p>
            <a:r>
              <a:rPr lang="zh-CN" altLang="en-US" sz="2400">
                <a:solidFill>
                  <a:schemeClr val="tx1"/>
                </a:solidFill>
                <a:effectLst>
                  <a:outerShdw blurRad="38100" dist="19050" dir="2700000" algn="tl" rotWithShape="0">
                    <a:schemeClr val="dk1">
                      <a:alpha val="40000"/>
                    </a:schemeClr>
                  </a:outerShdw>
                </a:effectLst>
              </a:rPr>
              <a:t>|----21世纪10年代中期至今：技术爆发阶段</a:t>
            </a:r>
            <a:endParaRPr lang="zh-CN" altLang="en-US" sz="2400">
              <a:solidFill>
                <a:schemeClr val="tx1"/>
              </a:solidFill>
              <a:effectLst>
                <a:outerShdw blurRad="38100" dist="19050" dir="2700000" algn="tl" rotWithShape="0">
                  <a:schemeClr val="dk1">
                    <a:alpha val="40000"/>
                  </a:schemeClr>
                </a:outerShdw>
              </a:effectLst>
            </a:endParaRPr>
          </a:p>
          <a:p>
            <a:r>
              <a:rPr lang="zh-CN" altLang="en-US" sz="2400">
                <a:solidFill>
                  <a:schemeClr val="tx1"/>
                </a:solidFill>
                <a:effectLst>
                  <a:outerShdw blurRad="38100" dist="19050" dir="2700000" algn="tl" rotWithShape="0">
                    <a:schemeClr val="dk1">
                      <a:alpha val="40000"/>
                    </a:schemeClr>
                  </a:outerShdw>
                </a:effectLst>
              </a:rPr>
              <a:t>|       |----技术不断突破</a:t>
            </a:r>
            <a:endParaRPr lang="zh-CN" altLang="en-US" sz="2400">
              <a:solidFill>
                <a:schemeClr val="tx1"/>
              </a:solidFill>
              <a:effectLst>
                <a:outerShdw blurRad="38100" dist="19050" dir="2700000" algn="tl" rotWithShape="0">
                  <a:schemeClr val="dk1">
                    <a:alpha val="40000"/>
                  </a:schemeClr>
                </a:outerShdw>
              </a:effectLst>
            </a:endParaRPr>
          </a:p>
          <a:p>
            <a:r>
              <a:rPr lang="zh-CN" altLang="en-US" sz="2400">
                <a:solidFill>
                  <a:schemeClr val="tx1"/>
                </a:solidFill>
                <a:effectLst>
                  <a:outerShdw blurRad="38100" dist="19050" dir="2700000" algn="tl" rotWithShape="0">
                    <a:schemeClr val="dk1">
                      <a:alpha val="40000"/>
                    </a:schemeClr>
                  </a:outerShdw>
                </a:effectLst>
              </a:rPr>
              <a:t>|       |----临床应用进展</a:t>
            </a:r>
            <a:endParaRPr lang="zh-CN" altLang="en-US" sz="2400">
              <a:solidFill>
                <a:schemeClr val="tx1"/>
              </a:solidFill>
              <a:effectLst>
                <a:outerShdw blurRad="38100" dist="19050" dir="2700000" algn="tl" rotWithShape="0">
                  <a:schemeClr val="dk1">
                    <a:alpha val="40000"/>
                  </a:schemeClr>
                </a:outerShdw>
              </a:effectLst>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12562" y="5373080"/>
            <a:ext cx="1700106" cy="1293982"/>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accent1"/>
                </a:solidFill>
                <a:effectLst>
                  <a:outerShdw blurRad="38100" dist="25400" dir="5400000" algn="ctr" rotWithShape="0">
                    <a:srgbClr val="6E747A">
                      <a:alpha val="43000"/>
                    </a:srgbClr>
                  </a:outerShdw>
                </a:effectLst>
              </a:rPr>
              <a:t>1.1</a:t>
            </a:r>
            <a:r>
              <a:rPr lang="zh-CN" altLang="en-US"/>
              <a:t>发展历史</a:t>
            </a:r>
            <a:r>
              <a:rPr lang="en-US" altLang="zh-CN"/>
              <a:t>-</a:t>
            </a:r>
            <a:r>
              <a:rPr lang="zh-CN" altLang="en-US"/>
              <a:t>科学幻想阶段</a:t>
            </a:r>
            <a:endParaRPr lang="en-US" altLang="zh-CN"/>
          </a:p>
        </p:txBody>
      </p:sp>
      <p:sp>
        <p:nvSpPr>
          <p:cNvPr id="3" name="内容占位符 2"/>
          <p:cNvSpPr>
            <a:spLocks noGrp="1"/>
          </p:cNvSpPr>
          <p:nvPr>
            <p:ph idx="1"/>
          </p:nvPr>
        </p:nvSpPr>
        <p:spPr>
          <a:xfrm>
            <a:off x="960755" y="1331595"/>
            <a:ext cx="10535285" cy="4846320"/>
          </a:xfrm>
        </p:spPr>
        <p:txBody>
          <a:bodyPr>
            <a:normAutofit lnSpcReduction="20000"/>
          </a:bodyPr>
          <a:p>
            <a:r>
              <a:rPr lang="zh-CN" altLang="en-US" sz="2800"/>
              <a:t>- 脑电活动的发现：1857 年，英国生理学家卡通在兔脑和猴脑上记录到了脑电活动，并发表了《脑灰质电现象的研究》论文。</a:t>
            </a:r>
            <a:endParaRPr lang="zh-CN" altLang="en-US" sz="2800"/>
          </a:p>
          <a:p>
            <a:endParaRPr lang="zh-CN" altLang="en-US" sz="2800"/>
          </a:p>
          <a:p>
            <a:r>
              <a:rPr lang="zh-CN" altLang="en-US" sz="2800"/>
              <a:t>- 概念提出的前奏：1968 年，雯达·威尔威卡和 M.b.斯特曼首次在神经生理学基础上进行了控制大脑信号的尝试</a:t>
            </a:r>
            <a:endParaRPr lang="zh-CN" altLang="en-US" sz="2800"/>
          </a:p>
          <a:p>
            <a:endParaRPr lang="zh-CN" altLang="en-US" sz="2800"/>
          </a:p>
          <a:p>
            <a:r>
              <a:rPr lang="zh-CN" altLang="en-US" sz="2800"/>
              <a:t>- 1973年，美国加州大学洛杉矶分校的雅克·维达尔教授发布了首篇脑机接口研究论文，创造了“脑机接口”术语，并搭建了世界上第一个脑机接口系统。</a:t>
            </a:r>
            <a:endParaRPr lang="zh-CN" altLang="en-US" sz="2800"/>
          </a:p>
        </p:txBody>
      </p:sp>
      <p:sp>
        <p:nvSpPr>
          <p:cNvPr id="4" name="矩形 3"/>
          <p:cNvSpPr/>
          <p:nvPr>
            <p:custDataLst>
              <p:tags r:id="rId1"/>
            </p:custDataLst>
          </p:nvPr>
        </p:nvSpPr>
        <p:spPr>
          <a:xfrm>
            <a:off x="0" y="0"/>
            <a:ext cx="660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kumimoji="1" lang="zh-CN" altLang="en-US" sz="1600" b="1" strike="noStrike" noProof="1">
              <a:solidFill>
                <a:schemeClr val="bg1"/>
              </a:solidFill>
              <a:latin typeface="+mn-ea"/>
            </a:endParaRPr>
          </a:p>
        </p:txBody>
      </p:sp>
      <p:sp>
        <p:nvSpPr>
          <p:cNvPr id="5" name="矩形 4"/>
          <p:cNvSpPr/>
          <p:nvPr>
            <p:custDataLst>
              <p:tags r:id="rId2"/>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kumimoji="1" lang="zh-CN" altLang="en-US" sz="1600" b="1" strike="noStrike" noProof="1">
              <a:solidFill>
                <a:schemeClr val="bg1"/>
              </a:solidFill>
              <a:latin typeface="+mn-ea"/>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9510" y="332695"/>
            <a:ext cx="10800000" cy="720000"/>
          </a:xfrm>
        </p:spPr>
        <p:txBody>
          <a:bodyPr/>
          <a:p>
            <a:r>
              <a:rPr lang="en-US" altLang="zh-CN">
                <a:solidFill>
                  <a:schemeClr val="accent1"/>
                </a:solidFill>
                <a:effectLst>
                  <a:outerShdw blurRad="38100" dist="25400" dir="5400000" algn="ctr" rotWithShape="0">
                    <a:srgbClr val="6E747A">
                      <a:alpha val="43000"/>
                    </a:srgbClr>
                  </a:outerShdw>
                </a:effectLst>
              </a:rPr>
              <a:t>1.1</a:t>
            </a:r>
            <a:r>
              <a:rPr lang="zh-CN" altLang="en-US"/>
              <a:t>发展历史</a:t>
            </a:r>
            <a:r>
              <a:rPr lang="en-US" altLang="zh-CN"/>
              <a:t>-</a:t>
            </a:r>
            <a:r>
              <a:rPr lang="zh-CN" altLang="en-US"/>
              <a:t>科学验证，</a:t>
            </a:r>
            <a:r>
              <a:rPr lang="zh-CN" altLang="en-US"/>
              <a:t>发展阶段</a:t>
            </a:r>
            <a:endParaRPr lang="zh-CN" altLang="en-US"/>
          </a:p>
        </p:txBody>
      </p:sp>
      <p:sp>
        <p:nvSpPr>
          <p:cNvPr id="3" name="内容占位符 2"/>
          <p:cNvSpPr>
            <a:spLocks noGrp="1"/>
          </p:cNvSpPr>
          <p:nvPr>
            <p:ph idx="1"/>
          </p:nvPr>
        </p:nvSpPr>
        <p:spPr>
          <a:xfrm>
            <a:off x="911900" y="1268515"/>
            <a:ext cx="10800000" cy="4813200"/>
          </a:xfrm>
        </p:spPr>
        <p:txBody>
          <a:bodyPr>
            <a:normAutofit lnSpcReduction="10000"/>
          </a:bodyPr>
          <a:p>
            <a:r>
              <a:rPr lang="zh-CN" altLang="en-US"/>
              <a:t>- 20世纪90年代，以杜克大学的尼科莱利斯为首的科学家提出了新型闭环脑机接口架构，标志着脑机接口技术的真正成型。</a:t>
            </a:r>
            <a:endParaRPr lang="zh-CN" altLang="en-US"/>
          </a:p>
          <a:p>
            <a:r>
              <a:rPr lang="zh-CN" altLang="en-US"/>
              <a:t>- 1999年，美国 NIH 在纽约召开首届脑机接口技术的国际会议，标志着脑机接口领域的全面起步。</a:t>
            </a:r>
            <a:endParaRPr lang="zh-CN" altLang="en-US"/>
          </a:p>
          <a:p>
            <a:r>
              <a:rPr lang="zh-CN" altLang="en-US"/>
              <a:t>- 2004年，布朗大学研究团队将 Braingate 系统植入到瘫痪者脑中；同年，德国黑尼斯研究小组用功能性磁共振成像让受试者通过“想象”控制虚拟的乒乓球游戏。</a:t>
            </a:r>
            <a:endParaRPr lang="zh-CN" altLang="en-US"/>
          </a:p>
          <a:p>
            <a:r>
              <a:rPr lang="zh-CN" altLang="en-US"/>
              <a:t>- 2006年，德国黑尼斯研究组建立了更高级的脑机接口技术，能用功能性磁共振成像“读出”受试者的抽象思维活动；同年，美国布朗大学完成首个大脑运动皮层脑机接口设备植入手术。</a:t>
            </a:r>
            <a:endParaRPr lang="zh-CN" altLang="en-US"/>
          </a:p>
        </p:txBody>
      </p:sp>
      <p:sp>
        <p:nvSpPr>
          <p:cNvPr id="4" name="矩形 3"/>
          <p:cNvSpPr/>
          <p:nvPr>
            <p:custDataLst>
              <p:tags r:id="rId1"/>
            </p:custDataLst>
          </p:nvPr>
        </p:nvSpPr>
        <p:spPr>
          <a:xfrm>
            <a:off x="0" y="0"/>
            <a:ext cx="660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kumimoji="1" lang="zh-CN" altLang="en-US" sz="1600" b="1" strike="noStrike" noProof="1">
              <a:solidFill>
                <a:schemeClr val="bg1"/>
              </a:solidFill>
              <a:latin typeface="+mn-ea"/>
            </a:endParaRPr>
          </a:p>
        </p:txBody>
      </p:sp>
      <p:sp>
        <p:nvSpPr>
          <p:cNvPr id="5" name="矩形 4"/>
          <p:cNvSpPr/>
          <p:nvPr>
            <p:custDataLst>
              <p:tags r:id="rId2"/>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kumimoji="1" lang="zh-CN" altLang="en-US" sz="1600" b="1" strike="noStrike" noProof="1">
              <a:solidFill>
                <a:schemeClr val="bg1"/>
              </a:solidFill>
              <a:latin typeface="+mn-ea"/>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accent1"/>
                </a:solidFill>
                <a:effectLst>
                  <a:outerShdw blurRad="38100" dist="25400" dir="5400000" algn="ctr" rotWithShape="0">
                    <a:srgbClr val="6E747A">
                      <a:alpha val="43000"/>
                    </a:srgbClr>
                  </a:outerShdw>
                </a:effectLst>
              </a:rPr>
              <a:t>1.1</a:t>
            </a:r>
            <a:r>
              <a:rPr lang="zh-CN" altLang="en-US"/>
              <a:t>发展历史</a:t>
            </a:r>
            <a:r>
              <a:rPr lang="en-US" altLang="zh-CN"/>
              <a:t>-</a:t>
            </a:r>
            <a:r>
              <a:rPr lang="zh-CN" altLang="en-US"/>
              <a:t>技术爆发</a:t>
            </a:r>
            <a:r>
              <a:rPr lang="zh-CN" altLang="en-US"/>
              <a:t>阶段</a:t>
            </a:r>
            <a:endParaRPr lang="zh-CN" altLang="en-US"/>
          </a:p>
        </p:txBody>
      </p:sp>
      <p:sp>
        <p:nvSpPr>
          <p:cNvPr id="3" name="内容占位符 2"/>
          <p:cNvSpPr>
            <a:spLocks noGrp="1"/>
          </p:cNvSpPr>
          <p:nvPr>
            <p:ph idx="1"/>
          </p:nvPr>
        </p:nvSpPr>
        <p:spPr/>
        <p:txBody>
          <a:bodyPr>
            <a:normAutofit lnSpcReduction="10000"/>
          </a:bodyPr>
          <a:p>
            <a:r>
              <a:rPr lang="zh-CN" altLang="en-US"/>
              <a:t>- 2018 年，斯坦福大学发表论文宣布瘫痪患者可通过简单想象精准控制电脑屏幕上的光标。</a:t>
            </a:r>
            <a:endParaRPr lang="zh-CN" altLang="en-US"/>
          </a:p>
          <a:p>
            <a:r>
              <a:rPr lang="zh-CN" altLang="en-US"/>
              <a:t>- 2019 年，Neuralink 公司的脑机接口技术取得突破性进展，其研发的植入技术对被试脑损伤更小，传输数据更多。</a:t>
            </a:r>
            <a:endParaRPr lang="zh-CN" altLang="en-US"/>
          </a:p>
          <a:p>
            <a:r>
              <a:rPr lang="zh-CN" altLang="en-US"/>
              <a:t>- 2023 年，中国清华大学与首都医科大学宣武医院联合研究团队完成首例无线微创脑机接口临床植入试验。</a:t>
            </a:r>
            <a:endParaRPr lang="zh-CN" altLang="en-US"/>
          </a:p>
          <a:p>
            <a:r>
              <a:rPr lang="zh-CN" altLang="en-US"/>
              <a:t> 2024 年，中国首都医科大学宣武医院团队与清华大学医学院团队宣布全球首例接受植入式硬膜外电极脑机接口辅助治疗的四肢截瘫患者实现自主脑控喝水；天津脑机海河实验室通过非侵入式脑机接口技术实现意念打字。</a:t>
            </a:r>
            <a:endParaRPr lang="zh-CN" altLang="en-US"/>
          </a:p>
        </p:txBody>
      </p:sp>
      <p:sp>
        <p:nvSpPr>
          <p:cNvPr id="5" name="矩形 4"/>
          <p:cNvSpPr/>
          <p:nvPr>
            <p:custDataLst>
              <p:tags r:id="rId1"/>
            </p:custDataLst>
          </p:nvPr>
        </p:nvSpPr>
        <p:spPr>
          <a:xfrm>
            <a:off x="-24765" y="-27305"/>
            <a:ext cx="660400" cy="69449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kumimoji="1" lang="zh-CN" altLang="en-US" sz="1600" b="1" strike="noStrike" noProof="1">
              <a:solidFill>
                <a:schemeClr val="bg1"/>
              </a:solidFill>
              <a:latin typeface="+mn-ea"/>
            </a:endParaRPr>
          </a:p>
        </p:txBody>
      </p:sp>
      <p:sp>
        <p:nvSpPr>
          <p:cNvPr id="6" name="矩形 5"/>
          <p:cNvSpPr/>
          <p:nvPr>
            <p:custDataLst>
              <p:tags r:id="rId2"/>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kumimoji="1" lang="zh-CN" altLang="en-US" sz="1600" b="1" strike="noStrike" noProof="1">
              <a:solidFill>
                <a:schemeClr val="bg1"/>
              </a:solidFill>
              <a:latin typeface="+mn-ea"/>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11900" y="260305"/>
            <a:ext cx="10800000" cy="720000"/>
          </a:xfrm>
        </p:spPr>
        <p:txBody>
          <a:bodyPr/>
          <a:p>
            <a:r>
              <a:rPr lang="en-US" altLang="zh-CN">
                <a:solidFill>
                  <a:schemeClr val="accent1"/>
                </a:solidFill>
                <a:effectLst>
                  <a:outerShdw blurRad="38100" dist="25400" dir="5400000" algn="ctr" rotWithShape="0">
                    <a:srgbClr val="6E747A">
                      <a:alpha val="43000"/>
                    </a:srgbClr>
                  </a:outerShdw>
                </a:effectLst>
              </a:rPr>
              <a:t>1.2</a:t>
            </a:r>
            <a:r>
              <a:rPr lang="zh-CN" altLang="en-US">
                <a:solidFill>
                  <a:schemeClr val="tx1"/>
                </a:solidFill>
                <a:effectLst>
                  <a:outerShdw blurRad="38100" dist="19050" dir="2700000" algn="tl" rotWithShape="0">
                    <a:schemeClr val="dk1">
                      <a:alpha val="40000"/>
                    </a:schemeClr>
                  </a:outerShdw>
                </a:effectLst>
              </a:rPr>
              <a:t>面临挑战</a:t>
            </a:r>
            <a:endParaRPr lang="zh-CN" altLang="en-US">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911900" y="1268515"/>
            <a:ext cx="10800000" cy="4813200"/>
          </a:xfrm>
        </p:spPr>
        <p:txBody>
          <a:bodyPr/>
          <a:p>
            <a:r>
              <a:rPr lang="zh-CN" altLang="en-US"/>
              <a:t>随着脑机接口技术的爆发式发展，现今脑机接口研究面临诸多挑战，其主要集中</a:t>
            </a:r>
            <a:r>
              <a:rPr lang="zh-CN" altLang="en-US"/>
              <a:t>于信号收集与安全</a:t>
            </a:r>
            <a:r>
              <a:rPr lang="zh-CN" altLang="en-US"/>
              <a:t>层面</a:t>
            </a:r>
            <a:endParaRPr lang="zh-CN" altLang="en-US"/>
          </a:p>
          <a:p>
            <a:r>
              <a:rPr lang="zh-CN" altLang="en-US"/>
              <a:t>如植入式脑机接口设备与人体组织的相容性也是一个重要问题。如果设备材料与人体组织不兼容，可能会引发炎症、免疫反应等不良反应，影响设备的长期使用和用户的健康。</a:t>
            </a:r>
            <a:endParaRPr lang="zh-CN" altLang="en-US"/>
          </a:p>
          <a:p>
            <a:r>
              <a:rPr lang="zh-CN" altLang="en-US"/>
              <a:t>又如信息收集的准确性与</a:t>
            </a:r>
            <a:r>
              <a:rPr lang="zh-CN" altLang="en-US"/>
              <a:t>可靠性目前的设备在长期使用过程中可能会出现信号漂移、电极性能下降等问题，影响系统的可靠性和准确性。</a:t>
            </a:r>
            <a:endParaRPr lang="zh-CN" altLang="en-US"/>
          </a:p>
          <a:p>
            <a:endParaRPr lang="zh-CN" altLang="en-US"/>
          </a:p>
        </p:txBody>
      </p:sp>
      <p:sp>
        <p:nvSpPr>
          <p:cNvPr id="4" name="矩形 3"/>
          <p:cNvSpPr/>
          <p:nvPr>
            <p:custDataLst>
              <p:tags r:id="rId1"/>
            </p:custDataLst>
          </p:nvPr>
        </p:nvSpPr>
        <p:spPr>
          <a:xfrm>
            <a:off x="0" y="0"/>
            <a:ext cx="660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600" b="1" strike="noStrike" noProof="1">
              <a:solidFill>
                <a:schemeClr val="bg1"/>
              </a:solidFill>
              <a:latin typeface="+mn-ea"/>
            </a:endParaRPr>
          </a:p>
        </p:txBody>
      </p:sp>
      <p:sp>
        <p:nvSpPr>
          <p:cNvPr id="5" name="矩形 4"/>
          <p:cNvSpPr/>
          <p:nvPr>
            <p:custDataLst>
              <p:tags r:id="rId2"/>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600" b="1" strike="noStrike" noProof="1">
              <a:solidFill>
                <a:schemeClr val="bg1"/>
              </a:solidFill>
              <a:latin typeface="+mn-ea"/>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
  <p:tag name="KSO_WM_UNIT_LAYERLEVEL" val="1"/>
  <p:tag name="KSO_WM_TAG_VERSION" val="3.0"/>
  <p:tag name="KSO_WM_BEAUTIFY_FLAG" val="#wm#"/>
  <p:tag name="KSO_WM_UNIT_TYPE" val="i"/>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
  <p:tag name="KSO_WM_UNIT_LAYERLEVEL" val="1"/>
  <p:tag name="KSO_WM_TAG_VERSION" val="3.0"/>
  <p:tag name="KSO_WM_BEAUTIFY_FLAG" val="#wm#"/>
  <p:tag name="KSO_WM_UNIT_TYPE" val="i"/>
  <p:tag name="KSO_WM_UNIT_INDEX" val="2"/>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
  <p:tag name="KSO_WM_UNIT_LAYERLEVEL" val="1"/>
  <p:tag name="KSO_WM_TAG_VERSION" val="3.0"/>
  <p:tag name="KSO_WM_BEAUTIFY_FLAG" val="#wm#"/>
  <p:tag name="KSO_WM_UNIT_TYPE" val="i"/>
  <p:tag name="KSO_WM_UNIT_INDEX"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3297"/>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3297"/>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3"/>
  <p:tag name="KSO_WM_UNIT_LAYERLEVEL" val="1"/>
  <p:tag name="KSO_WM_TAG_VERSION" val="3.0"/>
  <p:tag name="KSO_WM_BEAUTIFY_FLAG" val="#wm#"/>
  <p:tag name="KSO_WM_UNIT_TYPE" val="i"/>
  <p:tag name="KSO_WM_UNIT_INDEX" val="3"/>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BEAUTIFY_FLAG" val="#wm#"/>
  <p:tag name="KSO_WM_UNIT_TYPE" val="i"/>
  <p:tag name="KSO_WM_UNIT_INDEX" val="1"/>
</p:tagLst>
</file>

<file path=ppt/tags/tag112.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297"/>
  <p:tag name="KSO_WM_TEMPLATE_THUMBS_INDEX" val="1、9"/>
</p:tagLst>
</file>

<file path=ppt/tags/tag113.xml><?xml version="1.0" encoding="utf-8"?>
<p:tagLst xmlns:p="http://schemas.openxmlformats.org/presentationml/2006/main">
  <p:tag name="KSO_WM_BEAUTIFY_FLAG" val="#wm#"/>
  <p:tag name="KSO_WM_TEMPLATE_CATEGORY" val="custom"/>
  <p:tag name="KSO_WM_TEMPLATE_INDEX" val="20233297"/>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custom20233297_4*l_h_i*1_1_1"/>
  <p:tag name="KSO_WM_TEMPLATE_CATEGORY" val="custom"/>
  <p:tag name="KSO_WM_TEMPLATE_INDEX" val="20233297"/>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72.5,&quot;left&quot;:359.27982848640505,&quot;top&quot;:142,&quot;width&quot;:558.69018554687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1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f"/>
  <p:tag name="KSO_WM_UNIT_INDEX" val="1_1_1"/>
  <p:tag name="KSO_WM_UNIT_ID" val="custom20233297_4*l_h_f*1_1_1"/>
  <p:tag name="KSO_WM_TEMPLATE_CATEGORY" val="custom"/>
  <p:tag name="KSO_WM_TEMPLATE_INDEX" val="20233297"/>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72.5,&quot;left&quot;:359.27982848640505,&quot;top&quot;:142,&quot;width&quot;:558.69018554687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SUBTYPE" val="a"/>
  <p:tag name="KSO_WM_UNIT_PRESET_TEXT" val="添加目录项标题"/>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1"/>
  <p:tag name="KSO_WM_UNIT_ID" val="custom20233297_4*l_h_i*1_4_1"/>
  <p:tag name="KSO_WM_TEMPLATE_CATEGORY" val="custom"/>
  <p:tag name="KSO_WM_TEMPLATE_INDEX" val="20233297"/>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72.5,&quot;left&quot;:359.27982848640505,&quot;top&quot;:142,&quot;width&quot;:558.69018554687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1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f"/>
  <p:tag name="KSO_WM_UNIT_INDEX" val="1_4_1"/>
  <p:tag name="KSO_WM_UNIT_ID" val="custom20233297_4*l_h_f*1_4_1"/>
  <p:tag name="KSO_WM_TEMPLATE_CATEGORY" val="custom"/>
  <p:tag name="KSO_WM_TEMPLATE_INDEX" val="20233297"/>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72.5,&quot;left&quot;:359.27982848640505,&quot;top&quot;:142,&quot;width&quot;:558.69018554687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SUBTYPE" val="a"/>
  <p:tag name="KSO_WM_UNIT_PRESET_TEXT" val="添加目录项标题"/>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custom20233297_4*l_h_i*1_2_1"/>
  <p:tag name="KSO_WM_TEMPLATE_CATEGORY" val="custom"/>
  <p:tag name="KSO_WM_TEMPLATE_INDEX" val="20233297"/>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72.5,&quot;left&quot;:359.27982848640505,&quot;top&quot;:142,&quot;width&quot;:558.69018554687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1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f"/>
  <p:tag name="KSO_WM_UNIT_INDEX" val="1_2_1"/>
  <p:tag name="KSO_WM_UNIT_ID" val="custom20233297_4*l_h_f*1_2_1"/>
  <p:tag name="KSO_WM_TEMPLATE_CATEGORY" val="custom"/>
  <p:tag name="KSO_WM_TEMPLATE_INDEX" val="20233297"/>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72.5,&quot;left&quot;:359.27982848640505,&quot;top&quot;:142,&quot;width&quot;:558.69018554687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SUBTYPE" val="a"/>
  <p:tag name="KSO_WM_UNIT_PRESET_TEXT" val="添加目录项标题"/>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4"/>
  <p:tag name="KSO_WM_UNIT_LAYERLEVEL" val="1"/>
  <p:tag name="KSO_WM_TAG_VERSION" val="3.0"/>
  <p:tag name="KSO_WM_BEAUTIFY_FLAG" val="#wm#"/>
  <p:tag name="KSO_WM_UNIT_TYPE" val="i"/>
  <p:tag name="KSO_WM_UNIT_INDEX" val="4"/>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custom20233297_4*l_h_i*1_3_1"/>
  <p:tag name="KSO_WM_TEMPLATE_CATEGORY" val="custom"/>
  <p:tag name="KSO_WM_TEMPLATE_INDEX" val="20233297"/>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72.5,&quot;left&quot;:359.27982848640505,&quot;top&quot;:142,&quot;width&quot;:558.69018554687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2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f"/>
  <p:tag name="KSO_WM_UNIT_INDEX" val="1_3_1"/>
  <p:tag name="KSO_WM_UNIT_ID" val="custom20233297_4*l_h_f*1_3_1"/>
  <p:tag name="KSO_WM_TEMPLATE_CATEGORY" val="custom"/>
  <p:tag name="KSO_WM_TEMPLATE_INDEX" val="20233297"/>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72.5,&quot;left&quot;:359.27982848640505,&quot;top&quot;:142,&quot;width&quot;:558.69018554687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SUBTYPE" val="a"/>
  <p:tag name="KSO_WM_UNIT_PRESET_TEXT" val="添加目录项标题"/>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7_4*a*1"/>
  <p:tag name="KSO_WM_TEMPLATE_CATEGORY" val="custom"/>
  <p:tag name="KSO_WM_TEMPLATE_INDEX" val="20233297"/>
  <p:tag name="KSO_WM_UNIT_LAYERLEVEL" val="1"/>
  <p:tag name="KSO_WM_TAG_VERSION" val="3.0"/>
  <p:tag name="KSO_WM_BEAUTIFY_FLAG" val="#wm#"/>
  <p:tag name="KSO_WM_UNIT_ISCONTENTSTITLE" val="1"/>
  <p:tag name="KSO_WM_UNIT_ISNUMDGMTITLE" val="0"/>
  <p:tag name="KSO_WM_UNIT_NOCLEAR" val="0"/>
  <p:tag name="KSO_WM_UNIT_VALUE" val="3"/>
  <p:tag name="KSO_WM_UNIT_TYPE" val="a"/>
  <p:tag name="KSO_WM_UNIT_INDEX" val="1"/>
  <p:tag name="KSO_WM_DIAGRAM_GROUP_CODE" val="l1-1"/>
  <p:tag name="KSO_WM_UNIT_PRESET_TEXT_INDEX" val="0"/>
  <p:tag name="KSO_WM_UNIT_PRESET_TEXT_LEN" val="0"/>
</p:tagLst>
</file>

<file path=ppt/tags/tag123.xml><?xml version="1.0" encoding="utf-8"?>
<p:tagLst xmlns:p="http://schemas.openxmlformats.org/presentationml/2006/main">
  <p:tag name="KSO_WM_SLIDE_ID" val="custom20233297_4"/>
  <p:tag name="KSO_WM_TEMPLATE_SUBCATEGORY" val="29"/>
  <p:tag name="KSO_WM_TEMPLATE_MASTER_TYPE" val="0"/>
  <p:tag name="KSO_WM_TEMPLATE_COLOR_TYPE" val="0"/>
  <p:tag name="KSO_WM_SLIDE_ITEM_CNT" val="4"/>
  <p:tag name="KSO_WM_SLIDE_INDEX" val="4"/>
  <p:tag name="KSO_WM_TAG_VERSION" val="3.0"/>
  <p:tag name="KSO_WM_BEAUTIFY_FLAG" val="#wm#"/>
  <p:tag name="KSO_WM_TEMPLATE_CATEGORY" val="custom"/>
  <p:tag name="KSO_WM_TEMPLATE_INDEX" val="20233297"/>
  <p:tag name="KSO_WM_SLIDE_LAYOUT" val="a_l"/>
  <p:tag name="KSO_WM_SLIDE_LAYOUT_CNT" val="1_1"/>
  <p:tag name="KSO_WM_SLIDE_TYPE" val="contents"/>
  <p:tag name="KSO_WM_SLIDE_SUBTYPE" val="diag"/>
  <p:tag name="KSO_WM_DIAGRAM_GROUP_CODE" val="l1-1"/>
  <p:tag name="KSO_WM_SLIDE_DIAGTYPE" val="l"/>
</p:tagLst>
</file>

<file path=ppt/tags/tag124.xml><?xml version="1.0" encoding="utf-8"?>
<p:tagLst xmlns:p="http://schemas.openxmlformats.org/presentationml/2006/main">
  <p:tag name="KSO_WM_BEAUTIFY_FLAG" val="#wm#"/>
  <p:tag name="KSO_WM_TEMPLATE_CATEGORY" val="custom"/>
  <p:tag name="KSO_WM_TEMPLATE_INDEX" val="20233297"/>
</p:tagLst>
</file>

<file path=ppt/tags/tag125.xml><?xml version="1.0" encoding="utf-8"?>
<p:tagLst xmlns:p="http://schemas.openxmlformats.org/presentationml/2006/main">
  <p:tag name="KSO_WM_BEAUTIFY_FLAG" val="#wm#"/>
  <p:tag name="KSO_WM_TEMPLATE_CATEGORY" val="custom"/>
  <p:tag name="KSO_WM_TEMPLATE_INDEX" val="20233297"/>
</p:tagLst>
</file>

<file path=ppt/tags/tag126.xml><?xml version="1.0" encoding="utf-8"?>
<p:tagLst xmlns:p="http://schemas.openxmlformats.org/presentationml/2006/main">
  <p:tag name="KSO_WM_BEAUTIFY_FLAG" val="#wm#"/>
  <p:tag name="KSO_WM_TEMPLATE_CATEGORY" val="custom"/>
  <p:tag name="KSO_WM_TEMPLATE_INDEX" val="20233297"/>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129.xml><?xml version="1.0" encoding="utf-8"?>
<p:tagLst xmlns:p="http://schemas.openxmlformats.org/presentationml/2006/main">
  <p:tag name="KSO_WM_BEAUTIFY_FLAG" val="#wm#"/>
  <p:tag name="KSO_WM_TEMPLATE_CATEGORY" val="custom"/>
  <p:tag name="KSO_WM_TEMPLATE_INDEX" val="20233297"/>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132.xml><?xml version="1.0" encoding="utf-8"?>
<p:tagLst xmlns:p="http://schemas.openxmlformats.org/presentationml/2006/main">
  <p:tag name="KSO_WM_BEAUTIFY_FLAG" val="#wm#"/>
  <p:tag name="KSO_WM_TEMPLATE_CATEGORY" val="custom"/>
  <p:tag name="KSO_WM_TEMPLATE_INDEX" val="20233297"/>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135.xml><?xml version="1.0" encoding="utf-8"?>
<p:tagLst xmlns:p="http://schemas.openxmlformats.org/presentationml/2006/main">
  <p:tag name="KSO_WM_BEAUTIFY_FLAG" val="#wm#"/>
  <p:tag name="KSO_WM_TEMPLATE_CATEGORY" val="custom"/>
  <p:tag name="KSO_WM_TEMPLATE_INDEX" val="20233297"/>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138.xml><?xml version="1.0" encoding="utf-8"?>
<p:tagLst xmlns:p="http://schemas.openxmlformats.org/presentationml/2006/main">
  <p:tag name="KSO_WM_BEAUTIFY_FLAG" val="#wm#"/>
  <p:tag name="KSO_WM_TEMPLATE_CATEGORY" val="custom"/>
  <p:tag name="KSO_WM_TEMPLATE_INDEX" val="20233297"/>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141.xml><?xml version="1.0" encoding="utf-8"?>
<p:tagLst xmlns:p="http://schemas.openxmlformats.org/presentationml/2006/main">
  <p:tag name="KSO_WM_BEAUTIFY_FLAG" val="#wm#"/>
  <p:tag name="KSO_WM_TEMPLATE_CATEGORY" val="custom"/>
  <p:tag name="KSO_WM_TEMPLATE_INDEX" val="20233297"/>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7_7*a*1"/>
  <p:tag name="KSO_WM_TEMPLATE_CATEGORY" val="custom"/>
  <p:tag name="KSO_WM_TEMPLATE_INDEX" val="20233297"/>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TEXT_TYPE" val="1"/>
  <p:tag name="KSO_WM_UNIT_PRESET_TEXT" val="单击此处添加章节&#10;标题内容"/>
</p:tagLst>
</file>

<file path=ppt/tags/tag143.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3297_7*e*1"/>
  <p:tag name="KSO_WM_TEMPLATE_CATEGORY" val="custom"/>
  <p:tag name="KSO_WM_TEMPLATE_INDEX" val="20233297"/>
  <p:tag name="KSO_WM_UNIT_LAYERLEVEL" val="1"/>
  <p:tag name="KSO_WM_TAG_VERSION" val="3.0"/>
  <p:tag name="KSO_WM_BEAUTIFY_FLAG" val="#wm#"/>
  <p:tag name="KSO_WM_UNIT_NOCLEAR" val="0"/>
  <p:tag name="KSO_WM_UNIT_VALUE" val="13"/>
  <p:tag name="KSO_WM_UNIT_TYPE" val="e"/>
  <p:tag name="KSO_WM_UNIT_INDEX" val="1"/>
  <p:tag name="KSO_WM_UNIT_PRESET_TEXT_INDEX" val="0"/>
  <p:tag name="KSO_WM_UNIT_PRESET_TEXT_LEN" val="0"/>
</p:tagLst>
</file>

<file path=ppt/tags/tag144.xml><?xml version="1.0" encoding="utf-8"?>
<p:tagLst xmlns:p="http://schemas.openxmlformats.org/presentationml/2006/main">
  <p:tag name="KSO_WM_SLIDE_ID" val="custom20233297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297"/>
  <p:tag name="KSO_WM_SLIDE_TYPE" val="sectionTitle"/>
  <p:tag name="KSO_WM_SLIDE_SUBTYPE" val="pureTxt"/>
  <p:tag name="KSO_WM_SLIDE_LAYOUT" val="a_e"/>
  <p:tag name="KSO_WM_SLIDE_LAYOUT_CNT" val="1_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custom20233297_4*l_h_i*1_1_1"/>
  <p:tag name="KSO_WM_TEMPLATE_CATEGORY" val="custom"/>
  <p:tag name="KSO_WM_TEMPLATE_INDEX" val="20233297"/>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72.5,&quot;left&quot;:359.27982848640505,&quot;top&quot;:142,&quot;width&quot;:558.69018554687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5"/>
  <p:tag name="KSO_WM_UNIT_TEXT_FILL_TYPE" val="1"/>
  <p:tag name="KSO_WM_UNIT_USESOURCEFORMAT_APPLY" val="1"/>
</p:tagLst>
</file>

<file path=ppt/tags/tag146.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f"/>
  <p:tag name="KSO_WM_UNIT_INDEX" val="1_1_1"/>
  <p:tag name="KSO_WM_UNIT_ID" val="custom20233297_4*l_h_f*1_1_1"/>
  <p:tag name="KSO_WM_TEMPLATE_CATEGORY" val="custom"/>
  <p:tag name="KSO_WM_TEMPLATE_INDEX" val="20233297"/>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72.5,&quot;left&quot;:359.27982848640505,&quot;top&quot;:142,&quot;width&quot;:558.69018554687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SUBTYPE" val="a"/>
  <p:tag name="KSO_WM_UNIT_PRESET_TEXT" val="添加目录项标题"/>
  <p:tag name="KSO_WM_UNIT_TEXT_FILL_FORE_SCHEMECOLOR_INDEX" val="13"/>
  <p:tag name="KSO_WM_UNIT_TEXT_FILL_TYPE" val="1"/>
  <p:tag name="KSO_WM_UNIT_USESOURCEFORMAT_APPLY"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1"/>
  <p:tag name="KSO_WM_UNIT_ID" val="custom20233297_4*l_h_i*1_4_1"/>
  <p:tag name="KSO_WM_TEMPLATE_CATEGORY" val="custom"/>
  <p:tag name="KSO_WM_TEMPLATE_INDEX" val="20233297"/>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72.5,&quot;left&quot;:359.27982848640505,&quot;top&quot;:142,&quot;width&quot;:558.69018554687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5"/>
  <p:tag name="KSO_WM_UNIT_TEXT_FILL_TYPE" val="1"/>
  <p:tag name="KSO_WM_UNIT_USESOURCEFORMAT_APPLY" val="1"/>
</p:tagLst>
</file>

<file path=ppt/tags/tag148.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f"/>
  <p:tag name="KSO_WM_UNIT_INDEX" val="1_4_1"/>
  <p:tag name="KSO_WM_UNIT_ID" val="custom20233297_4*l_h_f*1_4_1"/>
  <p:tag name="KSO_WM_TEMPLATE_CATEGORY" val="custom"/>
  <p:tag name="KSO_WM_TEMPLATE_INDEX" val="20233297"/>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72.5,&quot;left&quot;:359.27982848640505,&quot;top&quot;:142,&quot;width&quot;:558.69018554687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SUBTYPE" val="a"/>
  <p:tag name="KSO_WM_UNIT_PRESET_TEXT" val="添加目录项标题"/>
  <p:tag name="KSO_WM_UNIT_TEXT_FILL_FORE_SCHEMECOLOR_INDEX" val="13"/>
  <p:tag name="KSO_WM_UNIT_TEXT_FILL_TYPE" val="1"/>
  <p:tag name="KSO_WM_UNIT_USESOURCEFORMAT_APPLY"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custom20233297_4*l_h_i*1_2_1"/>
  <p:tag name="KSO_WM_TEMPLATE_CATEGORY" val="custom"/>
  <p:tag name="KSO_WM_TEMPLATE_INDEX" val="20233297"/>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72.5,&quot;left&quot;:359.27982848640505,&quot;top&quot;:142,&quot;width&quot;:558.69018554687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5"/>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50.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f"/>
  <p:tag name="KSO_WM_UNIT_INDEX" val="1_2_1"/>
  <p:tag name="KSO_WM_UNIT_ID" val="custom20233297_4*l_h_f*1_2_1"/>
  <p:tag name="KSO_WM_TEMPLATE_CATEGORY" val="custom"/>
  <p:tag name="KSO_WM_TEMPLATE_INDEX" val="20233297"/>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72.5,&quot;left&quot;:359.27982848640505,&quot;top&quot;:142,&quot;width&quot;:558.69018554687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SUBTYPE" val="a"/>
  <p:tag name="KSO_WM_UNIT_PRESET_TEXT" val="添加目录项标题"/>
  <p:tag name="KSO_WM_UNIT_TEXT_FILL_FORE_SCHEMECOLOR_INDEX" val="13"/>
  <p:tag name="KSO_WM_UNIT_TEXT_FILL_TYPE" val="1"/>
  <p:tag name="KSO_WM_UNIT_USESOURCEFORMAT_APPLY"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custom20233297_4*l_h_i*1_3_1"/>
  <p:tag name="KSO_WM_TEMPLATE_CATEGORY" val="custom"/>
  <p:tag name="KSO_WM_TEMPLATE_INDEX" val="20233297"/>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72.5,&quot;left&quot;:359.27982848640505,&quot;top&quot;:142,&quot;width&quot;:558.69018554687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5"/>
  <p:tag name="KSO_WM_UNIT_TEXT_FILL_TYPE" val="1"/>
  <p:tag name="KSO_WM_UNIT_USESOURCEFORMAT_APPLY" val="1"/>
</p:tagLst>
</file>

<file path=ppt/tags/tag15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f"/>
  <p:tag name="KSO_WM_UNIT_INDEX" val="1_3_1"/>
  <p:tag name="KSO_WM_UNIT_ID" val="custom20233297_4*l_h_f*1_3_1"/>
  <p:tag name="KSO_WM_TEMPLATE_CATEGORY" val="custom"/>
  <p:tag name="KSO_WM_TEMPLATE_INDEX" val="20233297"/>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72.5,&quot;left&quot;:359.27982848640505,&quot;top&quot;:142,&quot;width&quot;:558.69018554687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SUBTYPE" val="a"/>
  <p:tag name="KSO_WM_UNIT_PRESET_TEXT" val="添加目录项标题"/>
  <p:tag name="KSO_WM_UNIT_TEXT_FILL_FORE_SCHEMECOLOR_INDEX" val="13"/>
  <p:tag name="KSO_WM_UNIT_TEXT_FILL_TYPE" val="1"/>
  <p:tag name="KSO_WM_UNIT_USESOURCEFORMAT_APPLY"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7_4*a*1"/>
  <p:tag name="KSO_WM_TEMPLATE_CATEGORY" val="custom"/>
  <p:tag name="KSO_WM_TEMPLATE_INDEX" val="20233297"/>
  <p:tag name="KSO_WM_UNIT_LAYERLEVEL" val="1"/>
  <p:tag name="KSO_WM_TAG_VERSION" val="3.0"/>
  <p:tag name="KSO_WM_BEAUTIFY_FLAG" val="#wm#"/>
  <p:tag name="KSO_WM_UNIT_ISCONTENTSTITLE" val="1"/>
  <p:tag name="KSO_WM_UNIT_ISNUMDGMTITLE" val="0"/>
  <p:tag name="KSO_WM_UNIT_NOCLEAR" val="0"/>
  <p:tag name="KSO_WM_UNIT_VALUE" val="3"/>
  <p:tag name="KSO_WM_UNIT_TYPE" val="a"/>
  <p:tag name="KSO_WM_UNIT_INDEX" val="1"/>
  <p:tag name="KSO_WM_DIAGRAM_GROUP_CODE" val="l1-1"/>
  <p:tag name="KSO_WM_UNIT_PRESET_TEXT_INDEX" val="0"/>
  <p:tag name="KSO_WM_UNIT_PRESET_TEXT_LEN" val="0"/>
  <p:tag name="KSO_WM_UNIT_TEXT_FILL_FORE_SCHEMECOLOR_INDEX" val="13"/>
  <p:tag name="KSO_WM_UNIT_TEXT_FILL_TYPE" val="1"/>
  <p:tag name="KSO_WM_UNIT_USESOURCEFORMAT_APPLY" val="1"/>
</p:tagLst>
</file>

<file path=ppt/tags/tag154.xml><?xml version="1.0" encoding="utf-8"?>
<p:tagLst xmlns:p="http://schemas.openxmlformats.org/presentationml/2006/main">
  <p:tag name="KSO_WM_SLIDE_ID" val="custom20233297_4"/>
  <p:tag name="KSO_WM_TEMPLATE_SUBCATEGORY" val="29"/>
  <p:tag name="KSO_WM_TEMPLATE_MASTER_TYPE" val="0"/>
  <p:tag name="KSO_WM_TEMPLATE_COLOR_TYPE" val="0"/>
  <p:tag name="KSO_WM_SLIDE_ITEM_CNT" val="4"/>
  <p:tag name="KSO_WM_SLIDE_INDEX" val="4"/>
  <p:tag name="KSO_WM_TAG_VERSION" val="3.0"/>
  <p:tag name="KSO_WM_BEAUTIFY_FLAG" val="#wm#"/>
  <p:tag name="KSO_WM_TEMPLATE_CATEGORY" val="custom"/>
  <p:tag name="KSO_WM_TEMPLATE_INDEX" val="20233297"/>
  <p:tag name="KSO_WM_SLIDE_LAYOUT" val="a_l"/>
  <p:tag name="KSO_WM_SLIDE_LAYOUT_CNT" val="1_1"/>
  <p:tag name="KSO_WM_SLIDE_TYPE" val="contents"/>
  <p:tag name="KSO_WM_SLIDE_SUBTYPE" val="diag"/>
  <p:tag name="KSO_WM_DIAGRAM_GROUP_CODE" val="l1-1"/>
  <p:tag name="KSO_WM_SLIDE_DIAGTYPE" val="l"/>
</p:tagLst>
</file>

<file path=ppt/tags/tag155.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15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160.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161.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16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166.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167.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3.0"/>
  <p:tag name="KSO_WM_BEAUTIFY_FLAG" val="#wm#"/>
  <p:tag name="KSO_WM_UNIT_TYPE" val="i"/>
  <p:tag name="KSO_WM_UNIT_INDEX" val="2"/>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17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172.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173.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17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178.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179.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18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184.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185.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18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90.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191.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19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196.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197.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
  <p:tag name="KSO_WM_UNIT_LAYERLEVEL" val="1"/>
  <p:tag name="KSO_WM_TAG_VERSION" val="3.0"/>
  <p:tag name="KSO_WM_BEAUTIFY_FLAG" val="#wm#"/>
  <p:tag name="KSO_WM_UNIT_TYPE" val="i"/>
  <p:tag name="KSO_WM_UNIT_INDEX"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20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202.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203.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20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208.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209.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BEAUTIFY_FLAG" val="#wm#"/>
  <p:tag name="KSO_WM_UNIT_TYPE" val="i"/>
  <p:tag name="KSO_WM_UNIT_INDEX" val="1"/>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21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214.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215.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21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3"/>
  <p:tag name="KSO_WM_UNIT_LAYERLEVEL" val="1"/>
  <p:tag name="KSO_WM_TAG_VERSION" val="3.0"/>
  <p:tag name="KSO_WM_BEAUTIFY_FLAG" val="#wm#"/>
  <p:tag name="KSO_WM_UNIT_TYPE" val="i"/>
  <p:tag name="KSO_WM_UNIT_INDEX" val="3"/>
</p:tagLst>
</file>

<file path=ppt/tags/tag220.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221.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22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226.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227.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4"/>
  <p:tag name="KSO_WM_UNIT_LAYERLEVEL" val="1"/>
  <p:tag name="KSO_WM_TAG_VERSION" val="3.0"/>
  <p:tag name="KSO_WM_BEAUTIFY_FLAG" val="#wm#"/>
  <p:tag name="KSO_WM_UNIT_TYPE" val="i"/>
  <p:tag name="KSO_WM_UNIT_INDEX" val="4"/>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23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232.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233.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23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238.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239.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2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5"/>
  <p:tag name="KSO_WM_UNIT_LAYERLEVEL" val="1"/>
  <p:tag name="KSO_WM_TAG_VERSION" val="3.0"/>
  <p:tag name="KSO_WM_UNIT_TYPE" val="i"/>
  <p:tag name="KSO_WM_UNIT_INDEX" val="5"/>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24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244.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7_7*a*1"/>
  <p:tag name="KSO_WM_TEMPLATE_CATEGORY" val="custom"/>
  <p:tag name="KSO_WM_TEMPLATE_INDEX" val="20233297"/>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TEXT_TYPE" val="1"/>
  <p:tag name="KSO_WM_UNIT_PRESET_TEXT" val="单击此处添加章节&#10;标题内容"/>
</p:tagLst>
</file>

<file path=ppt/tags/tag246.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3297_7*e*1"/>
  <p:tag name="KSO_WM_TEMPLATE_CATEGORY" val="custom"/>
  <p:tag name="KSO_WM_TEMPLATE_INDEX" val="20233297"/>
  <p:tag name="KSO_WM_UNIT_LAYERLEVEL" val="1"/>
  <p:tag name="KSO_WM_TAG_VERSION" val="3.0"/>
  <p:tag name="KSO_WM_BEAUTIFY_FLAG" val="#wm#"/>
  <p:tag name="KSO_WM_UNIT_NOCLEAR" val="0"/>
  <p:tag name="KSO_WM_UNIT_VALUE" val="13"/>
  <p:tag name="KSO_WM_UNIT_TYPE" val="e"/>
  <p:tag name="KSO_WM_UNIT_INDEX" val="1"/>
  <p:tag name="KSO_WM_UNIT_PRESET_TEXT_INDEX" val="0"/>
  <p:tag name="KSO_WM_UNIT_PRESET_TEXT_LEN" val="0"/>
</p:tagLst>
</file>

<file path=ppt/tags/tag247.xml><?xml version="1.0" encoding="utf-8"?>
<p:tagLst xmlns:p="http://schemas.openxmlformats.org/presentationml/2006/main">
  <p:tag name="KSO_WM_SLIDE_ID" val="custom20233297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297"/>
  <p:tag name="KSO_WM_SLIDE_TYPE" val="sectionTitle"/>
  <p:tag name="KSO_WM_SLIDE_SUBTYPE" val="pureTxt"/>
  <p:tag name="KSO_WM_SLIDE_LAYOUT" val="a_e"/>
  <p:tag name="KSO_WM_SLIDE_LAYOUT_CNT" val="1_1"/>
</p:tagLst>
</file>

<file path=ppt/tags/tag248.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
  <p:tag name="KSO_WM_UNIT_LAYERLEVEL" val="1"/>
  <p:tag name="KSO_WM_TAG_VERSION" val="3.0"/>
  <p:tag name="KSO_WM_BEAUTIFY_FLAG" val="#wm#"/>
  <p:tag name="KSO_WM_UNIT_TYPE" val="i"/>
  <p:tag name="KSO_WM_UNIT_INDEX" val="2"/>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25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253.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254.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258.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259.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26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264.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265.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26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270.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271.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27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276.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277.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28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282.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283.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28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288.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289.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3297"/>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29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294.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295.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29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3"/>
  <p:tag name="KSO_WM_UNIT_LAYERLEVEL" val="1"/>
  <p:tag name="KSO_WM_TAG_VERSION" val="3.0"/>
  <p:tag name="KSO_WM_BEAUTIFY_FLAG" val="#wm#"/>
  <p:tag name="KSO_WM_UNIT_TYPE" val="i"/>
  <p:tag name="KSO_WM_UNIT_INDEX" val="3"/>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3297"/>
</p:tagLst>
</file>

<file path=ppt/tags/tag300.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301.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30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306.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307.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31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312.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313.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31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318.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319.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32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324.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325.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32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330.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331.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33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336.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337.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BEAUTIFY_FLAG" val="#wm#"/>
  <p:tag name="KSO_WM_UNIT_TYPE" val="i"/>
  <p:tag name="KSO_WM_UNIT_INDEX" val="1"/>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34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342.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343.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34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348.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349.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 name="KSO_WM_UNIT_TEXT_TYPE" val="1"/>
</p:tagLst>
</file>

<file path=ppt/tags/tag35.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297"/>
  <p:tag name="KSO_WM_TEMPLATE_THUMBS_INDEX" val="1、9"/>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35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 name="KSO_WM_UNIT_TEXT_TYPE" val="1"/>
</p:tagLst>
</file>

<file path=ppt/tags/tag354.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7"/>
  <p:tag name="KSO_WM_SLIDE_LAYOUT" val="a_f"/>
  <p:tag name="KSO_WM_SLIDE_LAYOUT_CNT" val="1_1"/>
  <p:tag name="KSO_WM_SLIDE_TYPE" val="text"/>
  <p:tag name="KSO_WM_SLIDE_SUBTYPE" val="pureTxt"/>
  <p:tag name="KSO_WM_SLIDE_SIZE" val="886*860"/>
  <p:tag name="KSO_WM_SLIDE_POSITION" val="0*-112"/>
</p:tagLst>
</file>

<file path=ppt/tags/tag355.xml><?xml version="1.0" encoding="utf-8"?>
<p:tagLst xmlns:p="http://schemas.openxmlformats.org/presentationml/2006/main">
  <p:tag name="KSO_WM_BEAUTIFY_FLAG" val="#wm#"/>
  <p:tag name="KSO_WM_TEMPLATE_CATEGORY" val="custom"/>
  <p:tag name="KSO_WM_TEMPLATE_INDEX" val="20233297"/>
</p:tagLst>
</file>

<file path=ppt/tags/tag356.xml><?xml version="1.0" encoding="utf-8"?>
<p:tagLst xmlns:p="http://schemas.openxmlformats.org/presentationml/2006/main">
  <p:tag name="commondata" val="eyJoZGlkIjoiYTczNWQ5Zjk4ZjE4NTY0NWQ0YTMxOGU2MzdlMDUyNmIifQ=="/>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
  <p:tag name="KSO_WM_UNIT_LAYERLEVEL" val="1"/>
  <p:tag name="KSO_WM_TAG_VERSION" val="3.0"/>
  <p:tag name="KSO_WM_BEAUTIFY_FLAG" val="#wm#"/>
  <p:tag name="KSO_WM_UNIT_TYPE" val="i"/>
  <p:tag name="KSO_WM_UNIT_INDEX"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
  <p:tag name="KSO_WM_UNIT_LAYERLEVEL" val="1"/>
  <p:tag name="KSO_WM_TAG_VERSION" val="3.0"/>
  <p:tag name="KSO_WM_BEAUTIFY_FLAG" val="#wm#"/>
  <p:tag name="KSO_WM_UNIT_TYPE" val="i"/>
  <p:tag name="KSO_WM_UNIT_INDEX" val="2"/>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3"/>
  <p:tag name="KSO_WM_UNIT_LAYERLEVEL" val="1"/>
  <p:tag name="KSO_WM_TAG_VERSION" val="3.0"/>
  <p:tag name="KSO_WM_BEAUTIFY_FLAG" val="#wm#"/>
  <p:tag name="KSO_WM_UNIT_TYPE" val="i"/>
  <p:tag name="KSO_WM_UNIT_INDEX" val="3"/>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4"/>
  <p:tag name="KSO_WM_UNIT_LAYERLEVEL" val="1"/>
  <p:tag name="KSO_WM_TAG_VERSION" val="3.0"/>
  <p:tag name="KSO_WM_BEAUTIFY_FLAG" val="#wm#"/>
  <p:tag name="KSO_WM_UNIT_TYPE" val="i"/>
  <p:tag name="KSO_WM_UNIT_INDEX" val="4"/>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4"/>
  <p:tag name="KSO_WM_UNIT_LAYERLEVEL" val="1"/>
  <p:tag name="KSO_WM_TAG_VERSION" val="3.0"/>
  <p:tag name="KSO_WM_BEAUTIFY_FLAG" val="#wm#"/>
  <p:tag name="KSO_WM_UNIT_TYPE" val="i"/>
  <p:tag name="KSO_WM_UNIT_INDEX" val="4"/>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5"/>
  <p:tag name="KSO_WM_UNIT_LAYERLEVEL" val="1"/>
  <p:tag name="KSO_WM_TAG_VERSION" val="3.0"/>
  <p:tag name="KSO_WM_BEAUTIFY_FLAG" val="#wm#"/>
  <p:tag name="KSO_WM_UNIT_TYPE" val="i"/>
  <p:tag name="KSO_WM_UNIT_INDEX" val="5"/>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1"/>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5"/>
  <p:tag name="KSO_WM_UNIT_LAYERLEVEL" val="1"/>
  <p:tag name="KSO_WM_TAG_VERSION" val="3.0"/>
  <p:tag name="KSO_WM_BEAUTIFY_FLAG" val="#wm#"/>
  <p:tag name="KSO_WM_UNIT_TYPE" val="i"/>
  <p:tag name="KSO_WM_UNIT_INDEX" val="5"/>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3.0"/>
  <p:tag name="KSO_WM_BEAUTIFY_FLAG" val="#wm#"/>
  <p:tag name="KSO_WM_UNIT_TYPE" val="i"/>
  <p:tag name="KSO_WM_UNIT_INDEX"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
  <p:tag name="KSO_WM_UNIT_LAYERLEVEL" val="1"/>
  <p:tag name="KSO_WM_TAG_VERSION" val="3.0"/>
  <p:tag name="KSO_WM_BEAUTIFY_FLAG" val="#wm#"/>
  <p:tag name="KSO_WM_UNIT_TYPE" val="i"/>
  <p:tag name="KSO_WM_UNIT_INDEX" val="2"/>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3"/>
  <p:tag name="KSO_WM_UNIT_LAYERLEVEL" val="1"/>
  <p:tag name="KSO_WM_TAG_VERSION" val="3.0"/>
  <p:tag name="KSO_WM_BEAUTIFY_FLAG" val="#wm#"/>
  <p:tag name="KSO_WM_UNIT_TYPE" val="i"/>
  <p:tag name="KSO_WM_UNIT_INDEX" val="3"/>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4"/>
  <p:tag name="KSO_WM_UNIT_LAYERLEVEL" val="1"/>
  <p:tag name="KSO_WM_TAG_VERSION" val="3.0"/>
  <p:tag name="KSO_WM_BEAUTIFY_FLAG" val="#wm#"/>
  <p:tag name="KSO_WM_UNIT_TYPE" val="i"/>
  <p:tag name="KSO_WM_UNIT_INDEX" val="4"/>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3.0"/>
  <p:tag name="KSO_WM_BEAUTIFY_FLAG" val="#wm#"/>
  <p:tag name="KSO_WM_UNIT_TYPE" val="i"/>
  <p:tag name="KSO_WM_UNIT_INDEX" val="2"/>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62.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3.0"/>
  <p:tag name="KSO_WM_BEAUTIFY_FLAG" val="#wm#"/>
  <p:tag name="KSO_WM_UNIT_TYPE" val="i"/>
  <p:tag name="KSO_WM_UNIT_INDEX"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BEAUTIFY_FLAG" val="#wm#"/>
  <p:tag name="KSO_WM_UNIT_TYPE" val="i"/>
  <p:tag name="KSO_WM_UNIT_INDEX"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3"/>
  <p:tag name="KSO_WM_UNIT_LAYERLEVEL" val="1"/>
  <p:tag name="KSO_WM_TAG_VERSION" val="3.0"/>
  <p:tag name="KSO_WM_BEAUTIFY_FLAG" val="#wm#"/>
  <p:tag name="KSO_WM_UNIT_TYPE" val="i"/>
  <p:tag name="KSO_WM_UNIT_INDEX" val="3"/>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4"/>
  <p:tag name="KSO_WM_UNIT_LAYERLEVEL" val="1"/>
  <p:tag name="KSO_WM_TAG_VERSION" val="3.0"/>
  <p:tag name="KSO_WM_BEAUTIFY_FLAG" val="#wm#"/>
  <p:tag name="KSO_WM_UNIT_TYPE" val="i"/>
  <p:tag name="KSO_WM_UNIT_INDEX" val="4"/>
</p:tagLst>
</file>

<file path=ppt/tags/tag9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5"/>
  <p:tag name="KSO_WM_UNIT_LAYERLEVEL" val="1"/>
  <p:tag name="KSO_WM_TAG_VERSION" val="3.0"/>
  <p:tag name="KSO_WM_UNIT_TYPE" val="i"/>
  <p:tag name="KSO_WM_UNIT_INDEX" val="5"/>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图形职场办公简约风">
  <a:themeElements>
    <a:clrScheme name="蓝">
      <a:dk1>
        <a:srgbClr val="000000"/>
      </a:dk1>
      <a:lt1>
        <a:srgbClr val="FFFFFF"/>
      </a:lt1>
      <a:dk2>
        <a:srgbClr val="001548"/>
      </a:dk2>
      <a:lt2>
        <a:srgbClr val="F8FAFE"/>
      </a:lt2>
      <a:accent1>
        <a:srgbClr val="88ACF1"/>
      </a:accent1>
      <a:accent2>
        <a:srgbClr val="6F6CE6"/>
      </a:accent2>
      <a:accent3>
        <a:srgbClr val="6CC6E6"/>
      </a:accent3>
      <a:accent4>
        <a:srgbClr val="6CE6D0"/>
      </a:accent4>
      <a:accent5>
        <a:srgbClr val="187CB1"/>
      </a:accent5>
      <a:accent6>
        <a:srgbClr val="3B56F1"/>
      </a:accent6>
      <a:hlink>
        <a:srgbClr val="658BD5"/>
      </a:hlink>
      <a:folHlink>
        <a:srgbClr val="A16AA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图形职场办公简约风">
  <a:themeElements>
    <a:clrScheme name="蓝">
      <a:dk1>
        <a:srgbClr val="000000"/>
      </a:dk1>
      <a:lt1>
        <a:srgbClr val="FFFFFF"/>
      </a:lt1>
      <a:dk2>
        <a:srgbClr val="001548"/>
      </a:dk2>
      <a:lt2>
        <a:srgbClr val="F8FAFE"/>
      </a:lt2>
      <a:accent1>
        <a:srgbClr val="88ACF1"/>
      </a:accent1>
      <a:accent2>
        <a:srgbClr val="6F6CE6"/>
      </a:accent2>
      <a:accent3>
        <a:srgbClr val="6CC6E6"/>
      </a:accent3>
      <a:accent4>
        <a:srgbClr val="6CE6D0"/>
      </a:accent4>
      <a:accent5>
        <a:srgbClr val="187CB1"/>
      </a:accent5>
      <a:accent6>
        <a:srgbClr val="3B56F1"/>
      </a:accent6>
      <a:hlink>
        <a:srgbClr val="658BD5"/>
      </a:hlink>
      <a:folHlink>
        <a:srgbClr val="A16AA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7586</Words>
  <Application>WPS 演示</Application>
  <PresentationFormat/>
  <Paragraphs>357</Paragraphs>
  <Slides>47</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47</vt:i4>
      </vt:variant>
    </vt:vector>
  </HeadingPairs>
  <TitlesOfParts>
    <vt:vector size="59" baseType="lpstr">
      <vt:lpstr>Arial</vt:lpstr>
      <vt:lpstr>宋体</vt:lpstr>
      <vt:lpstr>Wingdings</vt:lpstr>
      <vt:lpstr>黑体</vt:lpstr>
      <vt:lpstr>微软雅黑</vt:lpstr>
      <vt:lpstr>Arial Unicode MS</vt:lpstr>
      <vt:lpstr>Calibri</vt:lpstr>
      <vt:lpstr>+中文正文</vt:lpstr>
      <vt:lpstr>Segoe Print</vt:lpstr>
      <vt:lpstr>默认设计模板</vt:lpstr>
      <vt:lpstr>图形职场办公简约风</vt:lpstr>
      <vt:lpstr>1_图形职场办公简约风</vt:lpstr>
      <vt:lpstr>侵入式脑机接口微电极阵列与脑信号收集</vt:lpstr>
      <vt:lpstr>目录</vt:lpstr>
      <vt:lpstr>研究背景</vt:lpstr>
      <vt:lpstr>01研究背景</vt:lpstr>
      <vt:lpstr> 发展历史   </vt:lpstr>
      <vt:lpstr>1.1发展历史-科学幻想阶段</vt:lpstr>
      <vt:lpstr>1.1发展历史-科学验证，发展阶段</vt:lpstr>
      <vt:lpstr>1.1发展历史-技术爆发阶段</vt:lpstr>
      <vt:lpstr>1.2面临挑战</vt:lpstr>
      <vt:lpstr>1.3研究意义</vt:lpstr>
      <vt:lpstr>微电极阵列的介绍</vt:lpstr>
      <vt:lpstr>02  目录 </vt:lpstr>
      <vt:lpstr>2.1.1 非侵入式与侵入式</vt:lpstr>
      <vt:lpstr>2.1.1 非侵入式与侵入式</vt:lpstr>
      <vt:lpstr>2.1.1 非侵入式与侵入式</vt:lpstr>
      <vt:lpstr>2.1.2 柔性探针的手术植入</vt:lpstr>
      <vt:lpstr>2.1.2 柔性探针的手术植入</vt:lpstr>
      <vt:lpstr>2.2.1 微电极阵列组成部分</vt:lpstr>
      <vt:lpstr>2.2.1 微电极阵列组成部分</vt:lpstr>
      <vt:lpstr>2.2.2 神经探针的材料</vt:lpstr>
      <vt:lpstr>2.2.3 柔性电极的材料</vt:lpstr>
      <vt:lpstr>2.2.4 提高柔性电极的机械性能</vt:lpstr>
      <vt:lpstr>2.3.1 电极对电信号的检测</vt:lpstr>
      <vt:lpstr>2.3.2 微电极阵列在神经科学研究的应用</vt:lpstr>
      <vt:lpstr>2.4.1 微电极阵列的缺陷</vt:lpstr>
      <vt:lpstr>2.4.2 微电极阵列未来发展</vt:lpstr>
      <vt:lpstr>引用</vt:lpstr>
      <vt:lpstr>信号采集与处理</vt:lpstr>
      <vt:lpstr>3.1.1 神经生理学机理</vt:lpstr>
      <vt:lpstr>3.1.2 采集设备</vt:lpstr>
      <vt:lpstr>3.1.2 采集设备</vt:lpstr>
      <vt:lpstr>3.1.2 采集设备</vt:lpstr>
      <vt:lpstr>3.1.2 采集设备</vt:lpstr>
      <vt:lpstr>3.1.2 采集设备</vt:lpstr>
      <vt:lpstr>3.1.2 采集设备</vt:lpstr>
      <vt:lpstr>3.1.2 采集设备</vt:lpstr>
      <vt:lpstr>3.1.2 采集设备</vt:lpstr>
      <vt:lpstr>3.1.2 采集设备</vt:lpstr>
      <vt:lpstr>3.1.3 信号预处理</vt:lpstr>
      <vt:lpstr>3.1.3 信号预处理</vt:lpstr>
      <vt:lpstr>关于ICA（Independent Component Analysis)</vt:lpstr>
      <vt:lpstr>关于ICA（Independent Component Analysis)</vt:lpstr>
      <vt:lpstr>3.1.4 生物识别系统</vt:lpstr>
      <vt:lpstr>3.1.4 生物识别系统</vt:lpstr>
      <vt:lpstr>3.1.4 生物识别系统</vt:lpstr>
      <vt:lpstr>引用</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侵入式脑机接口植入电极
及其信号收集</dc:title>
  <dc:creator>lijunxi</dc:creator>
  <cp:lastModifiedBy>Alive.</cp:lastModifiedBy>
  <cp:revision>27</cp:revision>
  <dcterms:created xsi:type="dcterms:W3CDTF">2024-11-12T12:54:00Z</dcterms:created>
  <dcterms:modified xsi:type="dcterms:W3CDTF">2024-11-21T10:26:02Z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2052-12.1.0.18912</vt:lpwstr>
  </property>
  <property fmtid="{D5CDD505-2E9C-101B-9397-08002B2CF9AE}" pid="3" name="ICV">
    <vt:lpwstr>B919F2618DA340469BE550D01E2F81D6_12</vt:lpwstr>
  </property>
</Properties>
</file>