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F305-68FF-4863-94F7-FFC23B698AF2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DE534-6559-43A9-BD3E-499386171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704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F305-68FF-4863-94F7-FFC23B698AF2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DE534-6559-43A9-BD3E-499386171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28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F305-68FF-4863-94F7-FFC23B698AF2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DE534-6559-43A9-BD3E-499386171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36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F305-68FF-4863-94F7-FFC23B698AF2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DE534-6559-43A9-BD3E-499386171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01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F305-68FF-4863-94F7-FFC23B698AF2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DE534-6559-43A9-BD3E-499386171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67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F305-68FF-4863-94F7-FFC23B698AF2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DE534-6559-43A9-BD3E-499386171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69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F305-68FF-4863-94F7-FFC23B698AF2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DE534-6559-43A9-BD3E-499386171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24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F305-68FF-4863-94F7-FFC23B698AF2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DE534-6559-43A9-BD3E-499386171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9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F305-68FF-4863-94F7-FFC23B698AF2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DE534-6559-43A9-BD3E-499386171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22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F305-68FF-4863-94F7-FFC23B698AF2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DE534-6559-43A9-BD3E-499386171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57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F305-68FF-4863-94F7-FFC23B698AF2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DE534-6559-43A9-BD3E-499386171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64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9F305-68FF-4863-94F7-FFC23B698AF2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DE534-6559-43A9-BD3E-499386171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81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069" y="386921"/>
            <a:ext cx="58293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99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662" y="1290637"/>
            <a:ext cx="54006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8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50" y="1638300"/>
            <a:ext cx="39243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23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087" y="1433512"/>
            <a:ext cx="46958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99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712" y="1400175"/>
            <a:ext cx="46005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4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25" y="4762"/>
            <a:ext cx="539115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1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687" y="352425"/>
            <a:ext cx="5000625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60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881" y="0"/>
            <a:ext cx="5394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0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844" y="1019432"/>
            <a:ext cx="48577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69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151" y="0"/>
            <a:ext cx="4833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39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289" y="0"/>
            <a:ext cx="50414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6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440" y="995749"/>
            <a:ext cx="23907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19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788" y="1209932"/>
            <a:ext cx="47339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038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958" y="1247260"/>
            <a:ext cx="45434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4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62" y="1338262"/>
            <a:ext cx="60102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92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275" y="1552575"/>
            <a:ext cx="47434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53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宽屏</PresentationFormat>
  <Paragraphs>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</cp:revision>
  <dcterms:created xsi:type="dcterms:W3CDTF">2023-02-01T02:05:39Z</dcterms:created>
  <dcterms:modified xsi:type="dcterms:W3CDTF">2023-02-01T02:10:33Z</dcterms:modified>
</cp:coreProperties>
</file>