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62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00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0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1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9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4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8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4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CCC4-0AEA-4C54-B5AE-030DAC28C20A}" type="datetimeFigureOut">
              <a:rPr lang="zh-CN" altLang="en-US" smtClean="0"/>
              <a:t>2023/12/21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BF5AD-A97E-4211-BEE9-77F9B2C72D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97" y="32349"/>
            <a:ext cx="9823912" cy="682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69" y="48434"/>
            <a:ext cx="9590700" cy="680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62" y="1723669"/>
            <a:ext cx="5410955" cy="262926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03" y="1424411"/>
            <a:ext cx="396295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61" y="749933"/>
            <a:ext cx="4915586" cy="4553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38" y="945784"/>
            <a:ext cx="653506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837" y="1109892"/>
            <a:ext cx="587774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49" y="999786"/>
            <a:ext cx="5210902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380839"/>
            <a:ext cx="6268325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856891"/>
            <a:ext cx="6163535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RUANCHUNHONG</dc:creator>
  <cp:lastModifiedBy>RUANCHUNHONG</cp:lastModifiedBy>
  <cp:revision>1</cp:revision>
  <dcterms:created xsi:type="dcterms:W3CDTF">2023-12-21T01:59:55Z</dcterms:created>
  <dcterms:modified xsi:type="dcterms:W3CDTF">2023-12-21T02:00:13Z</dcterms:modified>
</cp:coreProperties>
</file>