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1"/>
  </p:sldMasterIdLst>
  <p:sldIdLst>
    <p:sldId id="256" r:id="rId2"/>
    <p:sldId id="264" r:id="rId3"/>
    <p:sldId id="258" r:id="rId4"/>
    <p:sldId id="262" r:id="rId5"/>
    <p:sldId id="265" r:id="rId6"/>
    <p:sldId id="267" r:id="rId7"/>
    <p:sldId id="269" r:id="rId8"/>
    <p:sldId id="270" r:id="rId9"/>
    <p:sldId id="268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bather, Ali Mohammed B" initials="AAMB" lastIdx="1" clrIdx="0">
    <p:extLst>
      <p:ext uri="{19B8F6BF-5375-455C-9EA6-DF929625EA0E}">
        <p15:presenceInfo xmlns:p15="http://schemas.microsoft.com/office/powerpoint/2012/main" userId="S::albather.2@wright.edu::8f58a70d-62e6-46c8-a1a9-c6cb8dee828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58"/>
  </p:normalViewPr>
  <p:slideViewPr>
    <p:cSldViewPr snapToGrid="0" snapToObjects="1">
      <p:cViewPr varScale="1">
        <p:scale>
          <a:sx n="115" d="100"/>
          <a:sy n="115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8E757F-9EEA-4BBD-9CCC-FF36F299CD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074ED7A-B606-4104-B0BA-EDC3881A24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Web Scraping</a:t>
          </a:r>
        </a:p>
      </dgm:t>
    </dgm:pt>
    <dgm:pt modelId="{7D43F138-0AF9-437D-9492-D4406BC1168B}" type="parTrans" cxnId="{C3EA49DD-62CB-410E-A612-99B2BB03D950}">
      <dgm:prSet/>
      <dgm:spPr/>
      <dgm:t>
        <a:bodyPr/>
        <a:lstStyle/>
        <a:p>
          <a:endParaRPr lang="en-US"/>
        </a:p>
      </dgm:t>
    </dgm:pt>
    <dgm:pt modelId="{F3E34544-1ECC-4EA2-9BE9-330FFC6D65FC}" type="sibTrans" cxnId="{C3EA49DD-62CB-410E-A612-99B2BB03D950}">
      <dgm:prSet/>
      <dgm:spPr/>
      <dgm:t>
        <a:bodyPr/>
        <a:lstStyle/>
        <a:p>
          <a:endParaRPr lang="en-US"/>
        </a:p>
      </dgm:t>
    </dgm:pt>
    <dgm:pt modelId="{C5D1D2DA-1415-441C-88EF-8D5D70C521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Exploratory Data Analysis</a:t>
          </a:r>
        </a:p>
      </dgm:t>
    </dgm:pt>
    <dgm:pt modelId="{ECA28BDD-E1D2-4228-A4A4-FBC069875389}" type="parTrans" cxnId="{E2A1804B-77E5-4245-92FA-56FF303DAEBC}">
      <dgm:prSet/>
      <dgm:spPr/>
      <dgm:t>
        <a:bodyPr/>
        <a:lstStyle/>
        <a:p>
          <a:endParaRPr lang="en-US"/>
        </a:p>
      </dgm:t>
    </dgm:pt>
    <dgm:pt modelId="{0B97012A-8837-487B-87E4-C955564CD1C8}" type="sibTrans" cxnId="{E2A1804B-77E5-4245-92FA-56FF303DAEBC}">
      <dgm:prSet/>
      <dgm:spPr/>
      <dgm:t>
        <a:bodyPr/>
        <a:lstStyle/>
        <a:p>
          <a:endParaRPr lang="en-US"/>
        </a:p>
      </dgm:t>
    </dgm:pt>
    <dgm:pt modelId="{198E8232-FE29-4F2F-92D0-8FC0EAC368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Modeling </a:t>
          </a:r>
        </a:p>
      </dgm:t>
    </dgm:pt>
    <dgm:pt modelId="{90A2375D-C9FF-48FE-BCAB-87DCE2468734}" type="parTrans" cxnId="{EC3F7029-FF6D-4922-AB88-30F2DCC811BB}">
      <dgm:prSet/>
      <dgm:spPr/>
      <dgm:t>
        <a:bodyPr/>
        <a:lstStyle/>
        <a:p>
          <a:endParaRPr lang="en-US"/>
        </a:p>
      </dgm:t>
    </dgm:pt>
    <dgm:pt modelId="{2773285F-D130-4C98-8843-F9B371CE8C91}" type="sibTrans" cxnId="{EC3F7029-FF6D-4922-AB88-30F2DCC811BB}">
      <dgm:prSet/>
      <dgm:spPr/>
      <dgm:t>
        <a:bodyPr/>
        <a:lstStyle/>
        <a:p>
          <a:endParaRPr lang="en-US"/>
        </a:p>
      </dgm:t>
    </dgm:pt>
    <dgm:pt modelId="{7CCF7A21-E922-43C7-AB9E-50C5CA0B09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Communicate Findings and Results.</a:t>
          </a:r>
        </a:p>
      </dgm:t>
    </dgm:pt>
    <dgm:pt modelId="{C07D6362-8867-4B10-B3CC-3C2B0641C299}" type="parTrans" cxnId="{DE8D2CDC-0302-4D83-802F-29CADE55AD5A}">
      <dgm:prSet/>
      <dgm:spPr/>
      <dgm:t>
        <a:bodyPr/>
        <a:lstStyle/>
        <a:p>
          <a:endParaRPr lang="en-US"/>
        </a:p>
      </dgm:t>
    </dgm:pt>
    <dgm:pt modelId="{96B385E0-336C-40AE-9D89-DCE8FE00F9EE}" type="sibTrans" cxnId="{DE8D2CDC-0302-4D83-802F-29CADE55AD5A}">
      <dgm:prSet/>
      <dgm:spPr/>
      <dgm:t>
        <a:bodyPr/>
        <a:lstStyle/>
        <a:p>
          <a:endParaRPr lang="en-US"/>
        </a:p>
      </dgm:t>
    </dgm:pt>
    <dgm:pt modelId="{221AE43E-F567-4D97-9D86-39EBF950036E}" type="pres">
      <dgm:prSet presAssocID="{328E757F-9EEA-4BBD-9CCC-FF36F299CD20}" presName="root" presStyleCnt="0">
        <dgm:presLayoutVars>
          <dgm:dir/>
          <dgm:resizeHandles val="exact"/>
        </dgm:presLayoutVars>
      </dgm:prSet>
      <dgm:spPr/>
    </dgm:pt>
    <dgm:pt modelId="{E3CC15F7-8D36-49D9-BDF0-FCBFA8A646C2}" type="pres">
      <dgm:prSet presAssocID="{9074ED7A-B606-4104-B0BA-EDC3881A24B7}" presName="compNode" presStyleCnt="0"/>
      <dgm:spPr/>
    </dgm:pt>
    <dgm:pt modelId="{634BC506-DCD4-44B1-AA02-B49B3C1BE059}" type="pres">
      <dgm:prSet presAssocID="{9074ED7A-B606-4104-B0BA-EDC3881A24B7}" presName="bgRect" presStyleLbl="bgShp" presStyleIdx="0" presStyleCnt="4"/>
      <dgm:spPr/>
    </dgm:pt>
    <dgm:pt modelId="{E8B0DB2F-F45C-43B4-B7B0-DB3B61FCB660}" type="pres">
      <dgm:prSet presAssocID="{9074ED7A-B606-4104-B0BA-EDC3881A24B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0ED9ADF-9C8A-4CE3-B9DB-B5FC931CCCEF}" type="pres">
      <dgm:prSet presAssocID="{9074ED7A-B606-4104-B0BA-EDC3881A24B7}" presName="spaceRect" presStyleCnt="0"/>
      <dgm:spPr/>
    </dgm:pt>
    <dgm:pt modelId="{12CB1FB8-B75E-45D6-827F-2D9BF9E91295}" type="pres">
      <dgm:prSet presAssocID="{9074ED7A-B606-4104-B0BA-EDC3881A24B7}" presName="parTx" presStyleLbl="revTx" presStyleIdx="0" presStyleCnt="4">
        <dgm:presLayoutVars>
          <dgm:chMax val="0"/>
          <dgm:chPref val="0"/>
        </dgm:presLayoutVars>
      </dgm:prSet>
      <dgm:spPr/>
    </dgm:pt>
    <dgm:pt modelId="{FA76B307-CE32-4523-85EB-76197561C508}" type="pres">
      <dgm:prSet presAssocID="{F3E34544-1ECC-4EA2-9BE9-330FFC6D65FC}" presName="sibTrans" presStyleCnt="0"/>
      <dgm:spPr/>
    </dgm:pt>
    <dgm:pt modelId="{0F14ABAA-F53A-4115-B111-AF8E446F4BDD}" type="pres">
      <dgm:prSet presAssocID="{C5D1D2DA-1415-441C-88EF-8D5D70C52171}" presName="compNode" presStyleCnt="0"/>
      <dgm:spPr/>
    </dgm:pt>
    <dgm:pt modelId="{E452A2DA-F8A2-41BB-84E3-85A70B1AD0A9}" type="pres">
      <dgm:prSet presAssocID="{C5D1D2DA-1415-441C-88EF-8D5D70C52171}" presName="bgRect" presStyleLbl="bgShp" presStyleIdx="1" presStyleCnt="4"/>
      <dgm:spPr/>
    </dgm:pt>
    <dgm:pt modelId="{1AC0D014-5B82-45F1-9F72-9950A76E37ED}" type="pres">
      <dgm:prSet presAssocID="{C5D1D2DA-1415-441C-88EF-8D5D70C5217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3FF8BF1-3D10-440F-98B0-C879C96073A3}" type="pres">
      <dgm:prSet presAssocID="{C5D1D2DA-1415-441C-88EF-8D5D70C52171}" presName="spaceRect" presStyleCnt="0"/>
      <dgm:spPr/>
    </dgm:pt>
    <dgm:pt modelId="{433B641B-6CDF-4E94-921A-E697B90C6B2D}" type="pres">
      <dgm:prSet presAssocID="{C5D1D2DA-1415-441C-88EF-8D5D70C52171}" presName="parTx" presStyleLbl="revTx" presStyleIdx="1" presStyleCnt="4">
        <dgm:presLayoutVars>
          <dgm:chMax val="0"/>
          <dgm:chPref val="0"/>
        </dgm:presLayoutVars>
      </dgm:prSet>
      <dgm:spPr/>
    </dgm:pt>
    <dgm:pt modelId="{9E984ADD-8F73-4AA1-ABA2-851E79FED9AE}" type="pres">
      <dgm:prSet presAssocID="{0B97012A-8837-487B-87E4-C955564CD1C8}" presName="sibTrans" presStyleCnt="0"/>
      <dgm:spPr/>
    </dgm:pt>
    <dgm:pt modelId="{141A7982-6F60-4638-BD87-3FFF35FA7F4B}" type="pres">
      <dgm:prSet presAssocID="{198E8232-FE29-4F2F-92D0-8FC0EAC368DB}" presName="compNode" presStyleCnt="0"/>
      <dgm:spPr/>
    </dgm:pt>
    <dgm:pt modelId="{2E5CBBF3-A440-4955-99E6-E3568DC6B847}" type="pres">
      <dgm:prSet presAssocID="{198E8232-FE29-4F2F-92D0-8FC0EAC368DB}" presName="bgRect" presStyleLbl="bgShp" presStyleIdx="2" presStyleCnt="4"/>
      <dgm:spPr/>
    </dgm:pt>
    <dgm:pt modelId="{2C7D1ECA-2D6F-428B-85F2-D771DF2D24BF}" type="pres">
      <dgm:prSet presAssocID="{198E8232-FE29-4F2F-92D0-8FC0EAC368D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545B7A8-8DCB-4708-B610-584358B52161}" type="pres">
      <dgm:prSet presAssocID="{198E8232-FE29-4F2F-92D0-8FC0EAC368DB}" presName="spaceRect" presStyleCnt="0"/>
      <dgm:spPr/>
    </dgm:pt>
    <dgm:pt modelId="{838AD4BB-7AA4-4755-9945-A192EF43B48C}" type="pres">
      <dgm:prSet presAssocID="{198E8232-FE29-4F2F-92D0-8FC0EAC368DB}" presName="parTx" presStyleLbl="revTx" presStyleIdx="2" presStyleCnt="4">
        <dgm:presLayoutVars>
          <dgm:chMax val="0"/>
          <dgm:chPref val="0"/>
        </dgm:presLayoutVars>
      </dgm:prSet>
      <dgm:spPr/>
    </dgm:pt>
    <dgm:pt modelId="{647C39A3-C8C1-466A-86D3-4F6C78785AA8}" type="pres">
      <dgm:prSet presAssocID="{2773285F-D130-4C98-8843-F9B371CE8C91}" presName="sibTrans" presStyleCnt="0"/>
      <dgm:spPr/>
    </dgm:pt>
    <dgm:pt modelId="{D11C10EB-177C-4531-AEA6-C91BD63A1E44}" type="pres">
      <dgm:prSet presAssocID="{7CCF7A21-E922-43C7-AB9E-50C5CA0B09BE}" presName="compNode" presStyleCnt="0"/>
      <dgm:spPr/>
    </dgm:pt>
    <dgm:pt modelId="{A62545ED-FF0C-45DF-B1EA-88A91149F123}" type="pres">
      <dgm:prSet presAssocID="{7CCF7A21-E922-43C7-AB9E-50C5CA0B09BE}" presName="bgRect" presStyleLbl="bgShp" presStyleIdx="3" presStyleCnt="4"/>
      <dgm:spPr/>
    </dgm:pt>
    <dgm:pt modelId="{A3CBEEA9-0A17-42A6-9B8A-C71A70EDDF2D}" type="pres">
      <dgm:prSet presAssocID="{7CCF7A21-E922-43C7-AB9E-50C5CA0B09B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8A7D63E-4494-47E2-AE0E-FAD5A11BE375}" type="pres">
      <dgm:prSet presAssocID="{7CCF7A21-E922-43C7-AB9E-50C5CA0B09BE}" presName="spaceRect" presStyleCnt="0"/>
      <dgm:spPr/>
    </dgm:pt>
    <dgm:pt modelId="{4A04810A-1CF2-4E15-918E-B35F01CBA11E}" type="pres">
      <dgm:prSet presAssocID="{7CCF7A21-E922-43C7-AB9E-50C5CA0B09B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579AF17-6B6A-2D4F-B337-946539CBF507}" type="presOf" srcId="{7CCF7A21-E922-43C7-AB9E-50C5CA0B09BE}" destId="{4A04810A-1CF2-4E15-918E-B35F01CBA11E}" srcOrd="0" destOrd="0" presId="urn:microsoft.com/office/officeart/2018/2/layout/IconVerticalSolidList"/>
    <dgm:cxn modelId="{73D4CB23-6CB0-7144-A5B6-7D29766B54EC}" type="presOf" srcId="{C5D1D2DA-1415-441C-88EF-8D5D70C52171}" destId="{433B641B-6CDF-4E94-921A-E697B90C6B2D}" srcOrd="0" destOrd="0" presId="urn:microsoft.com/office/officeart/2018/2/layout/IconVerticalSolidList"/>
    <dgm:cxn modelId="{EC3F7029-FF6D-4922-AB88-30F2DCC811BB}" srcId="{328E757F-9EEA-4BBD-9CCC-FF36F299CD20}" destId="{198E8232-FE29-4F2F-92D0-8FC0EAC368DB}" srcOrd="2" destOrd="0" parTransId="{90A2375D-C9FF-48FE-BCAB-87DCE2468734}" sibTransId="{2773285F-D130-4C98-8843-F9B371CE8C91}"/>
    <dgm:cxn modelId="{2EB6E33B-563A-9943-AFFC-1365C7DCE743}" type="presOf" srcId="{198E8232-FE29-4F2F-92D0-8FC0EAC368DB}" destId="{838AD4BB-7AA4-4755-9945-A192EF43B48C}" srcOrd="0" destOrd="0" presId="urn:microsoft.com/office/officeart/2018/2/layout/IconVerticalSolidList"/>
    <dgm:cxn modelId="{E2A1804B-77E5-4245-92FA-56FF303DAEBC}" srcId="{328E757F-9EEA-4BBD-9CCC-FF36F299CD20}" destId="{C5D1D2DA-1415-441C-88EF-8D5D70C52171}" srcOrd="1" destOrd="0" parTransId="{ECA28BDD-E1D2-4228-A4A4-FBC069875389}" sibTransId="{0B97012A-8837-487B-87E4-C955564CD1C8}"/>
    <dgm:cxn modelId="{EB3BC95F-3AA9-A249-BF67-2B9AE4E9A3F8}" type="presOf" srcId="{328E757F-9EEA-4BBD-9CCC-FF36F299CD20}" destId="{221AE43E-F567-4D97-9D86-39EBF950036E}" srcOrd="0" destOrd="0" presId="urn:microsoft.com/office/officeart/2018/2/layout/IconVerticalSolidList"/>
    <dgm:cxn modelId="{6C523467-EEAA-2941-91DB-6ED495E7B171}" type="presOf" srcId="{9074ED7A-B606-4104-B0BA-EDC3881A24B7}" destId="{12CB1FB8-B75E-45D6-827F-2D9BF9E91295}" srcOrd="0" destOrd="0" presId="urn:microsoft.com/office/officeart/2018/2/layout/IconVerticalSolidList"/>
    <dgm:cxn modelId="{DE8D2CDC-0302-4D83-802F-29CADE55AD5A}" srcId="{328E757F-9EEA-4BBD-9CCC-FF36F299CD20}" destId="{7CCF7A21-E922-43C7-AB9E-50C5CA0B09BE}" srcOrd="3" destOrd="0" parTransId="{C07D6362-8867-4B10-B3CC-3C2B0641C299}" sibTransId="{96B385E0-336C-40AE-9D89-DCE8FE00F9EE}"/>
    <dgm:cxn modelId="{C3EA49DD-62CB-410E-A612-99B2BB03D950}" srcId="{328E757F-9EEA-4BBD-9CCC-FF36F299CD20}" destId="{9074ED7A-B606-4104-B0BA-EDC3881A24B7}" srcOrd="0" destOrd="0" parTransId="{7D43F138-0AF9-437D-9492-D4406BC1168B}" sibTransId="{F3E34544-1ECC-4EA2-9BE9-330FFC6D65FC}"/>
    <dgm:cxn modelId="{19D54957-59DA-6F42-8326-D204265340AA}" type="presParOf" srcId="{221AE43E-F567-4D97-9D86-39EBF950036E}" destId="{E3CC15F7-8D36-49D9-BDF0-FCBFA8A646C2}" srcOrd="0" destOrd="0" presId="urn:microsoft.com/office/officeart/2018/2/layout/IconVerticalSolidList"/>
    <dgm:cxn modelId="{EC507CEB-42EC-1A49-8605-1B7CFD31DC56}" type="presParOf" srcId="{E3CC15F7-8D36-49D9-BDF0-FCBFA8A646C2}" destId="{634BC506-DCD4-44B1-AA02-B49B3C1BE059}" srcOrd="0" destOrd="0" presId="urn:microsoft.com/office/officeart/2018/2/layout/IconVerticalSolidList"/>
    <dgm:cxn modelId="{9DB624BD-1BA1-3848-BEA6-F3B9CC23E64D}" type="presParOf" srcId="{E3CC15F7-8D36-49D9-BDF0-FCBFA8A646C2}" destId="{E8B0DB2F-F45C-43B4-B7B0-DB3B61FCB660}" srcOrd="1" destOrd="0" presId="urn:microsoft.com/office/officeart/2018/2/layout/IconVerticalSolidList"/>
    <dgm:cxn modelId="{7C5C77B2-AF98-E748-AFF5-23DEA8A68A4A}" type="presParOf" srcId="{E3CC15F7-8D36-49D9-BDF0-FCBFA8A646C2}" destId="{F0ED9ADF-9C8A-4CE3-B9DB-B5FC931CCCEF}" srcOrd="2" destOrd="0" presId="urn:microsoft.com/office/officeart/2018/2/layout/IconVerticalSolidList"/>
    <dgm:cxn modelId="{9C354CCC-7616-824E-A299-090E7B01D583}" type="presParOf" srcId="{E3CC15F7-8D36-49D9-BDF0-FCBFA8A646C2}" destId="{12CB1FB8-B75E-45D6-827F-2D9BF9E91295}" srcOrd="3" destOrd="0" presId="urn:microsoft.com/office/officeart/2018/2/layout/IconVerticalSolidList"/>
    <dgm:cxn modelId="{7B2B52C9-964A-0E44-926C-2C1493CE0BC8}" type="presParOf" srcId="{221AE43E-F567-4D97-9D86-39EBF950036E}" destId="{FA76B307-CE32-4523-85EB-76197561C508}" srcOrd="1" destOrd="0" presId="urn:microsoft.com/office/officeart/2018/2/layout/IconVerticalSolidList"/>
    <dgm:cxn modelId="{98672ABE-A9DD-6948-8A81-A58DEE518029}" type="presParOf" srcId="{221AE43E-F567-4D97-9D86-39EBF950036E}" destId="{0F14ABAA-F53A-4115-B111-AF8E446F4BDD}" srcOrd="2" destOrd="0" presId="urn:microsoft.com/office/officeart/2018/2/layout/IconVerticalSolidList"/>
    <dgm:cxn modelId="{80CA236E-4083-1B43-B536-061907749F97}" type="presParOf" srcId="{0F14ABAA-F53A-4115-B111-AF8E446F4BDD}" destId="{E452A2DA-F8A2-41BB-84E3-85A70B1AD0A9}" srcOrd="0" destOrd="0" presId="urn:microsoft.com/office/officeart/2018/2/layout/IconVerticalSolidList"/>
    <dgm:cxn modelId="{B72BE545-7DA8-A240-A422-A99E5FEF08EF}" type="presParOf" srcId="{0F14ABAA-F53A-4115-B111-AF8E446F4BDD}" destId="{1AC0D014-5B82-45F1-9F72-9950A76E37ED}" srcOrd="1" destOrd="0" presId="urn:microsoft.com/office/officeart/2018/2/layout/IconVerticalSolidList"/>
    <dgm:cxn modelId="{EDBC1775-59A8-E748-BA63-7F0F7BEC501D}" type="presParOf" srcId="{0F14ABAA-F53A-4115-B111-AF8E446F4BDD}" destId="{A3FF8BF1-3D10-440F-98B0-C879C96073A3}" srcOrd="2" destOrd="0" presId="urn:microsoft.com/office/officeart/2018/2/layout/IconVerticalSolidList"/>
    <dgm:cxn modelId="{D0620809-3C17-A347-9ADF-C575E729B9B5}" type="presParOf" srcId="{0F14ABAA-F53A-4115-B111-AF8E446F4BDD}" destId="{433B641B-6CDF-4E94-921A-E697B90C6B2D}" srcOrd="3" destOrd="0" presId="urn:microsoft.com/office/officeart/2018/2/layout/IconVerticalSolidList"/>
    <dgm:cxn modelId="{37910BAE-5824-6749-BB63-5024F3A68F0B}" type="presParOf" srcId="{221AE43E-F567-4D97-9D86-39EBF950036E}" destId="{9E984ADD-8F73-4AA1-ABA2-851E79FED9AE}" srcOrd="3" destOrd="0" presId="urn:microsoft.com/office/officeart/2018/2/layout/IconVerticalSolidList"/>
    <dgm:cxn modelId="{22DD8117-883B-2240-88E5-B134D888087F}" type="presParOf" srcId="{221AE43E-F567-4D97-9D86-39EBF950036E}" destId="{141A7982-6F60-4638-BD87-3FFF35FA7F4B}" srcOrd="4" destOrd="0" presId="urn:microsoft.com/office/officeart/2018/2/layout/IconVerticalSolidList"/>
    <dgm:cxn modelId="{6461CC84-124A-164D-9E69-90B85049B444}" type="presParOf" srcId="{141A7982-6F60-4638-BD87-3FFF35FA7F4B}" destId="{2E5CBBF3-A440-4955-99E6-E3568DC6B847}" srcOrd="0" destOrd="0" presId="urn:microsoft.com/office/officeart/2018/2/layout/IconVerticalSolidList"/>
    <dgm:cxn modelId="{24621AC1-34A7-7749-8A87-589C5AB3C7A9}" type="presParOf" srcId="{141A7982-6F60-4638-BD87-3FFF35FA7F4B}" destId="{2C7D1ECA-2D6F-428B-85F2-D771DF2D24BF}" srcOrd="1" destOrd="0" presId="urn:microsoft.com/office/officeart/2018/2/layout/IconVerticalSolidList"/>
    <dgm:cxn modelId="{D4A1DCE4-1987-D046-942F-758E41C17D43}" type="presParOf" srcId="{141A7982-6F60-4638-BD87-3FFF35FA7F4B}" destId="{7545B7A8-8DCB-4708-B610-584358B52161}" srcOrd="2" destOrd="0" presId="urn:microsoft.com/office/officeart/2018/2/layout/IconVerticalSolidList"/>
    <dgm:cxn modelId="{CEFBBAD7-5E5E-5446-A092-5E9DEC34F5FA}" type="presParOf" srcId="{141A7982-6F60-4638-BD87-3FFF35FA7F4B}" destId="{838AD4BB-7AA4-4755-9945-A192EF43B48C}" srcOrd="3" destOrd="0" presId="urn:microsoft.com/office/officeart/2018/2/layout/IconVerticalSolidList"/>
    <dgm:cxn modelId="{1999E936-B640-754B-AD27-ADA26F9948C7}" type="presParOf" srcId="{221AE43E-F567-4D97-9D86-39EBF950036E}" destId="{647C39A3-C8C1-466A-86D3-4F6C78785AA8}" srcOrd="5" destOrd="0" presId="urn:microsoft.com/office/officeart/2018/2/layout/IconVerticalSolidList"/>
    <dgm:cxn modelId="{FDFC41A6-0E2D-2643-B3EB-BC0FC70A8B48}" type="presParOf" srcId="{221AE43E-F567-4D97-9D86-39EBF950036E}" destId="{D11C10EB-177C-4531-AEA6-C91BD63A1E44}" srcOrd="6" destOrd="0" presId="urn:microsoft.com/office/officeart/2018/2/layout/IconVerticalSolidList"/>
    <dgm:cxn modelId="{4473770A-0E8A-404F-9683-D51952685F99}" type="presParOf" srcId="{D11C10EB-177C-4531-AEA6-C91BD63A1E44}" destId="{A62545ED-FF0C-45DF-B1EA-88A91149F123}" srcOrd="0" destOrd="0" presId="urn:microsoft.com/office/officeart/2018/2/layout/IconVerticalSolidList"/>
    <dgm:cxn modelId="{FE754F1C-F986-DD40-A158-84A446F28144}" type="presParOf" srcId="{D11C10EB-177C-4531-AEA6-C91BD63A1E44}" destId="{A3CBEEA9-0A17-42A6-9B8A-C71A70EDDF2D}" srcOrd="1" destOrd="0" presId="urn:microsoft.com/office/officeart/2018/2/layout/IconVerticalSolidList"/>
    <dgm:cxn modelId="{1C0F7019-4A8F-9B43-A066-5DFCE260EFF0}" type="presParOf" srcId="{D11C10EB-177C-4531-AEA6-C91BD63A1E44}" destId="{E8A7D63E-4494-47E2-AE0E-FAD5A11BE375}" srcOrd="2" destOrd="0" presId="urn:microsoft.com/office/officeart/2018/2/layout/IconVerticalSolidList"/>
    <dgm:cxn modelId="{A06E44AE-40C7-884D-B3AC-EE407B300B8D}" type="presParOf" srcId="{D11C10EB-177C-4531-AEA6-C91BD63A1E44}" destId="{4A04810A-1CF2-4E15-918E-B35F01CBA1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0E5418-70A0-44F7-887C-DA8664766365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A10AA34-EDDC-4813-9992-78D47D7081F7}">
      <dgm:prSet/>
      <dgm:spPr/>
      <dgm:t>
        <a:bodyPr/>
        <a:lstStyle/>
        <a:p>
          <a:r>
            <a:rPr lang="en-US"/>
            <a:t>Python</a:t>
          </a:r>
        </a:p>
      </dgm:t>
    </dgm:pt>
    <dgm:pt modelId="{B6BB63FB-B09B-451A-9D61-816B709F1B69}" type="parTrans" cxnId="{C3EAA0F5-001B-4D5D-81AC-35D279A19B5A}">
      <dgm:prSet/>
      <dgm:spPr/>
      <dgm:t>
        <a:bodyPr/>
        <a:lstStyle/>
        <a:p>
          <a:endParaRPr lang="en-US"/>
        </a:p>
      </dgm:t>
    </dgm:pt>
    <dgm:pt modelId="{1AD29979-5205-4B0B-B679-3DAD59867020}" type="sibTrans" cxnId="{C3EAA0F5-001B-4D5D-81AC-35D279A19B5A}">
      <dgm:prSet/>
      <dgm:spPr/>
      <dgm:t>
        <a:bodyPr/>
        <a:lstStyle/>
        <a:p>
          <a:endParaRPr lang="en-US"/>
        </a:p>
      </dgm:t>
    </dgm:pt>
    <dgm:pt modelId="{4EF9CDFA-2CDE-4E1A-B580-6891A7E04856}">
      <dgm:prSet/>
      <dgm:spPr/>
      <dgm:t>
        <a:bodyPr/>
        <a:lstStyle/>
        <a:p>
          <a:r>
            <a:rPr lang="en-US"/>
            <a:t>Pandas </a:t>
          </a:r>
        </a:p>
      </dgm:t>
    </dgm:pt>
    <dgm:pt modelId="{D0F0B0D3-BCED-4758-86FA-FEF11D99B258}" type="parTrans" cxnId="{66315D4A-23A7-4692-AAE8-5D360078B194}">
      <dgm:prSet/>
      <dgm:spPr/>
      <dgm:t>
        <a:bodyPr/>
        <a:lstStyle/>
        <a:p>
          <a:endParaRPr lang="en-US"/>
        </a:p>
      </dgm:t>
    </dgm:pt>
    <dgm:pt modelId="{31019354-B627-4082-9583-E57A12690DF7}" type="sibTrans" cxnId="{66315D4A-23A7-4692-AAE8-5D360078B194}">
      <dgm:prSet/>
      <dgm:spPr/>
      <dgm:t>
        <a:bodyPr/>
        <a:lstStyle/>
        <a:p>
          <a:endParaRPr lang="en-US"/>
        </a:p>
      </dgm:t>
    </dgm:pt>
    <dgm:pt modelId="{814F74C0-815E-43D6-98AF-BAD9DB04F718}">
      <dgm:prSet/>
      <dgm:spPr/>
      <dgm:t>
        <a:bodyPr/>
        <a:lstStyle/>
        <a:p>
          <a:r>
            <a:rPr lang="en-US"/>
            <a:t>NumPy</a:t>
          </a:r>
        </a:p>
      </dgm:t>
    </dgm:pt>
    <dgm:pt modelId="{FEF6D5EC-FB55-4C0D-A777-769B023D0C88}" type="parTrans" cxnId="{1607FF17-FCEB-42AA-B335-75B389E2B3B6}">
      <dgm:prSet/>
      <dgm:spPr/>
      <dgm:t>
        <a:bodyPr/>
        <a:lstStyle/>
        <a:p>
          <a:endParaRPr lang="en-US"/>
        </a:p>
      </dgm:t>
    </dgm:pt>
    <dgm:pt modelId="{8F563495-4A65-4396-9A7C-A2DEBAB9E4E7}" type="sibTrans" cxnId="{1607FF17-FCEB-42AA-B335-75B389E2B3B6}">
      <dgm:prSet/>
      <dgm:spPr/>
      <dgm:t>
        <a:bodyPr/>
        <a:lstStyle/>
        <a:p>
          <a:endParaRPr lang="en-US"/>
        </a:p>
      </dgm:t>
    </dgm:pt>
    <dgm:pt modelId="{DB2B9BCA-B33A-40A0-A4D5-8A7CA4266069}">
      <dgm:prSet/>
      <dgm:spPr/>
      <dgm:t>
        <a:bodyPr/>
        <a:lstStyle/>
        <a:p>
          <a:r>
            <a:rPr lang="en-US"/>
            <a:t>BeautifulSoup</a:t>
          </a:r>
        </a:p>
      </dgm:t>
    </dgm:pt>
    <dgm:pt modelId="{ECD779E3-2132-4017-B980-D97B15B01B80}" type="parTrans" cxnId="{64C50213-6643-4B84-970E-0AC42DBAC913}">
      <dgm:prSet/>
      <dgm:spPr/>
      <dgm:t>
        <a:bodyPr/>
        <a:lstStyle/>
        <a:p>
          <a:endParaRPr lang="en-US"/>
        </a:p>
      </dgm:t>
    </dgm:pt>
    <dgm:pt modelId="{8DDED5F1-5570-4E63-B22C-2251255070DE}" type="sibTrans" cxnId="{64C50213-6643-4B84-970E-0AC42DBAC913}">
      <dgm:prSet/>
      <dgm:spPr/>
      <dgm:t>
        <a:bodyPr/>
        <a:lstStyle/>
        <a:p>
          <a:endParaRPr lang="en-US"/>
        </a:p>
      </dgm:t>
    </dgm:pt>
    <dgm:pt modelId="{D631C18E-6ADC-4493-9611-097475ABD601}">
      <dgm:prSet/>
      <dgm:spPr/>
      <dgm:t>
        <a:bodyPr/>
        <a:lstStyle/>
        <a:p>
          <a:r>
            <a:rPr lang="en-US"/>
            <a:t>Matplot</a:t>
          </a:r>
        </a:p>
      </dgm:t>
    </dgm:pt>
    <dgm:pt modelId="{A475A616-2026-469C-8EA1-836E8A2B9906}" type="parTrans" cxnId="{CB1B56CC-E2C6-4429-ACBD-B72768025DA0}">
      <dgm:prSet/>
      <dgm:spPr/>
      <dgm:t>
        <a:bodyPr/>
        <a:lstStyle/>
        <a:p>
          <a:endParaRPr lang="en-US"/>
        </a:p>
      </dgm:t>
    </dgm:pt>
    <dgm:pt modelId="{44B43688-FC39-496B-A9BF-0947DA6B0FFF}" type="sibTrans" cxnId="{CB1B56CC-E2C6-4429-ACBD-B72768025DA0}">
      <dgm:prSet/>
      <dgm:spPr/>
      <dgm:t>
        <a:bodyPr/>
        <a:lstStyle/>
        <a:p>
          <a:endParaRPr lang="en-US"/>
        </a:p>
      </dgm:t>
    </dgm:pt>
    <dgm:pt modelId="{9698DB0F-A1BF-478E-A0C4-8A80EB302605}">
      <dgm:prSet/>
      <dgm:spPr/>
      <dgm:t>
        <a:bodyPr/>
        <a:lstStyle/>
        <a:p>
          <a:r>
            <a:rPr lang="en-US"/>
            <a:t>Seaborn</a:t>
          </a:r>
        </a:p>
      </dgm:t>
    </dgm:pt>
    <dgm:pt modelId="{AC348ABE-096D-4559-A591-4401AFCBA92C}" type="parTrans" cxnId="{976E6D7A-50F6-4B24-B1E0-23F8372E1101}">
      <dgm:prSet/>
      <dgm:spPr/>
      <dgm:t>
        <a:bodyPr/>
        <a:lstStyle/>
        <a:p>
          <a:endParaRPr lang="en-US"/>
        </a:p>
      </dgm:t>
    </dgm:pt>
    <dgm:pt modelId="{3E83696E-FBD1-4BA4-9A23-D82BED2E7193}" type="sibTrans" cxnId="{976E6D7A-50F6-4B24-B1E0-23F8372E1101}">
      <dgm:prSet/>
      <dgm:spPr/>
      <dgm:t>
        <a:bodyPr/>
        <a:lstStyle/>
        <a:p>
          <a:endParaRPr lang="en-US"/>
        </a:p>
      </dgm:t>
    </dgm:pt>
    <dgm:pt modelId="{8E27A690-B36C-4585-94AB-5F82A6937F22}">
      <dgm:prSet/>
      <dgm:spPr/>
      <dgm:t>
        <a:bodyPr/>
        <a:lstStyle/>
        <a:p>
          <a:r>
            <a:rPr lang="en-US"/>
            <a:t>Sklearn</a:t>
          </a:r>
        </a:p>
      </dgm:t>
    </dgm:pt>
    <dgm:pt modelId="{107F59A1-798F-4527-A329-FB827E877A04}" type="parTrans" cxnId="{0E771528-F67C-4DD8-9709-DA59DD6B7897}">
      <dgm:prSet/>
      <dgm:spPr/>
      <dgm:t>
        <a:bodyPr/>
        <a:lstStyle/>
        <a:p>
          <a:endParaRPr lang="en-US"/>
        </a:p>
      </dgm:t>
    </dgm:pt>
    <dgm:pt modelId="{3F2DA5F6-A5B8-44CC-9EDE-6487A132577A}" type="sibTrans" cxnId="{0E771528-F67C-4DD8-9709-DA59DD6B7897}">
      <dgm:prSet/>
      <dgm:spPr/>
      <dgm:t>
        <a:bodyPr/>
        <a:lstStyle/>
        <a:p>
          <a:endParaRPr lang="en-US"/>
        </a:p>
      </dgm:t>
    </dgm:pt>
    <dgm:pt modelId="{640EF314-0F90-404B-9EC6-F2409BFCA0CB}">
      <dgm:prSet/>
      <dgm:spPr/>
      <dgm:t>
        <a:bodyPr/>
        <a:lstStyle/>
        <a:p>
          <a:r>
            <a:rPr lang="en-US"/>
            <a:t>Patsy</a:t>
          </a:r>
        </a:p>
      </dgm:t>
    </dgm:pt>
    <dgm:pt modelId="{7BDD4853-0329-4665-921A-B6880BB48EB4}" type="parTrans" cxnId="{72DCF453-0457-445D-8552-C8DC297AC06B}">
      <dgm:prSet/>
      <dgm:spPr/>
      <dgm:t>
        <a:bodyPr/>
        <a:lstStyle/>
        <a:p>
          <a:endParaRPr lang="en-US"/>
        </a:p>
      </dgm:t>
    </dgm:pt>
    <dgm:pt modelId="{1C12B07E-30A1-4AC9-AA77-EF6DE5FA28F3}" type="sibTrans" cxnId="{72DCF453-0457-445D-8552-C8DC297AC06B}">
      <dgm:prSet/>
      <dgm:spPr/>
      <dgm:t>
        <a:bodyPr/>
        <a:lstStyle/>
        <a:p>
          <a:endParaRPr lang="en-US"/>
        </a:p>
      </dgm:t>
    </dgm:pt>
    <dgm:pt modelId="{0A3A3A03-BBA4-4569-9D70-944FE2CDB64B}">
      <dgm:prSet/>
      <dgm:spPr/>
      <dgm:t>
        <a:bodyPr/>
        <a:lstStyle/>
        <a:p>
          <a:r>
            <a:rPr lang="en-US" dirty="0"/>
            <a:t>request</a:t>
          </a:r>
        </a:p>
      </dgm:t>
    </dgm:pt>
    <dgm:pt modelId="{D1165F10-A3A9-4D07-B947-85C878632C35}" type="parTrans" cxnId="{BA9734B8-9020-4264-8CDD-AAC6E415F724}">
      <dgm:prSet/>
      <dgm:spPr/>
      <dgm:t>
        <a:bodyPr/>
        <a:lstStyle/>
        <a:p>
          <a:endParaRPr lang="en-US"/>
        </a:p>
      </dgm:t>
    </dgm:pt>
    <dgm:pt modelId="{BD9B2027-EE3E-4AA0-9753-FA01A66F8CB9}" type="sibTrans" cxnId="{BA9734B8-9020-4264-8CDD-AAC6E415F724}">
      <dgm:prSet/>
      <dgm:spPr/>
      <dgm:t>
        <a:bodyPr/>
        <a:lstStyle/>
        <a:p>
          <a:endParaRPr lang="en-US"/>
        </a:p>
      </dgm:t>
    </dgm:pt>
    <dgm:pt modelId="{F2FDB44C-CA9A-8446-80F9-4BD6062CCCA7}" type="pres">
      <dgm:prSet presAssocID="{C10E5418-70A0-44F7-887C-DA8664766365}" presName="vert0" presStyleCnt="0">
        <dgm:presLayoutVars>
          <dgm:dir/>
          <dgm:animOne val="branch"/>
          <dgm:animLvl val="lvl"/>
        </dgm:presLayoutVars>
      </dgm:prSet>
      <dgm:spPr/>
    </dgm:pt>
    <dgm:pt modelId="{D29016E2-62B8-564B-8688-9EDD66EC5A97}" type="pres">
      <dgm:prSet presAssocID="{1A10AA34-EDDC-4813-9992-78D47D7081F7}" presName="thickLine" presStyleLbl="alignNode1" presStyleIdx="0" presStyleCnt="9"/>
      <dgm:spPr/>
    </dgm:pt>
    <dgm:pt modelId="{D2CC5055-6FE0-464D-B83E-E19D7C94D01C}" type="pres">
      <dgm:prSet presAssocID="{1A10AA34-EDDC-4813-9992-78D47D7081F7}" presName="horz1" presStyleCnt="0"/>
      <dgm:spPr/>
    </dgm:pt>
    <dgm:pt modelId="{F2380DD8-1D73-5D4C-B023-608881C067F5}" type="pres">
      <dgm:prSet presAssocID="{1A10AA34-EDDC-4813-9992-78D47D7081F7}" presName="tx1" presStyleLbl="revTx" presStyleIdx="0" presStyleCnt="9"/>
      <dgm:spPr/>
    </dgm:pt>
    <dgm:pt modelId="{46CE5593-F3DD-EF44-ADEF-C0F8BF757331}" type="pres">
      <dgm:prSet presAssocID="{1A10AA34-EDDC-4813-9992-78D47D7081F7}" presName="vert1" presStyleCnt="0"/>
      <dgm:spPr/>
    </dgm:pt>
    <dgm:pt modelId="{02763D55-FAAC-414C-8E8E-931DC45755C3}" type="pres">
      <dgm:prSet presAssocID="{4EF9CDFA-2CDE-4E1A-B580-6891A7E04856}" presName="thickLine" presStyleLbl="alignNode1" presStyleIdx="1" presStyleCnt="9"/>
      <dgm:spPr/>
    </dgm:pt>
    <dgm:pt modelId="{334C9DF9-D04C-604F-9DB9-1DA09A22D277}" type="pres">
      <dgm:prSet presAssocID="{4EF9CDFA-2CDE-4E1A-B580-6891A7E04856}" presName="horz1" presStyleCnt="0"/>
      <dgm:spPr/>
    </dgm:pt>
    <dgm:pt modelId="{7C98C3A9-A975-524C-A64A-2E01575A3DD1}" type="pres">
      <dgm:prSet presAssocID="{4EF9CDFA-2CDE-4E1A-B580-6891A7E04856}" presName="tx1" presStyleLbl="revTx" presStyleIdx="1" presStyleCnt="9"/>
      <dgm:spPr/>
    </dgm:pt>
    <dgm:pt modelId="{7CEFBFCD-D3D7-3D45-9319-6CBF95913C76}" type="pres">
      <dgm:prSet presAssocID="{4EF9CDFA-2CDE-4E1A-B580-6891A7E04856}" presName="vert1" presStyleCnt="0"/>
      <dgm:spPr/>
    </dgm:pt>
    <dgm:pt modelId="{9AF838CF-E351-C14A-A09E-F3E998306E47}" type="pres">
      <dgm:prSet presAssocID="{814F74C0-815E-43D6-98AF-BAD9DB04F718}" presName="thickLine" presStyleLbl="alignNode1" presStyleIdx="2" presStyleCnt="9"/>
      <dgm:spPr/>
    </dgm:pt>
    <dgm:pt modelId="{94AF8893-6435-0B48-8914-EE162A2ACF69}" type="pres">
      <dgm:prSet presAssocID="{814F74C0-815E-43D6-98AF-BAD9DB04F718}" presName="horz1" presStyleCnt="0"/>
      <dgm:spPr/>
    </dgm:pt>
    <dgm:pt modelId="{A095EA7D-A3AD-7245-92F4-BB8A26BFAFA5}" type="pres">
      <dgm:prSet presAssocID="{814F74C0-815E-43D6-98AF-BAD9DB04F718}" presName="tx1" presStyleLbl="revTx" presStyleIdx="2" presStyleCnt="9"/>
      <dgm:spPr/>
    </dgm:pt>
    <dgm:pt modelId="{9F00552D-F00D-0441-B946-E4E137AB5686}" type="pres">
      <dgm:prSet presAssocID="{814F74C0-815E-43D6-98AF-BAD9DB04F718}" presName="vert1" presStyleCnt="0"/>
      <dgm:spPr/>
    </dgm:pt>
    <dgm:pt modelId="{819E5F08-F3D6-8D43-93F0-A30FB0DE4383}" type="pres">
      <dgm:prSet presAssocID="{DB2B9BCA-B33A-40A0-A4D5-8A7CA4266069}" presName="thickLine" presStyleLbl="alignNode1" presStyleIdx="3" presStyleCnt="9"/>
      <dgm:spPr/>
    </dgm:pt>
    <dgm:pt modelId="{AF06736A-F5F1-1D4F-A158-772D41B9F71E}" type="pres">
      <dgm:prSet presAssocID="{DB2B9BCA-B33A-40A0-A4D5-8A7CA4266069}" presName="horz1" presStyleCnt="0"/>
      <dgm:spPr/>
    </dgm:pt>
    <dgm:pt modelId="{826CD774-2BD0-8E47-9CA4-41B3EBE8D3CD}" type="pres">
      <dgm:prSet presAssocID="{DB2B9BCA-B33A-40A0-A4D5-8A7CA4266069}" presName="tx1" presStyleLbl="revTx" presStyleIdx="3" presStyleCnt="9"/>
      <dgm:spPr/>
    </dgm:pt>
    <dgm:pt modelId="{6FB8836D-EC38-3E42-8856-973BA0AA6F44}" type="pres">
      <dgm:prSet presAssocID="{DB2B9BCA-B33A-40A0-A4D5-8A7CA4266069}" presName="vert1" presStyleCnt="0"/>
      <dgm:spPr/>
    </dgm:pt>
    <dgm:pt modelId="{97DD8960-2486-8141-BDDC-6FAF8DEE25B5}" type="pres">
      <dgm:prSet presAssocID="{D631C18E-6ADC-4493-9611-097475ABD601}" presName="thickLine" presStyleLbl="alignNode1" presStyleIdx="4" presStyleCnt="9"/>
      <dgm:spPr/>
    </dgm:pt>
    <dgm:pt modelId="{D6FB2DDE-3BAE-B846-BBD8-498A4B85B5BF}" type="pres">
      <dgm:prSet presAssocID="{D631C18E-6ADC-4493-9611-097475ABD601}" presName="horz1" presStyleCnt="0"/>
      <dgm:spPr/>
    </dgm:pt>
    <dgm:pt modelId="{D4025C18-D216-6D47-82F2-7618823DC293}" type="pres">
      <dgm:prSet presAssocID="{D631C18E-6ADC-4493-9611-097475ABD601}" presName="tx1" presStyleLbl="revTx" presStyleIdx="4" presStyleCnt="9"/>
      <dgm:spPr/>
    </dgm:pt>
    <dgm:pt modelId="{7565D318-B26F-1E43-857E-C3E12FAD4F5A}" type="pres">
      <dgm:prSet presAssocID="{D631C18E-6ADC-4493-9611-097475ABD601}" presName="vert1" presStyleCnt="0"/>
      <dgm:spPr/>
    </dgm:pt>
    <dgm:pt modelId="{A73260B1-B05D-D94D-93AA-EA342F735DD7}" type="pres">
      <dgm:prSet presAssocID="{9698DB0F-A1BF-478E-A0C4-8A80EB302605}" presName="thickLine" presStyleLbl="alignNode1" presStyleIdx="5" presStyleCnt="9"/>
      <dgm:spPr/>
    </dgm:pt>
    <dgm:pt modelId="{7A736153-2373-2E43-8F13-0BE9C3E515F4}" type="pres">
      <dgm:prSet presAssocID="{9698DB0F-A1BF-478E-A0C4-8A80EB302605}" presName="horz1" presStyleCnt="0"/>
      <dgm:spPr/>
    </dgm:pt>
    <dgm:pt modelId="{F842C202-9A83-D748-AC7A-D4DDBDD1F7D3}" type="pres">
      <dgm:prSet presAssocID="{9698DB0F-A1BF-478E-A0C4-8A80EB302605}" presName="tx1" presStyleLbl="revTx" presStyleIdx="5" presStyleCnt="9"/>
      <dgm:spPr/>
    </dgm:pt>
    <dgm:pt modelId="{CF936082-98B3-B547-BEBD-9AC63508F29F}" type="pres">
      <dgm:prSet presAssocID="{9698DB0F-A1BF-478E-A0C4-8A80EB302605}" presName="vert1" presStyleCnt="0"/>
      <dgm:spPr/>
    </dgm:pt>
    <dgm:pt modelId="{6E3DB13E-CC10-4540-9787-48489707A39F}" type="pres">
      <dgm:prSet presAssocID="{8E27A690-B36C-4585-94AB-5F82A6937F22}" presName="thickLine" presStyleLbl="alignNode1" presStyleIdx="6" presStyleCnt="9"/>
      <dgm:spPr/>
    </dgm:pt>
    <dgm:pt modelId="{03E43C6F-9D99-A245-BC14-72FBCA51B961}" type="pres">
      <dgm:prSet presAssocID="{8E27A690-B36C-4585-94AB-5F82A6937F22}" presName="horz1" presStyleCnt="0"/>
      <dgm:spPr/>
    </dgm:pt>
    <dgm:pt modelId="{55CA3502-6203-6041-897A-F99E2B95720D}" type="pres">
      <dgm:prSet presAssocID="{8E27A690-B36C-4585-94AB-5F82A6937F22}" presName="tx1" presStyleLbl="revTx" presStyleIdx="6" presStyleCnt="9"/>
      <dgm:spPr/>
    </dgm:pt>
    <dgm:pt modelId="{2AE68C8E-787C-F74C-9F17-776A1D7FBDA3}" type="pres">
      <dgm:prSet presAssocID="{8E27A690-B36C-4585-94AB-5F82A6937F22}" presName="vert1" presStyleCnt="0"/>
      <dgm:spPr/>
    </dgm:pt>
    <dgm:pt modelId="{918B5D54-35B0-3D4F-89DF-1ACEC50CEFAB}" type="pres">
      <dgm:prSet presAssocID="{640EF314-0F90-404B-9EC6-F2409BFCA0CB}" presName="thickLine" presStyleLbl="alignNode1" presStyleIdx="7" presStyleCnt="9"/>
      <dgm:spPr/>
    </dgm:pt>
    <dgm:pt modelId="{B1E61A29-8E7C-2942-8451-DA3DC8E17F59}" type="pres">
      <dgm:prSet presAssocID="{640EF314-0F90-404B-9EC6-F2409BFCA0CB}" presName="horz1" presStyleCnt="0"/>
      <dgm:spPr/>
    </dgm:pt>
    <dgm:pt modelId="{FAA479B8-6A80-E243-8EC6-9DB9BF547BD7}" type="pres">
      <dgm:prSet presAssocID="{640EF314-0F90-404B-9EC6-F2409BFCA0CB}" presName="tx1" presStyleLbl="revTx" presStyleIdx="7" presStyleCnt="9"/>
      <dgm:spPr/>
    </dgm:pt>
    <dgm:pt modelId="{BD866539-1251-CA48-80AA-DA4AB75FA7E4}" type="pres">
      <dgm:prSet presAssocID="{640EF314-0F90-404B-9EC6-F2409BFCA0CB}" presName="vert1" presStyleCnt="0"/>
      <dgm:spPr/>
    </dgm:pt>
    <dgm:pt modelId="{94D18137-0A75-6543-B9BA-AF3646387696}" type="pres">
      <dgm:prSet presAssocID="{0A3A3A03-BBA4-4569-9D70-944FE2CDB64B}" presName="thickLine" presStyleLbl="alignNode1" presStyleIdx="8" presStyleCnt="9"/>
      <dgm:spPr/>
    </dgm:pt>
    <dgm:pt modelId="{8BDB1813-981B-0749-9B7B-2D902064BCFE}" type="pres">
      <dgm:prSet presAssocID="{0A3A3A03-BBA4-4569-9D70-944FE2CDB64B}" presName="horz1" presStyleCnt="0"/>
      <dgm:spPr/>
    </dgm:pt>
    <dgm:pt modelId="{55055A2A-A53A-3344-A817-EE47217182D2}" type="pres">
      <dgm:prSet presAssocID="{0A3A3A03-BBA4-4569-9D70-944FE2CDB64B}" presName="tx1" presStyleLbl="revTx" presStyleIdx="8" presStyleCnt="9"/>
      <dgm:spPr/>
    </dgm:pt>
    <dgm:pt modelId="{71B82BF2-EFD0-8A48-8461-7A5B5D0AA88F}" type="pres">
      <dgm:prSet presAssocID="{0A3A3A03-BBA4-4569-9D70-944FE2CDB64B}" presName="vert1" presStyleCnt="0"/>
      <dgm:spPr/>
    </dgm:pt>
  </dgm:ptLst>
  <dgm:cxnLst>
    <dgm:cxn modelId="{45A9560E-45DD-814C-B1FE-E4F420AA7321}" type="presOf" srcId="{0A3A3A03-BBA4-4569-9D70-944FE2CDB64B}" destId="{55055A2A-A53A-3344-A817-EE47217182D2}" srcOrd="0" destOrd="0" presId="urn:microsoft.com/office/officeart/2008/layout/LinedList"/>
    <dgm:cxn modelId="{64C50213-6643-4B84-970E-0AC42DBAC913}" srcId="{C10E5418-70A0-44F7-887C-DA8664766365}" destId="{DB2B9BCA-B33A-40A0-A4D5-8A7CA4266069}" srcOrd="3" destOrd="0" parTransId="{ECD779E3-2132-4017-B980-D97B15B01B80}" sibTransId="{8DDED5F1-5570-4E63-B22C-2251255070DE}"/>
    <dgm:cxn modelId="{1607FF17-FCEB-42AA-B335-75B389E2B3B6}" srcId="{C10E5418-70A0-44F7-887C-DA8664766365}" destId="{814F74C0-815E-43D6-98AF-BAD9DB04F718}" srcOrd="2" destOrd="0" parTransId="{FEF6D5EC-FB55-4C0D-A777-769B023D0C88}" sibTransId="{8F563495-4A65-4396-9A7C-A2DEBAB9E4E7}"/>
    <dgm:cxn modelId="{0E771528-F67C-4DD8-9709-DA59DD6B7897}" srcId="{C10E5418-70A0-44F7-887C-DA8664766365}" destId="{8E27A690-B36C-4585-94AB-5F82A6937F22}" srcOrd="6" destOrd="0" parTransId="{107F59A1-798F-4527-A329-FB827E877A04}" sibTransId="{3F2DA5F6-A5B8-44CC-9EDE-6487A132577A}"/>
    <dgm:cxn modelId="{66315D4A-23A7-4692-AAE8-5D360078B194}" srcId="{C10E5418-70A0-44F7-887C-DA8664766365}" destId="{4EF9CDFA-2CDE-4E1A-B580-6891A7E04856}" srcOrd="1" destOrd="0" parTransId="{D0F0B0D3-BCED-4758-86FA-FEF11D99B258}" sibTransId="{31019354-B627-4082-9583-E57A12690DF7}"/>
    <dgm:cxn modelId="{72DCF453-0457-445D-8552-C8DC297AC06B}" srcId="{C10E5418-70A0-44F7-887C-DA8664766365}" destId="{640EF314-0F90-404B-9EC6-F2409BFCA0CB}" srcOrd="7" destOrd="0" parTransId="{7BDD4853-0329-4665-921A-B6880BB48EB4}" sibTransId="{1C12B07E-30A1-4AC9-AA77-EF6DE5FA28F3}"/>
    <dgm:cxn modelId="{6DCE8877-99B5-4948-99B4-CD12E42569A6}" type="presOf" srcId="{DB2B9BCA-B33A-40A0-A4D5-8A7CA4266069}" destId="{826CD774-2BD0-8E47-9CA4-41B3EBE8D3CD}" srcOrd="0" destOrd="0" presId="urn:microsoft.com/office/officeart/2008/layout/LinedList"/>
    <dgm:cxn modelId="{976E6D7A-50F6-4B24-B1E0-23F8372E1101}" srcId="{C10E5418-70A0-44F7-887C-DA8664766365}" destId="{9698DB0F-A1BF-478E-A0C4-8A80EB302605}" srcOrd="5" destOrd="0" parTransId="{AC348ABE-096D-4559-A591-4401AFCBA92C}" sibTransId="{3E83696E-FBD1-4BA4-9A23-D82BED2E7193}"/>
    <dgm:cxn modelId="{701FA57D-23F3-2F48-959F-4BFCE719F9B1}" type="presOf" srcId="{D631C18E-6ADC-4493-9611-097475ABD601}" destId="{D4025C18-D216-6D47-82F2-7618823DC293}" srcOrd="0" destOrd="0" presId="urn:microsoft.com/office/officeart/2008/layout/LinedList"/>
    <dgm:cxn modelId="{50CACD85-82C6-6F4A-A6F1-86526064633A}" type="presOf" srcId="{9698DB0F-A1BF-478E-A0C4-8A80EB302605}" destId="{F842C202-9A83-D748-AC7A-D4DDBDD1F7D3}" srcOrd="0" destOrd="0" presId="urn:microsoft.com/office/officeart/2008/layout/LinedList"/>
    <dgm:cxn modelId="{265C02B5-BEC5-2F46-80FC-A8B12ECDC102}" type="presOf" srcId="{640EF314-0F90-404B-9EC6-F2409BFCA0CB}" destId="{FAA479B8-6A80-E243-8EC6-9DB9BF547BD7}" srcOrd="0" destOrd="0" presId="urn:microsoft.com/office/officeart/2008/layout/LinedList"/>
    <dgm:cxn modelId="{BA9734B8-9020-4264-8CDD-AAC6E415F724}" srcId="{C10E5418-70A0-44F7-887C-DA8664766365}" destId="{0A3A3A03-BBA4-4569-9D70-944FE2CDB64B}" srcOrd="8" destOrd="0" parTransId="{D1165F10-A3A9-4D07-B947-85C878632C35}" sibTransId="{BD9B2027-EE3E-4AA0-9753-FA01A66F8CB9}"/>
    <dgm:cxn modelId="{6F2EE7C8-8EAA-AE46-9D21-0B97BDD8A44A}" type="presOf" srcId="{8E27A690-B36C-4585-94AB-5F82A6937F22}" destId="{55CA3502-6203-6041-897A-F99E2B95720D}" srcOrd="0" destOrd="0" presId="urn:microsoft.com/office/officeart/2008/layout/LinedList"/>
    <dgm:cxn modelId="{FA7021CA-F5C2-1B48-A292-793270675074}" type="presOf" srcId="{4EF9CDFA-2CDE-4E1A-B580-6891A7E04856}" destId="{7C98C3A9-A975-524C-A64A-2E01575A3DD1}" srcOrd="0" destOrd="0" presId="urn:microsoft.com/office/officeart/2008/layout/LinedList"/>
    <dgm:cxn modelId="{CB1B56CC-E2C6-4429-ACBD-B72768025DA0}" srcId="{C10E5418-70A0-44F7-887C-DA8664766365}" destId="{D631C18E-6ADC-4493-9611-097475ABD601}" srcOrd="4" destOrd="0" parTransId="{A475A616-2026-469C-8EA1-836E8A2B9906}" sibTransId="{44B43688-FC39-496B-A9BF-0947DA6B0FFF}"/>
    <dgm:cxn modelId="{C87B17F0-81FD-894C-B5CD-4E995AB16F53}" type="presOf" srcId="{1A10AA34-EDDC-4813-9992-78D47D7081F7}" destId="{F2380DD8-1D73-5D4C-B023-608881C067F5}" srcOrd="0" destOrd="0" presId="urn:microsoft.com/office/officeart/2008/layout/LinedList"/>
    <dgm:cxn modelId="{C3EAA0F5-001B-4D5D-81AC-35D279A19B5A}" srcId="{C10E5418-70A0-44F7-887C-DA8664766365}" destId="{1A10AA34-EDDC-4813-9992-78D47D7081F7}" srcOrd="0" destOrd="0" parTransId="{B6BB63FB-B09B-451A-9D61-816B709F1B69}" sibTransId="{1AD29979-5205-4B0B-B679-3DAD59867020}"/>
    <dgm:cxn modelId="{EB7B37F6-FA47-9746-9553-C7645511B367}" type="presOf" srcId="{814F74C0-815E-43D6-98AF-BAD9DB04F718}" destId="{A095EA7D-A3AD-7245-92F4-BB8A26BFAFA5}" srcOrd="0" destOrd="0" presId="urn:microsoft.com/office/officeart/2008/layout/LinedList"/>
    <dgm:cxn modelId="{F1BE3FF7-858D-5741-8354-087628EB665D}" type="presOf" srcId="{C10E5418-70A0-44F7-887C-DA8664766365}" destId="{F2FDB44C-CA9A-8446-80F9-4BD6062CCCA7}" srcOrd="0" destOrd="0" presId="urn:microsoft.com/office/officeart/2008/layout/LinedList"/>
    <dgm:cxn modelId="{1CCBAA8F-85D6-B24A-B5FA-63F77BDCD89C}" type="presParOf" srcId="{F2FDB44C-CA9A-8446-80F9-4BD6062CCCA7}" destId="{D29016E2-62B8-564B-8688-9EDD66EC5A97}" srcOrd="0" destOrd="0" presId="urn:microsoft.com/office/officeart/2008/layout/LinedList"/>
    <dgm:cxn modelId="{16D94143-140B-EA44-865B-CA5D1899C206}" type="presParOf" srcId="{F2FDB44C-CA9A-8446-80F9-4BD6062CCCA7}" destId="{D2CC5055-6FE0-464D-B83E-E19D7C94D01C}" srcOrd="1" destOrd="0" presId="urn:microsoft.com/office/officeart/2008/layout/LinedList"/>
    <dgm:cxn modelId="{652BC4C0-0E03-6C4C-8C72-9A3204A56FDE}" type="presParOf" srcId="{D2CC5055-6FE0-464D-B83E-E19D7C94D01C}" destId="{F2380DD8-1D73-5D4C-B023-608881C067F5}" srcOrd="0" destOrd="0" presId="urn:microsoft.com/office/officeart/2008/layout/LinedList"/>
    <dgm:cxn modelId="{9D5991C5-49DC-CD49-A391-6913A64DC633}" type="presParOf" srcId="{D2CC5055-6FE0-464D-B83E-E19D7C94D01C}" destId="{46CE5593-F3DD-EF44-ADEF-C0F8BF757331}" srcOrd="1" destOrd="0" presId="urn:microsoft.com/office/officeart/2008/layout/LinedList"/>
    <dgm:cxn modelId="{3A6B60D2-472B-9B4B-B299-BDB78184AD59}" type="presParOf" srcId="{F2FDB44C-CA9A-8446-80F9-4BD6062CCCA7}" destId="{02763D55-FAAC-414C-8E8E-931DC45755C3}" srcOrd="2" destOrd="0" presId="urn:microsoft.com/office/officeart/2008/layout/LinedList"/>
    <dgm:cxn modelId="{5505015D-C4B0-F446-8C9A-354180145B9B}" type="presParOf" srcId="{F2FDB44C-CA9A-8446-80F9-4BD6062CCCA7}" destId="{334C9DF9-D04C-604F-9DB9-1DA09A22D277}" srcOrd="3" destOrd="0" presId="urn:microsoft.com/office/officeart/2008/layout/LinedList"/>
    <dgm:cxn modelId="{9F1563EC-5B64-F44E-8A98-835B6161A7D5}" type="presParOf" srcId="{334C9DF9-D04C-604F-9DB9-1DA09A22D277}" destId="{7C98C3A9-A975-524C-A64A-2E01575A3DD1}" srcOrd="0" destOrd="0" presId="urn:microsoft.com/office/officeart/2008/layout/LinedList"/>
    <dgm:cxn modelId="{26DA5C59-E44F-7C44-B75F-D8697805843B}" type="presParOf" srcId="{334C9DF9-D04C-604F-9DB9-1DA09A22D277}" destId="{7CEFBFCD-D3D7-3D45-9319-6CBF95913C76}" srcOrd="1" destOrd="0" presId="urn:microsoft.com/office/officeart/2008/layout/LinedList"/>
    <dgm:cxn modelId="{7CC02236-B3AD-5147-A743-439756A05732}" type="presParOf" srcId="{F2FDB44C-CA9A-8446-80F9-4BD6062CCCA7}" destId="{9AF838CF-E351-C14A-A09E-F3E998306E47}" srcOrd="4" destOrd="0" presId="urn:microsoft.com/office/officeart/2008/layout/LinedList"/>
    <dgm:cxn modelId="{8DAC1E3F-EAAA-3A40-8928-547A8361A835}" type="presParOf" srcId="{F2FDB44C-CA9A-8446-80F9-4BD6062CCCA7}" destId="{94AF8893-6435-0B48-8914-EE162A2ACF69}" srcOrd="5" destOrd="0" presId="urn:microsoft.com/office/officeart/2008/layout/LinedList"/>
    <dgm:cxn modelId="{F5A100BF-C128-1D42-93BF-EC55DEFCD9B9}" type="presParOf" srcId="{94AF8893-6435-0B48-8914-EE162A2ACF69}" destId="{A095EA7D-A3AD-7245-92F4-BB8A26BFAFA5}" srcOrd="0" destOrd="0" presId="urn:microsoft.com/office/officeart/2008/layout/LinedList"/>
    <dgm:cxn modelId="{C20FF819-E129-2847-BAA0-05FB5DF4F937}" type="presParOf" srcId="{94AF8893-6435-0B48-8914-EE162A2ACF69}" destId="{9F00552D-F00D-0441-B946-E4E137AB5686}" srcOrd="1" destOrd="0" presId="urn:microsoft.com/office/officeart/2008/layout/LinedList"/>
    <dgm:cxn modelId="{FF900803-8840-C841-B27E-80296C8539F0}" type="presParOf" srcId="{F2FDB44C-CA9A-8446-80F9-4BD6062CCCA7}" destId="{819E5F08-F3D6-8D43-93F0-A30FB0DE4383}" srcOrd="6" destOrd="0" presId="urn:microsoft.com/office/officeart/2008/layout/LinedList"/>
    <dgm:cxn modelId="{AC335BC6-63D5-0544-A247-94D2C1B58EFF}" type="presParOf" srcId="{F2FDB44C-CA9A-8446-80F9-4BD6062CCCA7}" destId="{AF06736A-F5F1-1D4F-A158-772D41B9F71E}" srcOrd="7" destOrd="0" presId="urn:microsoft.com/office/officeart/2008/layout/LinedList"/>
    <dgm:cxn modelId="{CFE095B2-97B9-9F46-8C94-8F2FD76684A5}" type="presParOf" srcId="{AF06736A-F5F1-1D4F-A158-772D41B9F71E}" destId="{826CD774-2BD0-8E47-9CA4-41B3EBE8D3CD}" srcOrd="0" destOrd="0" presId="urn:microsoft.com/office/officeart/2008/layout/LinedList"/>
    <dgm:cxn modelId="{D1BC10E6-1A40-EA4E-AD91-17CAB512AD56}" type="presParOf" srcId="{AF06736A-F5F1-1D4F-A158-772D41B9F71E}" destId="{6FB8836D-EC38-3E42-8856-973BA0AA6F44}" srcOrd="1" destOrd="0" presId="urn:microsoft.com/office/officeart/2008/layout/LinedList"/>
    <dgm:cxn modelId="{B53F6AC8-138F-8C4A-A63E-FED643EE8869}" type="presParOf" srcId="{F2FDB44C-CA9A-8446-80F9-4BD6062CCCA7}" destId="{97DD8960-2486-8141-BDDC-6FAF8DEE25B5}" srcOrd="8" destOrd="0" presId="urn:microsoft.com/office/officeart/2008/layout/LinedList"/>
    <dgm:cxn modelId="{D03E90B6-51AA-2B44-B39E-18C2790C80A5}" type="presParOf" srcId="{F2FDB44C-CA9A-8446-80F9-4BD6062CCCA7}" destId="{D6FB2DDE-3BAE-B846-BBD8-498A4B85B5BF}" srcOrd="9" destOrd="0" presId="urn:microsoft.com/office/officeart/2008/layout/LinedList"/>
    <dgm:cxn modelId="{9EED1AD6-D1C7-D54F-9857-9F3942191730}" type="presParOf" srcId="{D6FB2DDE-3BAE-B846-BBD8-498A4B85B5BF}" destId="{D4025C18-D216-6D47-82F2-7618823DC293}" srcOrd="0" destOrd="0" presId="urn:microsoft.com/office/officeart/2008/layout/LinedList"/>
    <dgm:cxn modelId="{40068AED-2AED-EF43-BE03-34D495188AA3}" type="presParOf" srcId="{D6FB2DDE-3BAE-B846-BBD8-498A4B85B5BF}" destId="{7565D318-B26F-1E43-857E-C3E12FAD4F5A}" srcOrd="1" destOrd="0" presId="urn:microsoft.com/office/officeart/2008/layout/LinedList"/>
    <dgm:cxn modelId="{C3A26297-C4CD-3F43-B846-9F3A8BDE1CBC}" type="presParOf" srcId="{F2FDB44C-CA9A-8446-80F9-4BD6062CCCA7}" destId="{A73260B1-B05D-D94D-93AA-EA342F735DD7}" srcOrd="10" destOrd="0" presId="urn:microsoft.com/office/officeart/2008/layout/LinedList"/>
    <dgm:cxn modelId="{0E7AB912-2DB5-D641-949A-53C73D73FCFF}" type="presParOf" srcId="{F2FDB44C-CA9A-8446-80F9-4BD6062CCCA7}" destId="{7A736153-2373-2E43-8F13-0BE9C3E515F4}" srcOrd="11" destOrd="0" presId="urn:microsoft.com/office/officeart/2008/layout/LinedList"/>
    <dgm:cxn modelId="{8D440F80-2D2F-8041-80B8-1A019F50F105}" type="presParOf" srcId="{7A736153-2373-2E43-8F13-0BE9C3E515F4}" destId="{F842C202-9A83-D748-AC7A-D4DDBDD1F7D3}" srcOrd="0" destOrd="0" presId="urn:microsoft.com/office/officeart/2008/layout/LinedList"/>
    <dgm:cxn modelId="{287700FA-8F7E-6740-9469-06F03DAE13EA}" type="presParOf" srcId="{7A736153-2373-2E43-8F13-0BE9C3E515F4}" destId="{CF936082-98B3-B547-BEBD-9AC63508F29F}" srcOrd="1" destOrd="0" presId="urn:microsoft.com/office/officeart/2008/layout/LinedList"/>
    <dgm:cxn modelId="{4EE96774-473D-7240-8D46-11C2AF1A5D63}" type="presParOf" srcId="{F2FDB44C-CA9A-8446-80F9-4BD6062CCCA7}" destId="{6E3DB13E-CC10-4540-9787-48489707A39F}" srcOrd="12" destOrd="0" presId="urn:microsoft.com/office/officeart/2008/layout/LinedList"/>
    <dgm:cxn modelId="{2A7B6B87-E5EB-AC49-A0BA-005251676082}" type="presParOf" srcId="{F2FDB44C-CA9A-8446-80F9-4BD6062CCCA7}" destId="{03E43C6F-9D99-A245-BC14-72FBCA51B961}" srcOrd="13" destOrd="0" presId="urn:microsoft.com/office/officeart/2008/layout/LinedList"/>
    <dgm:cxn modelId="{B6D91AF8-B697-2040-80EB-274DB02F9395}" type="presParOf" srcId="{03E43C6F-9D99-A245-BC14-72FBCA51B961}" destId="{55CA3502-6203-6041-897A-F99E2B95720D}" srcOrd="0" destOrd="0" presId="urn:microsoft.com/office/officeart/2008/layout/LinedList"/>
    <dgm:cxn modelId="{C6C2DA13-FF8F-464B-9345-460A6460284C}" type="presParOf" srcId="{03E43C6F-9D99-A245-BC14-72FBCA51B961}" destId="{2AE68C8E-787C-F74C-9F17-776A1D7FBDA3}" srcOrd="1" destOrd="0" presId="urn:microsoft.com/office/officeart/2008/layout/LinedList"/>
    <dgm:cxn modelId="{ABE36F39-16DE-3940-9923-69E61E29BD6A}" type="presParOf" srcId="{F2FDB44C-CA9A-8446-80F9-4BD6062CCCA7}" destId="{918B5D54-35B0-3D4F-89DF-1ACEC50CEFAB}" srcOrd="14" destOrd="0" presId="urn:microsoft.com/office/officeart/2008/layout/LinedList"/>
    <dgm:cxn modelId="{A6138706-4E7D-A949-B777-6D83FF51C22A}" type="presParOf" srcId="{F2FDB44C-CA9A-8446-80F9-4BD6062CCCA7}" destId="{B1E61A29-8E7C-2942-8451-DA3DC8E17F59}" srcOrd="15" destOrd="0" presId="urn:microsoft.com/office/officeart/2008/layout/LinedList"/>
    <dgm:cxn modelId="{5B4E7762-D15E-714F-A29D-282A99286ABC}" type="presParOf" srcId="{B1E61A29-8E7C-2942-8451-DA3DC8E17F59}" destId="{FAA479B8-6A80-E243-8EC6-9DB9BF547BD7}" srcOrd="0" destOrd="0" presId="urn:microsoft.com/office/officeart/2008/layout/LinedList"/>
    <dgm:cxn modelId="{D9A3200F-5A22-FB48-AEA9-E231D9728D8D}" type="presParOf" srcId="{B1E61A29-8E7C-2942-8451-DA3DC8E17F59}" destId="{BD866539-1251-CA48-80AA-DA4AB75FA7E4}" srcOrd="1" destOrd="0" presId="urn:microsoft.com/office/officeart/2008/layout/LinedList"/>
    <dgm:cxn modelId="{7B72EE85-F2C6-6B4F-8F05-3FF1C9788112}" type="presParOf" srcId="{F2FDB44C-CA9A-8446-80F9-4BD6062CCCA7}" destId="{94D18137-0A75-6543-B9BA-AF3646387696}" srcOrd="16" destOrd="0" presId="urn:microsoft.com/office/officeart/2008/layout/LinedList"/>
    <dgm:cxn modelId="{7FB1FD6C-592D-6742-802A-509C5FAB7343}" type="presParOf" srcId="{F2FDB44C-CA9A-8446-80F9-4BD6062CCCA7}" destId="{8BDB1813-981B-0749-9B7B-2D902064BCFE}" srcOrd="17" destOrd="0" presId="urn:microsoft.com/office/officeart/2008/layout/LinedList"/>
    <dgm:cxn modelId="{1A09946B-EDA6-D84C-BF6F-6F04495C0702}" type="presParOf" srcId="{8BDB1813-981B-0749-9B7B-2D902064BCFE}" destId="{55055A2A-A53A-3344-A817-EE47217182D2}" srcOrd="0" destOrd="0" presId="urn:microsoft.com/office/officeart/2008/layout/LinedList"/>
    <dgm:cxn modelId="{BCA10E1B-A2AD-8B4B-B39B-8466C4CE9F65}" type="presParOf" srcId="{8BDB1813-981B-0749-9B7B-2D902064BCFE}" destId="{71B82BF2-EFD0-8A48-8461-7A5B5D0AA88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BC506-DCD4-44B1-AA02-B49B3C1BE059}">
      <dsp:nvSpPr>
        <dsp:cNvPr id="0" name=""/>
        <dsp:cNvSpPr/>
      </dsp:nvSpPr>
      <dsp:spPr>
        <a:xfrm>
          <a:off x="0" y="2062"/>
          <a:ext cx="5651500" cy="10452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0DB2F-F45C-43B4-B7B0-DB3B61FCB660}">
      <dsp:nvSpPr>
        <dsp:cNvPr id="0" name=""/>
        <dsp:cNvSpPr/>
      </dsp:nvSpPr>
      <dsp:spPr>
        <a:xfrm>
          <a:off x="316176" y="237234"/>
          <a:ext cx="574865" cy="5748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B1FB8-B75E-45D6-827F-2D9BF9E91295}">
      <dsp:nvSpPr>
        <dsp:cNvPr id="0" name=""/>
        <dsp:cNvSpPr/>
      </dsp:nvSpPr>
      <dsp:spPr>
        <a:xfrm>
          <a:off x="1207218" y="2062"/>
          <a:ext cx="4444281" cy="1045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618" tIns="110618" rIns="110618" bIns="11061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Web Scraping</a:t>
          </a:r>
        </a:p>
      </dsp:txBody>
      <dsp:txXfrm>
        <a:off x="1207218" y="2062"/>
        <a:ext cx="4444281" cy="1045210"/>
      </dsp:txXfrm>
    </dsp:sp>
    <dsp:sp modelId="{E452A2DA-F8A2-41BB-84E3-85A70B1AD0A9}">
      <dsp:nvSpPr>
        <dsp:cNvPr id="0" name=""/>
        <dsp:cNvSpPr/>
      </dsp:nvSpPr>
      <dsp:spPr>
        <a:xfrm>
          <a:off x="0" y="1308575"/>
          <a:ext cx="5651500" cy="10452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0D014-5B82-45F1-9F72-9950A76E37ED}">
      <dsp:nvSpPr>
        <dsp:cNvPr id="0" name=""/>
        <dsp:cNvSpPr/>
      </dsp:nvSpPr>
      <dsp:spPr>
        <a:xfrm>
          <a:off x="316176" y="1543747"/>
          <a:ext cx="574865" cy="574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3B641B-6CDF-4E94-921A-E697B90C6B2D}">
      <dsp:nvSpPr>
        <dsp:cNvPr id="0" name=""/>
        <dsp:cNvSpPr/>
      </dsp:nvSpPr>
      <dsp:spPr>
        <a:xfrm>
          <a:off x="1207218" y="1308575"/>
          <a:ext cx="4444281" cy="1045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618" tIns="110618" rIns="110618" bIns="11061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Exploratory Data Analysis</a:t>
          </a:r>
        </a:p>
      </dsp:txBody>
      <dsp:txXfrm>
        <a:off x="1207218" y="1308575"/>
        <a:ext cx="4444281" cy="1045210"/>
      </dsp:txXfrm>
    </dsp:sp>
    <dsp:sp modelId="{2E5CBBF3-A440-4955-99E6-E3568DC6B847}">
      <dsp:nvSpPr>
        <dsp:cNvPr id="0" name=""/>
        <dsp:cNvSpPr/>
      </dsp:nvSpPr>
      <dsp:spPr>
        <a:xfrm>
          <a:off x="0" y="2615088"/>
          <a:ext cx="5651500" cy="10452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7D1ECA-2D6F-428B-85F2-D771DF2D24BF}">
      <dsp:nvSpPr>
        <dsp:cNvPr id="0" name=""/>
        <dsp:cNvSpPr/>
      </dsp:nvSpPr>
      <dsp:spPr>
        <a:xfrm>
          <a:off x="316176" y="2850261"/>
          <a:ext cx="574865" cy="5748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AD4BB-7AA4-4755-9945-A192EF43B48C}">
      <dsp:nvSpPr>
        <dsp:cNvPr id="0" name=""/>
        <dsp:cNvSpPr/>
      </dsp:nvSpPr>
      <dsp:spPr>
        <a:xfrm>
          <a:off x="1207218" y="2615088"/>
          <a:ext cx="4444281" cy="1045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618" tIns="110618" rIns="110618" bIns="11061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Modeling </a:t>
          </a:r>
        </a:p>
      </dsp:txBody>
      <dsp:txXfrm>
        <a:off x="1207218" y="2615088"/>
        <a:ext cx="4444281" cy="1045210"/>
      </dsp:txXfrm>
    </dsp:sp>
    <dsp:sp modelId="{A62545ED-FF0C-45DF-B1EA-88A91149F123}">
      <dsp:nvSpPr>
        <dsp:cNvPr id="0" name=""/>
        <dsp:cNvSpPr/>
      </dsp:nvSpPr>
      <dsp:spPr>
        <a:xfrm>
          <a:off x="0" y="3921602"/>
          <a:ext cx="5651500" cy="10452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BEEA9-0A17-42A6-9B8A-C71A70EDDF2D}">
      <dsp:nvSpPr>
        <dsp:cNvPr id="0" name=""/>
        <dsp:cNvSpPr/>
      </dsp:nvSpPr>
      <dsp:spPr>
        <a:xfrm>
          <a:off x="316176" y="4156774"/>
          <a:ext cx="574865" cy="5748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4810A-1CF2-4E15-918E-B35F01CBA11E}">
      <dsp:nvSpPr>
        <dsp:cNvPr id="0" name=""/>
        <dsp:cNvSpPr/>
      </dsp:nvSpPr>
      <dsp:spPr>
        <a:xfrm>
          <a:off x="1207218" y="3921602"/>
          <a:ext cx="4444281" cy="1045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618" tIns="110618" rIns="110618" bIns="11061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Communicate Findings and Results.</a:t>
          </a:r>
        </a:p>
      </dsp:txBody>
      <dsp:txXfrm>
        <a:off x="1207218" y="3921602"/>
        <a:ext cx="4444281" cy="10452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016E2-62B8-564B-8688-9EDD66EC5A97}">
      <dsp:nvSpPr>
        <dsp:cNvPr id="0" name=""/>
        <dsp:cNvSpPr/>
      </dsp:nvSpPr>
      <dsp:spPr>
        <a:xfrm>
          <a:off x="0" y="606"/>
          <a:ext cx="56515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380DD8-1D73-5D4C-B023-608881C067F5}">
      <dsp:nvSpPr>
        <dsp:cNvPr id="0" name=""/>
        <dsp:cNvSpPr/>
      </dsp:nvSpPr>
      <dsp:spPr>
        <a:xfrm>
          <a:off x="0" y="606"/>
          <a:ext cx="5651500" cy="551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Python</a:t>
          </a:r>
        </a:p>
      </dsp:txBody>
      <dsp:txXfrm>
        <a:off x="0" y="606"/>
        <a:ext cx="5651500" cy="551962"/>
      </dsp:txXfrm>
    </dsp:sp>
    <dsp:sp modelId="{02763D55-FAAC-414C-8E8E-931DC45755C3}">
      <dsp:nvSpPr>
        <dsp:cNvPr id="0" name=""/>
        <dsp:cNvSpPr/>
      </dsp:nvSpPr>
      <dsp:spPr>
        <a:xfrm>
          <a:off x="0" y="552568"/>
          <a:ext cx="56515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98C3A9-A975-524C-A64A-2E01575A3DD1}">
      <dsp:nvSpPr>
        <dsp:cNvPr id="0" name=""/>
        <dsp:cNvSpPr/>
      </dsp:nvSpPr>
      <dsp:spPr>
        <a:xfrm>
          <a:off x="0" y="552568"/>
          <a:ext cx="5651500" cy="551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Pandas </a:t>
          </a:r>
        </a:p>
      </dsp:txBody>
      <dsp:txXfrm>
        <a:off x="0" y="552568"/>
        <a:ext cx="5651500" cy="551962"/>
      </dsp:txXfrm>
    </dsp:sp>
    <dsp:sp modelId="{9AF838CF-E351-C14A-A09E-F3E998306E47}">
      <dsp:nvSpPr>
        <dsp:cNvPr id="0" name=""/>
        <dsp:cNvSpPr/>
      </dsp:nvSpPr>
      <dsp:spPr>
        <a:xfrm>
          <a:off x="0" y="1104531"/>
          <a:ext cx="56515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95EA7D-A3AD-7245-92F4-BB8A26BFAFA5}">
      <dsp:nvSpPr>
        <dsp:cNvPr id="0" name=""/>
        <dsp:cNvSpPr/>
      </dsp:nvSpPr>
      <dsp:spPr>
        <a:xfrm>
          <a:off x="0" y="1104531"/>
          <a:ext cx="5651500" cy="551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NumPy</a:t>
          </a:r>
        </a:p>
      </dsp:txBody>
      <dsp:txXfrm>
        <a:off x="0" y="1104531"/>
        <a:ext cx="5651500" cy="551962"/>
      </dsp:txXfrm>
    </dsp:sp>
    <dsp:sp modelId="{819E5F08-F3D6-8D43-93F0-A30FB0DE4383}">
      <dsp:nvSpPr>
        <dsp:cNvPr id="0" name=""/>
        <dsp:cNvSpPr/>
      </dsp:nvSpPr>
      <dsp:spPr>
        <a:xfrm>
          <a:off x="0" y="1656493"/>
          <a:ext cx="56515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6CD774-2BD0-8E47-9CA4-41B3EBE8D3CD}">
      <dsp:nvSpPr>
        <dsp:cNvPr id="0" name=""/>
        <dsp:cNvSpPr/>
      </dsp:nvSpPr>
      <dsp:spPr>
        <a:xfrm>
          <a:off x="0" y="1656493"/>
          <a:ext cx="5651500" cy="551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BeautifulSoup</a:t>
          </a:r>
        </a:p>
      </dsp:txBody>
      <dsp:txXfrm>
        <a:off x="0" y="1656493"/>
        <a:ext cx="5651500" cy="551962"/>
      </dsp:txXfrm>
    </dsp:sp>
    <dsp:sp modelId="{97DD8960-2486-8141-BDDC-6FAF8DEE25B5}">
      <dsp:nvSpPr>
        <dsp:cNvPr id="0" name=""/>
        <dsp:cNvSpPr/>
      </dsp:nvSpPr>
      <dsp:spPr>
        <a:xfrm>
          <a:off x="0" y="2208456"/>
          <a:ext cx="56515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025C18-D216-6D47-82F2-7618823DC293}">
      <dsp:nvSpPr>
        <dsp:cNvPr id="0" name=""/>
        <dsp:cNvSpPr/>
      </dsp:nvSpPr>
      <dsp:spPr>
        <a:xfrm>
          <a:off x="0" y="2208456"/>
          <a:ext cx="5651500" cy="551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Matplot</a:t>
          </a:r>
        </a:p>
      </dsp:txBody>
      <dsp:txXfrm>
        <a:off x="0" y="2208456"/>
        <a:ext cx="5651500" cy="551962"/>
      </dsp:txXfrm>
    </dsp:sp>
    <dsp:sp modelId="{A73260B1-B05D-D94D-93AA-EA342F735DD7}">
      <dsp:nvSpPr>
        <dsp:cNvPr id="0" name=""/>
        <dsp:cNvSpPr/>
      </dsp:nvSpPr>
      <dsp:spPr>
        <a:xfrm>
          <a:off x="0" y="2760418"/>
          <a:ext cx="56515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42C202-9A83-D748-AC7A-D4DDBDD1F7D3}">
      <dsp:nvSpPr>
        <dsp:cNvPr id="0" name=""/>
        <dsp:cNvSpPr/>
      </dsp:nvSpPr>
      <dsp:spPr>
        <a:xfrm>
          <a:off x="0" y="2760418"/>
          <a:ext cx="5651500" cy="551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Seaborn</a:t>
          </a:r>
        </a:p>
      </dsp:txBody>
      <dsp:txXfrm>
        <a:off x="0" y="2760418"/>
        <a:ext cx="5651500" cy="551962"/>
      </dsp:txXfrm>
    </dsp:sp>
    <dsp:sp modelId="{6E3DB13E-CC10-4540-9787-48489707A39F}">
      <dsp:nvSpPr>
        <dsp:cNvPr id="0" name=""/>
        <dsp:cNvSpPr/>
      </dsp:nvSpPr>
      <dsp:spPr>
        <a:xfrm>
          <a:off x="0" y="3312381"/>
          <a:ext cx="56515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CA3502-6203-6041-897A-F99E2B95720D}">
      <dsp:nvSpPr>
        <dsp:cNvPr id="0" name=""/>
        <dsp:cNvSpPr/>
      </dsp:nvSpPr>
      <dsp:spPr>
        <a:xfrm>
          <a:off x="0" y="3312381"/>
          <a:ext cx="5651500" cy="551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Sklearn</a:t>
          </a:r>
        </a:p>
      </dsp:txBody>
      <dsp:txXfrm>
        <a:off x="0" y="3312381"/>
        <a:ext cx="5651500" cy="551962"/>
      </dsp:txXfrm>
    </dsp:sp>
    <dsp:sp modelId="{918B5D54-35B0-3D4F-89DF-1ACEC50CEFAB}">
      <dsp:nvSpPr>
        <dsp:cNvPr id="0" name=""/>
        <dsp:cNvSpPr/>
      </dsp:nvSpPr>
      <dsp:spPr>
        <a:xfrm>
          <a:off x="0" y="3864343"/>
          <a:ext cx="56515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A479B8-6A80-E243-8EC6-9DB9BF547BD7}">
      <dsp:nvSpPr>
        <dsp:cNvPr id="0" name=""/>
        <dsp:cNvSpPr/>
      </dsp:nvSpPr>
      <dsp:spPr>
        <a:xfrm>
          <a:off x="0" y="3864343"/>
          <a:ext cx="5651500" cy="551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Patsy</a:t>
          </a:r>
        </a:p>
      </dsp:txBody>
      <dsp:txXfrm>
        <a:off x="0" y="3864343"/>
        <a:ext cx="5651500" cy="551962"/>
      </dsp:txXfrm>
    </dsp:sp>
    <dsp:sp modelId="{94D18137-0A75-6543-B9BA-AF3646387696}">
      <dsp:nvSpPr>
        <dsp:cNvPr id="0" name=""/>
        <dsp:cNvSpPr/>
      </dsp:nvSpPr>
      <dsp:spPr>
        <a:xfrm>
          <a:off x="0" y="4416306"/>
          <a:ext cx="56515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055A2A-A53A-3344-A817-EE47217182D2}">
      <dsp:nvSpPr>
        <dsp:cNvPr id="0" name=""/>
        <dsp:cNvSpPr/>
      </dsp:nvSpPr>
      <dsp:spPr>
        <a:xfrm>
          <a:off x="0" y="4416306"/>
          <a:ext cx="5651500" cy="551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request</a:t>
          </a:r>
        </a:p>
      </dsp:txBody>
      <dsp:txXfrm>
        <a:off x="0" y="4416306"/>
        <a:ext cx="5651500" cy="551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98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0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9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9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30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12/9/21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0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93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8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8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12/9/21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0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EAACC7-3B3F-47D1-959A-EF58926E955E}" type="datetimeFigureOut">
              <a:rPr lang="en-US" smtClean="0"/>
              <a:t>12/9/21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1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EAACC7-3B3F-47D1-959A-EF58926E955E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AE274-1766-D54E-855E-E30C7FED2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63323"/>
            <a:ext cx="8991600" cy="1692771"/>
          </a:xfrm>
        </p:spPr>
        <p:txBody>
          <a:bodyPr>
            <a:normAutofit/>
          </a:bodyPr>
          <a:lstStyle/>
          <a:p>
            <a:r>
              <a:rPr lang="en-US" dirty="0"/>
              <a:t>WEB SCRAPING AND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9A2C3-E3D8-5343-91C6-824761DDD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220" y="5374888"/>
            <a:ext cx="3995955" cy="758282"/>
          </a:xfrm>
        </p:spPr>
        <p:txBody>
          <a:bodyPr>
            <a:normAutofit fontScale="92500" lnSpcReduction="10000"/>
          </a:bodyPr>
          <a:lstStyle/>
          <a:p>
            <a:pPr algn="r"/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sz="2200" dirty="0">
                <a:solidFill>
                  <a:schemeClr val="bg1"/>
                </a:solidFill>
              </a:rPr>
              <a:t>By Turki &amp; Ahmed</a:t>
            </a:r>
          </a:p>
        </p:txBody>
      </p:sp>
    </p:spTree>
    <p:extLst>
      <p:ext uri="{BB962C8B-B14F-4D97-AF65-F5344CB8AC3E}">
        <p14:creationId xmlns:p14="http://schemas.microsoft.com/office/powerpoint/2010/main" val="1231019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D12B34-75A7-6C4E-8BD3-1632495C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60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113703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476EF-37C4-0848-9C30-466CFDEE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39D75-1E55-D445-96D8-B5DBEFD15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our goal is to build a regression model for car prices based on the data collected from carvago. com. We had 5959 rows and 11 columns.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56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40ADB-D65B-7144-AD8C-96A670490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Plan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55BA1F-5B44-4B10-9440-E2F2940123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999531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38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AC8616-0939-5442-A400-139A106D3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Tools Used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64150B8-755C-490F-83DA-322DF8FEFD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26379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456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0DED4-BFF4-6D40-9771-516B74386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268" y="5255873"/>
            <a:ext cx="8991600" cy="1264762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3200" dirty="0"/>
              <a:t>Our dataset</a:t>
            </a:r>
            <a:br>
              <a:rPr lang="en-US" sz="3200" dirty="0"/>
            </a:br>
            <a:r>
              <a:rPr lang="en-US" sz="2200" dirty="0"/>
              <a:t>with Transmission and fuel converted to dummy variables 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083B4F72-33FB-AA4F-B563-B9CFF80D9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65" b="-2"/>
          <a:stretch/>
        </p:blipFill>
        <p:spPr>
          <a:xfrm>
            <a:off x="0" y="640078"/>
            <a:ext cx="11722168" cy="439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7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66429-5CB2-264F-9B5D-F6D5D42D3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/>
              <a:t>Correlation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F8A01F-7E75-104C-9D5C-CFF9E4719F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9200" y="563880"/>
            <a:ext cx="6979920" cy="583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17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449E8-A78A-E648-AD10-450832DF2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200"/>
              <a:t>Car companies</a:t>
            </a:r>
            <a:br>
              <a:rPr lang="en-US" sz="2200"/>
            </a:br>
            <a:r>
              <a:rPr lang="en-US" sz="2200"/>
              <a:t>vs</a:t>
            </a:r>
            <a:br>
              <a:rPr lang="en-US" sz="2200"/>
            </a:br>
            <a:r>
              <a:rPr lang="en-US" sz="2200"/>
              <a:t>numbers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4C6C13-12BB-0543-AE15-3123B68630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8720" y="640080"/>
            <a:ext cx="6842760" cy="591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330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C3B0FD-E243-9145-89BF-4163B73F7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200"/>
              <a:t>Transmission numbers in our dataframe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AADD2E-A4D9-EF4B-996C-1624A592D4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3000" y="640079"/>
            <a:ext cx="6751320" cy="56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424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CF11E-4393-1C46-BB16-C0FAA0EED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Regression &amp; findings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05A19C8-B963-8E47-96F8-387403E480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71150" y="2249424"/>
            <a:ext cx="8779512" cy="287925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Linear Regression train R^2: 0.699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Ridge Regression train R^2: 0.699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Aft>
                <a:spcPts val="600"/>
              </a:spcAft>
              <a:buClrTx/>
              <a:buNone/>
            </a:pPr>
            <a:r>
              <a:rPr lang="en-US" altLang="en-US" dirty="0">
                <a:solidFill>
                  <a:srgbClr val="40404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Degree 2 polynomial regression train R^2: 0.699</a:t>
            </a:r>
          </a:p>
          <a:p>
            <a:pPr marL="0" indent="0">
              <a:spcAft>
                <a:spcPts val="600"/>
              </a:spcAft>
              <a:buClrTx/>
              <a:buNone/>
            </a:pPr>
            <a:endParaRPr lang="en-US" altLang="en-US" dirty="0">
              <a:solidFill>
                <a:srgbClr val="40404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Degree 2 polynomial regression test R^2: 0.705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745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{461C83FD-432D-FE47-BAC7-45679CB110B2}tf10001120</Template>
  <TotalTime>4000</TotalTime>
  <Words>128</Words>
  <Application>Microsoft Macintosh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Times New Roman</vt:lpstr>
      <vt:lpstr>Parcel</vt:lpstr>
      <vt:lpstr>WEB SCRAPING AND LINEAR REGRESSION</vt:lpstr>
      <vt:lpstr>Goal</vt:lpstr>
      <vt:lpstr>Plan </vt:lpstr>
      <vt:lpstr>Tools Used</vt:lpstr>
      <vt:lpstr>Our dataset with Transmission and fuel converted to dummy variables </vt:lpstr>
      <vt:lpstr>Correlation</vt:lpstr>
      <vt:lpstr>Car companies vs numbers</vt:lpstr>
      <vt:lpstr>Transmission numbers in our dataframe </vt:lpstr>
      <vt:lpstr>Regression &amp; findings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Data Anlasyis </dc:title>
  <dc:creator>Albather, Ali Mohammed B</dc:creator>
  <cp:lastModifiedBy>Albather, Ali Mohammed B</cp:lastModifiedBy>
  <cp:revision>10</cp:revision>
  <dcterms:created xsi:type="dcterms:W3CDTF">2021-10-13T08:49:06Z</dcterms:created>
  <dcterms:modified xsi:type="dcterms:W3CDTF">2021-12-09T14:33:22Z</dcterms:modified>
</cp:coreProperties>
</file>