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5" r:id="rId1"/>
  </p:sldMasterIdLst>
  <p:notesMasterIdLst>
    <p:notesMasterId r:id="rId21"/>
  </p:notesMasterIdLst>
  <p:sldIdLst>
    <p:sldId id="256" r:id="rId2"/>
    <p:sldId id="257" r:id="rId3"/>
    <p:sldId id="258" r:id="rId4"/>
    <p:sldId id="260" r:id="rId5"/>
    <p:sldId id="261" r:id="rId6"/>
    <p:sldId id="262" r:id="rId7"/>
    <p:sldId id="266" r:id="rId8"/>
    <p:sldId id="269" r:id="rId9"/>
    <p:sldId id="270" r:id="rId10"/>
    <p:sldId id="271" r:id="rId11"/>
    <p:sldId id="272" r:id="rId12"/>
    <p:sldId id="274" r:id="rId13"/>
    <p:sldId id="275" r:id="rId14"/>
    <p:sldId id="276" r:id="rId15"/>
    <p:sldId id="277" r:id="rId16"/>
    <p:sldId id="286" r:id="rId17"/>
    <p:sldId id="289" r:id="rId18"/>
    <p:sldId id="290" r:id="rId19"/>
    <p:sldId id="291"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1A54945-8609-43F2-A2F0-2771A1ACDD3A}">
  <a:tblStyle styleId="{C1A54945-8609-43F2-A2F0-2771A1ACDD3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84F8BA3-BE42-41DD-9153-4E41B4195CCA}"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1719"/>
  </p:normalViewPr>
  <p:slideViewPr>
    <p:cSldViewPr snapToGrid="0">
      <p:cViewPr varScale="1">
        <p:scale>
          <a:sx n="119" d="100"/>
          <a:sy n="119" d="100"/>
        </p:scale>
        <p:origin x="1440"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daf95415bd_3_13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00" name="Google Shape;200;gdaf95415bd_3_1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e036792bf9_4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e036792bf9_4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50" dirty="0">
              <a:solidFill>
                <a:srgbClr val="3C4043"/>
              </a:solidFill>
              <a:highlight>
                <a:srgbClr val="FFFFFF"/>
              </a:highlight>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dbe7872ec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dbe7872ec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dbe7872ec2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dbe7872ec2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dbe2124a79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dbe2124a79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e036792bf9_4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e036792bf9_4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dbe2124a79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dbe2124a79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highlight>
                <a:schemeClr val="lt1"/>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e036792bf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e036792bf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dba74bda98_8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dba74bda98_8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90000"/>
              </a:lnSpc>
              <a:spcBef>
                <a:spcPts val="1000"/>
              </a:spcBef>
              <a:spcAft>
                <a:spcPts val="1000"/>
              </a:spcAft>
              <a:buNone/>
            </a:pPr>
            <a:endParaRPr dirty="0">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dba74bda98_8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dba74bda98_8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dea8640c3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dea8640c3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dba74bda98_3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dba74bda98_3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dba74bda98_8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dba74bda98_8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daf95415bd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daf95415bd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endParaRPr strike="sngStrik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dba74bda98_8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dba74bda98_8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dba74bda98_8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dba74bda98_8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dbe7872ec2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dbe7872ec2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3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e036792bf9_4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e036792bf9_4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e036792bf9_4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e036792bf9_4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Kansi violetti">
  <p:cSld name="Kansi violetti">
    <p:bg>
      <p:bgPr>
        <a:solidFill>
          <a:schemeClr val="accent2"/>
        </a:solidFill>
        <a:effectLst/>
      </p:bgPr>
    </p:bg>
    <p:spTree>
      <p:nvGrpSpPr>
        <p:cNvPr id="1" name="Shape 69"/>
        <p:cNvGrpSpPr/>
        <p:nvPr/>
      </p:nvGrpSpPr>
      <p:grpSpPr>
        <a:xfrm>
          <a:off x="0" y="0"/>
          <a:ext cx="0" cy="0"/>
          <a:chOff x="0" y="0"/>
          <a:chExt cx="0" cy="0"/>
        </a:xfrm>
      </p:grpSpPr>
      <p:sp>
        <p:nvSpPr>
          <p:cNvPr id="70" name="Google Shape;70;p16"/>
          <p:cNvSpPr txBox="1">
            <a:spLocks noGrp="1"/>
          </p:cNvSpPr>
          <p:nvPr>
            <p:ph type="subTitle" idx="1"/>
          </p:nvPr>
        </p:nvSpPr>
        <p:spPr>
          <a:xfrm>
            <a:off x="651013" y="2980395"/>
            <a:ext cx="5609100" cy="505800"/>
          </a:xfrm>
          <a:prstGeom prst="rect">
            <a:avLst/>
          </a:prstGeom>
          <a:noFill/>
          <a:ln>
            <a:noFill/>
          </a:ln>
        </p:spPr>
        <p:txBody>
          <a:bodyPr spcFirstLastPara="1" wrap="square" lIns="68575" tIns="34275" rIns="68575" bIns="34275" anchor="t" anchorCtr="0">
            <a:normAutofit/>
          </a:bodyPr>
          <a:lstStyle>
            <a:lvl1pPr lvl="0" algn="l" rtl="0">
              <a:lnSpc>
                <a:spcPct val="90000"/>
              </a:lnSpc>
              <a:spcBef>
                <a:spcPts val="800"/>
              </a:spcBef>
              <a:spcAft>
                <a:spcPts val="0"/>
              </a:spcAft>
              <a:buClr>
                <a:schemeClr val="lt1"/>
              </a:buClr>
              <a:buSzPts val="1500"/>
              <a:buNone/>
              <a:defRPr sz="1500" b="1">
                <a:solidFill>
                  <a:schemeClr val="lt1"/>
                </a:solidFill>
              </a:defRPr>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71" name="Google Shape;71;p16"/>
          <p:cNvSpPr txBox="1">
            <a:spLocks noGrp="1"/>
          </p:cNvSpPr>
          <p:nvPr>
            <p:ph type="body" idx="2"/>
          </p:nvPr>
        </p:nvSpPr>
        <p:spPr>
          <a:xfrm>
            <a:off x="651013" y="3559329"/>
            <a:ext cx="5609100" cy="245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solidFill>
                  <a:schemeClr val="dk1"/>
                </a:solidFill>
              </a:defRPr>
            </a:lvl1pPr>
            <a:lvl2pPr marL="914400" lvl="1" indent="-228600" algn="l" rtl="0">
              <a:lnSpc>
                <a:spcPct val="90000"/>
              </a:lnSpc>
              <a:spcBef>
                <a:spcPts val="400"/>
              </a:spcBef>
              <a:spcAft>
                <a:spcPts val="0"/>
              </a:spcAft>
              <a:buClr>
                <a:schemeClr val="accent5"/>
              </a:buClr>
              <a:buSzPts val="1800"/>
              <a:buNone/>
              <a:defRPr>
                <a:solidFill>
                  <a:schemeClr val="accent5"/>
                </a:solidFill>
              </a:defRPr>
            </a:lvl2pPr>
            <a:lvl3pPr marL="1371600" lvl="2" indent="-228600" algn="l" rtl="0">
              <a:lnSpc>
                <a:spcPct val="90000"/>
              </a:lnSpc>
              <a:spcBef>
                <a:spcPts val="400"/>
              </a:spcBef>
              <a:spcAft>
                <a:spcPts val="0"/>
              </a:spcAft>
              <a:buClr>
                <a:schemeClr val="accent5"/>
              </a:buClr>
              <a:buSzPts val="1500"/>
              <a:buNone/>
              <a:defRPr>
                <a:solidFill>
                  <a:schemeClr val="accent5"/>
                </a:solidFill>
              </a:defRPr>
            </a:lvl3pPr>
            <a:lvl4pPr marL="1828800" lvl="3" indent="-228600" algn="l" rtl="0">
              <a:lnSpc>
                <a:spcPct val="90000"/>
              </a:lnSpc>
              <a:spcBef>
                <a:spcPts val="400"/>
              </a:spcBef>
              <a:spcAft>
                <a:spcPts val="0"/>
              </a:spcAft>
              <a:buClr>
                <a:schemeClr val="accent5"/>
              </a:buClr>
              <a:buSzPts val="1400"/>
              <a:buNone/>
              <a:defRPr>
                <a:solidFill>
                  <a:schemeClr val="accent5"/>
                </a:solidFill>
              </a:defRPr>
            </a:lvl4pPr>
            <a:lvl5pPr marL="2286000" lvl="4" indent="-228600" algn="l" rtl="0">
              <a:lnSpc>
                <a:spcPct val="90000"/>
              </a:lnSpc>
              <a:spcBef>
                <a:spcPts val="400"/>
              </a:spcBef>
              <a:spcAft>
                <a:spcPts val="0"/>
              </a:spcAft>
              <a:buClr>
                <a:schemeClr val="accent5"/>
              </a:buClr>
              <a:buSzPts val="1400"/>
              <a:buNone/>
              <a:defRPr>
                <a:solidFill>
                  <a:schemeClr val="accent5"/>
                </a:solidFill>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72" name="Google Shape;72;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800">
                <a:solidFill>
                  <a:schemeClr val="lt1"/>
                </a:solidFill>
                <a:latin typeface="Arial"/>
                <a:ea typeface="Arial"/>
                <a:cs typeface="Arial"/>
                <a:sym typeface="Aria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3" name="Google Shape;73;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800">
                <a:solidFill>
                  <a:schemeClr val="lt1"/>
                </a:solidFill>
                <a:latin typeface="Arial"/>
                <a:ea typeface="Arial"/>
                <a:cs typeface="Arial"/>
                <a:sym typeface="Aria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4" name="Google Shape;74;p16"/>
          <p:cNvSpPr txBox="1">
            <a:spLocks noGrp="1"/>
          </p:cNvSpPr>
          <p:nvPr>
            <p:ph type="sldNum" idx="12"/>
          </p:nvPr>
        </p:nvSpPr>
        <p:spPr>
          <a:xfrm>
            <a:off x="6603565"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sz="800" b="0" i="0" u="none" strike="noStrike" cap="none">
                <a:solidFill>
                  <a:schemeClr val="lt1"/>
                </a:solidFill>
                <a:latin typeface="Arial"/>
                <a:ea typeface="Arial"/>
                <a:cs typeface="Arial"/>
                <a:sym typeface="Arial"/>
              </a:defRPr>
            </a:lvl1pPr>
            <a:lvl2pPr marL="0" lvl="1" indent="0" algn="r" rtl="0">
              <a:spcBef>
                <a:spcPts val="0"/>
              </a:spcBef>
              <a:buNone/>
              <a:defRPr sz="800" b="0" i="0" u="none" strike="noStrike" cap="none">
                <a:solidFill>
                  <a:schemeClr val="lt1"/>
                </a:solidFill>
                <a:latin typeface="Arial"/>
                <a:ea typeface="Arial"/>
                <a:cs typeface="Arial"/>
                <a:sym typeface="Arial"/>
              </a:defRPr>
            </a:lvl2pPr>
            <a:lvl3pPr marL="0" lvl="2" indent="0" algn="r" rtl="0">
              <a:spcBef>
                <a:spcPts val="0"/>
              </a:spcBef>
              <a:buNone/>
              <a:defRPr sz="800" b="0" i="0" u="none" strike="noStrike" cap="none">
                <a:solidFill>
                  <a:schemeClr val="lt1"/>
                </a:solidFill>
                <a:latin typeface="Arial"/>
                <a:ea typeface="Arial"/>
                <a:cs typeface="Arial"/>
                <a:sym typeface="Arial"/>
              </a:defRPr>
            </a:lvl3pPr>
            <a:lvl4pPr marL="0" lvl="3" indent="0" algn="r" rtl="0">
              <a:spcBef>
                <a:spcPts val="0"/>
              </a:spcBef>
              <a:buNone/>
              <a:defRPr sz="800" b="0" i="0" u="none" strike="noStrike" cap="none">
                <a:solidFill>
                  <a:schemeClr val="lt1"/>
                </a:solidFill>
                <a:latin typeface="Arial"/>
                <a:ea typeface="Arial"/>
                <a:cs typeface="Arial"/>
                <a:sym typeface="Arial"/>
              </a:defRPr>
            </a:lvl4pPr>
            <a:lvl5pPr marL="0" lvl="4" indent="0" algn="r" rtl="0">
              <a:spcBef>
                <a:spcPts val="0"/>
              </a:spcBef>
              <a:buNone/>
              <a:defRPr sz="800" b="0" i="0" u="none" strike="noStrike" cap="none">
                <a:solidFill>
                  <a:schemeClr val="lt1"/>
                </a:solidFill>
                <a:latin typeface="Arial"/>
                <a:ea typeface="Arial"/>
                <a:cs typeface="Arial"/>
                <a:sym typeface="Arial"/>
              </a:defRPr>
            </a:lvl5pPr>
            <a:lvl6pPr marL="0" lvl="5" indent="0" algn="r" rtl="0">
              <a:spcBef>
                <a:spcPts val="0"/>
              </a:spcBef>
              <a:buNone/>
              <a:defRPr sz="800" b="0" i="0" u="none" strike="noStrike" cap="none">
                <a:solidFill>
                  <a:schemeClr val="lt1"/>
                </a:solidFill>
                <a:latin typeface="Arial"/>
                <a:ea typeface="Arial"/>
                <a:cs typeface="Arial"/>
                <a:sym typeface="Arial"/>
              </a:defRPr>
            </a:lvl6pPr>
            <a:lvl7pPr marL="0" lvl="6" indent="0" algn="r" rtl="0">
              <a:spcBef>
                <a:spcPts val="0"/>
              </a:spcBef>
              <a:buNone/>
              <a:defRPr sz="800" b="0" i="0" u="none" strike="noStrike" cap="none">
                <a:solidFill>
                  <a:schemeClr val="lt1"/>
                </a:solidFill>
                <a:latin typeface="Arial"/>
                <a:ea typeface="Arial"/>
                <a:cs typeface="Arial"/>
                <a:sym typeface="Arial"/>
              </a:defRPr>
            </a:lvl7pPr>
            <a:lvl8pPr marL="0" lvl="7" indent="0" algn="r" rtl="0">
              <a:spcBef>
                <a:spcPts val="0"/>
              </a:spcBef>
              <a:buNone/>
              <a:defRPr sz="800" b="0" i="0" u="none" strike="noStrike" cap="none">
                <a:solidFill>
                  <a:schemeClr val="lt1"/>
                </a:solidFill>
                <a:latin typeface="Arial"/>
                <a:ea typeface="Arial"/>
                <a:cs typeface="Arial"/>
                <a:sym typeface="Arial"/>
              </a:defRPr>
            </a:lvl8pPr>
            <a:lvl9pPr marL="0" lvl="8" indent="0" algn="r" rtl="0">
              <a:spcBef>
                <a:spcPts val="0"/>
              </a:spcBef>
              <a:buNone/>
              <a:defRPr sz="8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75" name="Google Shape;75;p16"/>
          <p:cNvPicPr preferRelativeResize="0"/>
          <p:nvPr/>
        </p:nvPicPr>
        <p:blipFill rotWithShape="1">
          <a:blip r:embed="rId2">
            <a:alphaModFix/>
          </a:blip>
          <a:srcRect/>
          <a:stretch/>
        </p:blipFill>
        <p:spPr>
          <a:xfrm>
            <a:off x="6502024" y="3895216"/>
            <a:ext cx="2394326" cy="886564"/>
          </a:xfrm>
          <a:prstGeom prst="rect">
            <a:avLst/>
          </a:prstGeom>
          <a:noFill/>
          <a:ln>
            <a:noFill/>
          </a:ln>
        </p:spPr>
      </p:pic>
      <p:sp>
        <p:nvSpPr>
          <p:cNvPr id="76" name="Google Shape;76;p16"/>
          <p:cNvSpPr txBox="1">
            <a:spLocks noGrp="1"/>
          </p:cNvSpPr>
          <p:nvPr>
            <p:ph type="ctrTitle"/>
          </p:nvPr>
        </p:nvSpPr>
        <p:spPr>
          <a:xfrm>
            <a:off x="651013" y="683101"/>
            <a:ext cx="7830000" cy="20637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lt1"/>
              </a:buClr>
              <a:buSzPts val="7200"/>
              <a:buFont typeface="Arial"/>
              <a:buNone/>
              <a:defRPr sz="7200" b="1">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isältö ja kuva valkoinen">
  <p:cSld name="Sisältö ja kuva valkoinen">
    <p:spTree>
      <p:nvGrpSpPr>
        <p:cNvPr id="1" name="Shape 138"/>
        <p:cNvGrpSpPr/>
        <p:nvPr/>
      </p:nvGrpSpPr>
      <p:grpSpPr>
        <a:xfrm>
          <a:off x="0" y="0"/>
          <a:ext cx="0" cy="0"/>
          <a:chOff x="0" y="0"/>
          <a:chExt cx="0" cy="0"/>
        </a:xfrm>
      </p:grpSpPr>
      <p:sp>
        <p:nvSpPr>
          <p:cNvPr id="139" name="Google Shape;139;p26"/>
          <p:cNvSpPr>
            <a:spLocks noGrp="1"/>
          </p:cNvSpPr>
          <p:nvPr>
            <p:ph type="pic" idx="2"/>
          </p:nvPr>
        </p:nvSpPr>
        <p:spPr>
          <a:xfrm>
            <a:off x="5229225" y="0"/>
            <a:ext cx="3914700" cy="5143500"/>
          </a:xfrm>
          <a:prstGeom prst="rect">
            <a:avLst/>
          </a:prstGeom>
          <a:no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40" name="Google Shape;140;p26"/>
          <p:cNvSpPr txBox="1">
            <a:spLocks noGrp="1"/>
          </p:cNvSpPr>
          <p:nvPr>
            <p:ph type="body" idx="1"/>
          </p:nvPr>
        </p:nvSpPr>
        <p:spPr>
          <a:xfrm rot="2700000">
            <a:off x="5041883" y="2411505"/>
            <a:ext cx="320319" cy="320319"/>
          </a:xfrm>
          <a:prstGeom prst="rect">
            <a:avLst/>
          </a:prstGeom>
          <a:solidFill>
            <a:schemeClr val="lt2"/>
          </a:solid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lt1"/>
              </a:buClr>
              <a:buSzPts val="300"/>
              <a:buNone/>
              <a:defRPr sz="300">
                <a:solidFill>
                  <a:schemeClr val="lt1"/>
                </a:solidFill>
              </a:defRPr>
            </a:lvl1pPr>
            <a:lvl2pPr marL="914400" lvl="1" indent="-228600" algn="l" rtl="0">
              <a:lnSpc>
                <a:spcPct val="90000"/>
              </a:lnSpc>
              <a:spcBef>
                <a:spcPts val="400"/>
              </a:spcBef>
              <a:spcAft>
                <a:spcPts val="0"/>
              </a:spcAft>
              <a:buClr>
                <a:schemeClr val="dk1"/>
              </a:buClr>
              <a:buSzPts val="300"/>
              <a:buNone/>
              <a:defRPr sz="300"/>
            </a:lvl2pPr>
            <a:lvl3pPr marL="1371600" lvl="2" indent="-228600" algn="l" rtl="0">
              <a:lnSpc>
                <a:spcPct val="90000"/>
              </a:lnSpc>
              <a:spcBef>
                <a:spcPts val="400"/>
              </a:spcBef>
              <a:spcAft>
                <a:spcPts val="0"/>
              </a:spcAft>
              <a:buClr>
                <a:schemeClr val="dk1"/>
              </a:buClr>
              <a:buSzPts val="300"/>
              <a:buNone/>
              <a:defRPr sz="300"/>
            </a:lvl3pPr>
            <a:lvl4pPr marL="1828800" lvl="3" indent="-228600" algn="l" rtl="0">
              <a:lnSpc>
                <a:spcPct val="90000"/>
              </a:lnSpc>
              <a:spcBef>
                <a:spcPts val="400"/>
              </a:spcBef>
              <a:spcAft>
                <a:spcPts val="0"/>
              </a:spcAft>
              <a:buClr>
                <a:schemeClr val="dk1"/>
              </a:buClr>
              <a:buSzPts val="300"/>
              <a:buNone/>
              <a:defRPr sz="300"/>
            </a:lvl4pPr>
            <a:lvl5pPr marL="2286000" lvl="4" indent="-228600" algn="l" rtl="0">
              <a:lnSpc>
                <a:spcPct val="90000"/>
              </a:lnSpc>
              <a:spcBef>
                <a:spcPts val="400"/>
              </a:spcBef>
              <a:spcAft>
                <a:spcPts val="0"/>
              </a:spcAft>
              <a:buClr>
                <a:schemeClr val="dk1"/>
              </a:buClr>
              <a:buSzPts val="300"/>
              <a:buNone/>
              <a:defRPr sz="3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41" name="Google Shape;141;p26"/>
          <p:cNvSpPr txBox="1">
            <a:spLocks noGrp="1"/>
          </p:cNvSpPr>
          <p:nvPr>
            <p:ph type="title"/>
          </p:nvPr>
        </p:nvSpPr>
        <p:spPr>
          <a:xfrm>
            <a:off x="808522" y="298181"/>
            <a:ext cx="3763500" cy="9234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3000"/>
              <a:buFont typeface="Arial"/>
              <a:buNone/>
              <a:defRPr>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42" name="Google Shape;142;p26"/>
          <p:cNvSpPr txBox="1">
            <a:spLocks noGrp="1"/>
          </p:cNvSpPr>
          <p:nvPr>
            <p:ph type="body" idx="3"/>
          </p:nvPr>
        </p:nvSpPr>
        <p:spPr>
          <a:xfrm>
            <a:off x="808520" y="1415316"/>
            <a:ext cx="3763500" cy="3010200"/>
          </a:xfrm>
          <a:prstGeom prst="rect">
            <a:avLst/>
          </a:prstGeom>
          <a:noFill/>
          <a:ln>
            <a:noFill/>
          </a:ln>
        </p:spPr>
        <p:txBody>
          <a:bodyPr spcFirstLastPara="1" wrap="square" lIns="68575" tIns="34275" rIns="68575" bIns="34275" anchor="t" anchorCtr="0">
            <a:noAutofit/>
          </a:bodyPr>
          <a:lstStyle>
            <a:lvl1pPr marL="457200" lvl="0" indent="-361950" algn="l" rtl="0">
              <a:lnSpc>
                <a:spcPct val="90000"/>
              </a:lnSpc>
              <a:spcBef>
                <a:spcPts val="800"/>
              </a:spcBef>
              <a:spcAft>
                <a:spcPts val="0"/>
              </a:spcAft>
              <a:buClr>
                <a:schemeClr val="dk1"/>
              </a:buClr>
              <a:buSzPts val="2100"/>
              <a:buChar char="•"/>
              <a:defRPr>
                <a:solidFill>
                  <a:schemeClr val="dk1"/>
                </a:solidFill>
              </a:defRPr>
            </a:lvl1pPr>
            <a:lvl2pPr marL="914400" lvl="1" indent="-342900" algn="l" rtl="0">
              <a:lnSpc>
                <a:spcPct val="90000"/>
              </a:lnSpc>
              <a:spcBef>
                <a:spcPts val="400"/>
              </a:spcBef>
              <a:spcAft>
                <a:spcPts val="0"/>
              </a:spcAft>
              <a:buClr>
                <a:schemeClr val="dk1"/>
              </a:buClr>
              <a:buSzPts val="1800"/>
              <a:buChar char="•"/>
              <a:defRPr>
                <a:solidFill>
                  <a:schemeClr val="dk1"/>
                </a:solidFill>
              </a:defRPr>
            </a:lvl2pPr>
            <a:lvl3pPr marL="1371600" lvl="2" indent="-323850" algn="l" rtl="0">
              <a:lnSpc>
                <a:spcPct val="90000"/>
              </a:lnSpc>
              <a:spcBef>
                <a:spcPts val="400"/>
              </a:spcBef>
              <a:spcAft>
                <a:spcPts val="0"/>
              </a:spcAft>
              <a:buClr>
                <a:schemeClr val="dk1"/>
              </a:buClr>
              <a:buSzPts val="1500"/>
              <a:buChar char="•"/>
              <a:defRPr>
                <a:solidFill>
                  <a:schemeClr val="dk1"/>
                </a:solidFill>
              </a:defRPr>
            </a:lvl3pPr>
            <a:lvl4pPr marL="1828800" lvl="3" indent="-317500" algn="l" rtl="0">
              <a:lnSpc>
                <a:spcPct val="90000"/>
              </a:lnSpc>
              <a:spcBef>
                <a:spcPts val="400"/>
              </a:spcBef>
              <a:spcAft>
                <a:spcPts val="0"/>
              </a:spcAft>
              <a:buClr>
                <a:schemeClr val="dk1"/>
              </a:buClr>
              <a:buSzPts val="1400"/>
              <a:buChar char="•"/>
              <a:defRPr>
                <a:solidFill>
                  <a:schemeClr val="dk1"/>
                </a:solidFill>
              </a:defRPr>
            </a:lvl4pPr>
            <a:lvl5pPr marL="2286000" lvl="4" indent="-317500" algn="l" rtl="0">
              <a:lnSpc>
                <a:spcPct val="90000"/>
              </a:lnSpc>
              <a:spcBef>
                <a:spcPts val="400"/>
              </a:spcBef>
              <a:spcAft>
                <a:spcPts val="0"/>
              </a:spcAft>
              <a:buClr>
                <a:schemeClr val="dk1"/>
              </a:buClr>
              <a:buSzPts val="1400"/>
              <a:buChar char="•"/>
              <a:defRPr>
                <a:solidFill>
                  <a:schemeClr val="dk1"/>
                </a:solidFill>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isältö ja kuva - musta">
  <p:cSld name="Sisältö ja kuva - musta">
    <p:bg>
      <p:bgPr>
        <a:solidFill>
          <a:schemeClr val="dk1"/>
        </a:solidFill>
        <a:effectLst/>
      </p:bgPr>
    </p:bg>
    <p:spTree>
      <p:nvGrpSpPr>
        <p:cNvPr id="1" name="Shape 143"/>
        <p:cNvGrpSpPr/>
        <p:nvPr/>
      </p:nvGrpSpPr>
      <p:grpSpPr>
        <a:xfrm>
          <a:off x="0" y="0"/>
          <a:ext cx="0" cy="0"/>
          <a:chOff x="0" y="0"/>
          <a:chExt cx="0" cy="0"/>
        </a:xfrm>
      </p:grpSpPr>
      <p:sp>
        <p:nvSpPr>
          <p:cNvPr id="144" name="Google Shape;144;p27"/>
          <p:cNvSpPr>
            <a:spLocks noGrp="1"/>
          </p:cNvSpPr>
          <p:nvPr>
            <p:ph type="pic" idx="2"/>
          </p:nvPr>
        </p:nvSpPr>
        <p:spPr>
          <a:xfrm>
            <a:off x="5229225" y="0"/>
            <a:ext cx="3914700" cy="5143500"/>
          </a:xfrm>
          <a:prstGeom prst="rect">
            <a:avLst/>
          </a:prstGeom>
          <a:no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lt1"/>
              </a:buClr>
              <a:buSzPts val="2100"/>
              <a:buFont typeface="Arial"/>
              <a:buNone/>
              <a:defRPr sz="2100" b="0" i="0" u="none" strike="noStrike" cap="none">
                <a:solidFill>
                  <a:schemeClr val="lt1"/>
                </a:solidFill>
                <a:latin typeface="Arial"/>
                <a:ea typeface="Arial"/>
                <a:cs typeface="Arial"/>
                <a:sym typeface="Arial"/>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45" name="Google Shape;145;p27"/>
          <p:cNvSpPr txBox="1">
            <a:spLocks noGrp="1"/>
          </p:cNvSpPr>
          <p:nvPr>
            <p:ph type="body" idx="1"/>
          </p:nvPr>
        </p:nvSpPr>
        <p:spPr>
          <a:xfrm rot="2700000">
            <a:off x="5041883" y="2411505"/>
            <a:ext cx="320319" cy="320319"/>
          </a:xfrm>
          <a:prstGeom prst="rect">
            <a:avLst/>
          </a:prstGeom>
          <a:solidFill>
            <a:schemeClr val="dk1"/>
          </a:solid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300"/>
              <a:buNone/>
              <a:defRPr sz="300">
                <a:solidFill>
                  <a:schemeClr val="dk1"/>
                </a:solidFill>
              </a:defRPr>
            </a:lvl1pPr>
            <a:lvl2pPr marL="914400" lvl="1" indent="-228600" algn="l" rtl="0">
              <a:lnSpc>
                <a:spcPct val="90000"/>
              </a:lnSpc>
              <a:spcBef>
                <a:spcPts val="400"/>
              </a:spcBef>
              <a:spcAft>
                <a:spcPts val="0"/>
              </a:spcAft>
              <a:buClr>
                <a:schemeClr val="dk1"/>
              </a:buClr>
              <a:buSzPts val="300"/>
              <a:buNone/>
              <a:defRPr sz="300"/>
            </a:lvl2pPr>
            <a:lvl3pPr marL="1371600" lvl="2" indent="-228600" algn="l" rtl="0">
              <a:lnSpc>
                <a:spcPct val="90000"/>
              </a:lnSpc>
              <a:spcBef>
                <a:spcPts val="400"/>
              </a:spcBef>
              <a:spcAft>
                <a:spcPts val="0"/>
              </a:spcAft>
              <a:buClr>
                <a:schemeClr val="dk1"/>
              </a:buClr>
              <a:buSzPts val="300"/>
              <a:buNone/>
              <a:defRPr sz="300"/>
            </a:lvl3pPr>
            <a:lvl4pPr marL="1828800" lvl="3" indent="-228600" algn="l" rtl="0">
              <a:lnSpc>
                <a:spcPct val="90000"/>
              </a:lnSpc>
              <a:spcBef>
                <a:spcPts val="400"/>
              </a:spcBef>
              <a:spcAft>
                <a:spcPts val="0"/>
              </a:spcAft>
              <a:buClr>
                <a:schemeClr val="dk1"/>
              </a:buClr>
              <a:buSzPts val="300"/>
              <a:buNone/>
              <a:defRPr sz="300"/>
            </a:lvl4pPr>
            <a:lvl5pPr marL="2286000" lvl="4" indent="-228600" algn="l" rtl="0">
              <a:lnSpc>
                <a:spcPct val="90000"/>
              </a:lnSpc>
              <a:spcBef>
                <a:spcPts val="400"/>
              </a:spcBef>
              <a:spcAft>
                <a:spcPts val="0"/>
              </a:spcAft>
              <a:buClr>
                <a:schemeClr val="dk1"/>
              </a:buClr>
              <a:buSzPts val="300"/>
              <a:buNone/>
              <a:defRPr sz="3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46" name="Google Shape;146;p27"/>
          <p:cNvSpPr txBox="1">
            <a:spLocks noGrp="1"/>
          </p:cNvSpPr>
          <p:nvPr>
            <p:ph type="title"/>
          </p:nvPr>
        </p:nvSpPr>
        <p:spPr>
          <a:xfrm>
            <a:off x="808522" y="298181"/>
            <a:ext cx="3763500" cy="9234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lt1"/>
              </a:buClr>
              <a:buSzPts val="3000"/>
              <a:buFont typeface="Arial"/>
              <a:buNone/>
              <a:defRPr>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47" name="Google Shape;147;p27"/>
          <p:cNvSpPr txBox="1">
            <a:spLocks noGrp="1"/>
          </p:cNvSpPr>
          <p:nvPr>
            <p:ph type="body" idx="3"/>
          </p:nvPr>
        </p:nvSpPr>
        <p:spPr>
          <a:xfrm>
            <a:off x="808520" y="1415316"/>
            <a:ext cx="3763500" cy="3010200"/>
          </a:xfrm>
          <a:prstGeom prst="rect">
            <a:avLst/>
          </a:prstGeom>
          <a:noFill/>
          <a:ln>
            <a:noFill/>
          </a:ln>
        </p:spPr>
        <p:txBody>
          <a:bodyPr spcFirstLastPara="1" wrap="square" lIns="68575" tIns="34275" rIns="68575" bIns="34275" anchor="t" anchorCtr="0">
            <a:noAutofit/>
          </a:bodyPr>
          <a:lstStyle>
            <a:lvl1pPr marL="457200" lvl="0" indent="-361950" algn="l" rtl="0">
              <a:lnSpc>
                <a:spcPct val="90000"/>
              </a:lnSpc>
              <a:spcBef>
                <a:spcPts val="800"/>
              </a:spcBef>
              <a:spcAft>
                <a:spcPts val="0"/>
              </a:spcAft>
              <a:buClr>
                <a:schemeClr val="lt1"/>
              </a:buClr>
              <a:buSzPts val="2100"/>
              <a:buChar char="•"/>
              <a:defRPr>
                <a:solidFill>
                  <a:schemeClr val="lt1"/>
                </a:solidFill>
              </a:defRPr>
            </a:lvl1pPr>
            <a:lvl2pPr marL="914400" lvl="1" indent="-342900" algn="l" rtl="0">
              <a:lnSpc>
                <a:spcPct val="90000"/>
              </a:lnSpc>
              <a:spcBef>
                <a:spcPts val="400"/>
              </a:spcBef>
              <a:spcAft>
                <a:spcPts val="0"/>
              </a:spcAft>
              <a:buClr>
                <a:schemeClr val="lt1"/>
              </a:buClr>
              <a:buSzPts val="1800"/>
              <a:buChar char="•"/>
              <a:defRPr>
                <a:solidFill>
                  <a:schemeClr val="lt1"/>
                </a:solidFill>
              </a:defRPr>
            </a:lvl2pPr>
            <a:lvl3pPr marL="1371600" lvl="2" indent="-323850" algn="l" rtl="0">
              <a:lnSpc>
                <a:spcPct val="90000"/>
              </a:lnSpc>
              <a:spcBef>
                <a:spcPts val="400"/>
              </a:spcBef>
              <a:spcAft>
                <a:spcPts val="0"/>
              </a:spcAft>
              <a:buClr>
                <a:schemeClr val="lt1"/>
              </a:buClr>
              <a:buSzPts val="1500"/>
              <a:buChar char="•"/>
              <a:defRPr>
                <a:solidFill>
                  <a:schemeClr val="lt1"/>
                </a:solidFill>
              </a:defRPr>
            </a:lvl3pPr>
            <a:lvl4pPr marL="1828800" lvl="3" indent="-317500" algn="l" rtl="0">
              <a:lnSpc>
                <a:spcPct val="90000"/>
              </a:lnSpc>
              <a:spcBef>
                <a:spcPts val="400"/>
              </a:spcBef>
              <a:spcAft>
                <a:spcPts val="0"/>
              </a:spcAft>
              <a:buClr>
                <a:schemeClr val="lt1"/>
              </a:buClr>
              <a:buSzPts val="1400"/>
              <a:buChar char="•"/>
              <a:defRPr>
                <a:solidFill>
                  <a:schemeClr val="lt1"/>
                </a:solidFill>
              </a:defRPr>
            </a:lvl4pPr>
            <a:lvl5pPr marL="2286000" lvl="4" indent="-317500" algn="l" rtl="0">
              <a:lnSpc>
                <a:spcPct val="90000"/>
              </a:lnSpc>
              <a:spcBef>
                <a:spcPts val="400"/>
              </a:spcBef>
              <a:spcAft>
                <a:spcPts val="0"/>
              </a:spcAft>
              <a:buClr>
                <a:schemeClr val="lt1"/>
              </a:buClr>
              <a:buSzPts val="1400"/>
              <a:buChar char="•"/>
              <a:defRPr>
                <a:solidFill>
                  <a:schemeClr val="lt1"/>
                </a:solidFill>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isältö ja kuva - vihreä">
  <p:cSld name="Sisältö ja kuva - vihreä">
    <p:bg>
      <p:bgPr>
        <a:solidFill>
          <a:schemeClr val="accent3"/>
        </a:solidFill>
        <a:effectLst/>
      </p:bgPr>
    </p:bg>
    <p:spTree>
      <p:nvGrpSpPr>
        <p:cNvPr id="1" name="Shape 148"/>
        <p:cNvGrpSpPr/>
        <p:nvPr/>
      </p:nvGrpSpPr>
      <p:grpSpPr>
        <a:xfrm>
          <a:off x="0" y="0"/>
          <a:ext cx="0" cy="0"/>
          <a:chOff x="0" y="0"/>
          <a:chExt cx="0" cy="0"/>
        </a:xfrm>
      </p:grpSpPr>
      <p:sp>
        <p:nvSpPr>
          <p:cNvPr id="149" name="Google Shape;149;p28"/>
          <p:cNvSpPr>
            <a:spLocks noGrp="1"/>
          </p:cNvSpPr>
          <p:nvPr>
            <p:ph type="pic" idx="2"/>
          </p:nvPr>
        </p:nvSpPr>
        <p:spPr>
          <a:xfrm>
            <a:off x="5225850" y="0"/>
            <a:ext cx="3914700" cy="5143500"/>
          </a:xfrm>
          <a:prstGeom prst="rect">
            <a:avLst/>
          </a:prstGeom>
          <a:no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lt1"/>
              </a:buClr>
              <a:buSzPts val="2100"/>
              <a:buFont typeface="Arial"/>
              <a:buNone/>
              <a:defRPr sz="2100" b="0" i="0" u="none" strike="noStrike" cap="none">
                <a:solidFill>
                  <a:schemeClr val="lt1"/>
                </a:solidFill>
                <a:latin typeface="Arial"/>
                <a:ea typeface="Arial"/>
                <a:cs typeface="Arial"/>
                <a:sym typeface="Arial"/>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50" name="Google Shape;150;p28"/>
          <p:cNvSpPr txBox="1">
            <a:spLocks noGrp="1"/>
          </p:cNvSpPr>
          <p:nvPr>
            <p:ph type="body" idx="1"/>
          </p:nvPr>
        </p:nvSpPr>
        <p:spPr>
          <a:xfrm rot="2700000">
            <a:off x="5041883" y="2411505"/>
            <a:ext cx="320319" cy="320319"/>
          </a:xfrm>
          <a:prstGeom prst="rect">
            <a:avLst/>
          </a:prstGeom>
          <a:solidFill>
            <a:schemeClr val="accent3"/>
          </a:solid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300"/>
              <a:buNone/>
              <a:defRPr sz="300">
                <a:solidFill>
                  <a:schemeClr val="dk1"/>
                </a:solidFill>
              </a:defRPr>
            </a:lvl1pPr>
            <a:lvl2pPr marL="914400" lvl="1" indent="-228600" algn="l" rtl="0">
              <a:lnSpc>
                <a:spcPct val="90000"/>
              </a:lnSpc>
              <a:spcBef>
                <a:spcPts val="400"/>
              </a:spcBef>
              <a:spcAft>
                <a:spcPts val="0"/>
              </a:spcAft>
              <a:buClr>
                <a:schemeClr val="dk1"/>
              </a:buClr>
              <a:buSzPts val="300"/>
              <a:buNone/>
              <a:defRPr sz="300"/>
            </a:lvl2pPr>
            <a:lvl3pPr marL="1371600" lvl="2" indent="-228600" algn="l" rtl="0">
              <a:lnSpc>
                <a:spcPct val="90000"/>
              </a:lnSpc>
              <a:spcBef>
                <a:spcPts val="400"/>
              </a:spcBef>
              <a:spcAft>
                <a:spcPts val="0"/>
              </a:spcAft>
              <a:buClr>
                <a:schemeClr val="dk1"/>
              </a:buClr>
              <a:buSzPts val="300"/>
              <a:buNone/>
              <a:defRPr sz="300"/>
            </a:lvl3pPr>
            <a:lvl4pPr marL="1828800" lvl="3" indent="-228600" algn="l" rtl="0">
              <a:lnSpc>
                <a:spcPct val="90000"/>
              </a:lnSpc>
              <a:spcBef>
                <a:spcPts val="400"/>
              </a:spcBef>
              <a:spcAft>
                <a:spcPts val="0"/>
              </a:spcAft>
              <a:buClr>
                <a:schemeClr val="dk1"/>
              </a:buClr>
              <a:buSzPts val="300"/>
              <a:buNone/>
              <a:defRPr sz="300"/>
            </a:lvl4pPr>
            <a:lvl5pPr marL="2286000" lvl="4" indent="-228600" algn="l" rtl="0">
              <a:lnSpc>
                <a:spcPct val="90000"/>
              </a:lnSpc>
              <a:spcBef>
                <a:spcPts val="400"/>
              </a:spcBef>
              <a:spcAft>
                <a:spcPts val="0"/>
              </a:spcAft>
              <a:buClr>
                <a:schemeClr val="dk1"/>
              </a:buClr>
              <a:buSzPts val="300"/>
              <a:buNone/>
              <a:defRPr sz="3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51" name="Google Shape;151;p28"/>
          <p:cNvSpPr txBox="1">
            <a:spLocks noGrp="1"/>
          </p:cNvSpPr>
          <p:nvPr>
            <p:ph type="title"/>
          </p:nvPr>
        </p:nvSpPr>
        <p:spPr>
          <a:xfrm>
            <a:off x="808522" y="298181"/>
            <a:ext cx="3763500" cy="9234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lt1"/>
              </a:buClr>
              <a:buSzPts val="3000"/>
              <a:buFont typeface="Arial"/>
              <a:buNone/>
              <a:defRPr>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52" name="Google Shape;152;p28"/>
          <p:cNvSpPr txBox="1">
            <a:spLocks noGrp="1"/>
          </p:cNvSpPr>
          <p:nvPr>
            <p:ph type="body" idx="3"/>
          </p:nvPr>
        </p:nvSpPr>
        <p:spPr>
          <a:xfrm>
            <a:off x="808520" y="1415316"/>
            <a:ext cx="3763500" cy="3010200"/>
          </a:xfrm>
          <a:prstGeom prst="rect">
            <a:avLst/>
          </a:prstGeom>
          <a:noFill/>
          <a:ln>
            <a:noFill/>
          </a:ln>
        </p:spPr>
        <p:txBody>
          <a:bodyPr spcFirstLastPara="1" wrap="square" lIns="68575" tIns="34275" rIns="68575" bIns="34275" anchor="t" anchorCtr="0">
            <a:noAutofit/>
          </a:bodyPr>
          <a:lstStyle>
            <a:lvl1pPr marL="457200" lvl="0" indent="-361950" algn="l" rtl="0">
              <a:lnSpc>
                <a:spcPct val="90000"/>
              </a:lnSpc>
              <a:spcBef>
                <a:spcPts val="800"/>
              </a:spcBef>
              <a:spcAft>
                <a:spcPts val="0"/>
              </a:spcAft>
              <a:buClr>
                <a:schemeClr val="lt1"/>
              </a:buClr>
              <a:buSzPts val="2100"/>
              <a:buChar char="•"/>
              <a:defRPr>
                <a:solidFill>
                  <a:schemeClr val="lt1"/>
                </a:solidFill>
              </a:defRPr>
            </a:lvl1pPr>
            <a:lvl2pPr marL="914400" lvl="1" indent="-342900" algn="l" rtl="0">
              <a:lnSpc>
                <a:spcPct val="90000"/>
              </a:lnSpc>
              <a:spcBef>
                <a:spcPts val="400"/>
              </a:spcBef>
              <a:spcAft>
                <a:spcPts val="0"/>
              </a:spcAft>
              <a:buClr>
                <a:schemeClr val="lt1"/>
              </a:buClr>
              <a:buSzPts val="1800"/>
              <a:buChar char="•"/>
              <a:defRPr>
                <a:solidFill>
                  <a:schemeClr val="lt1"/>
                </a:solidFill>
              </a:defRPr>
            </a:lvl2pPr>
            <a:lvl3pPr marL="1371600" lvl="2" indent="-323850" algn="l" rtl="0">
              <a:lnSpc>
                <a:spcPct val="90000"/>
              </a:lnSpc>
              <a:spcBef>
                <a:spcPts val="400"/>
              </a:spcBef>
              <a:spcAft>
                <a:spcPts val="0"/>
              </a:spcAft>
              <a:buClr>
                <a:schemeClr val="lt1"/>
              </a:buClr>
              <a:buSzPts val="1500"/>
              <a:buChar char="•"/>
              <a:defRPr>
                <a:solidFill>
                  <a:schemeClr val="lt1"/>
                </a:solidFill>
              </a:defRPr>
            </a:lvl3pPr>
            <a:lvl4pPr marL="1828800" lvl="3" indent="-317500" algn="l" rtl="0">
              <a:lnSpc>
                <a:spcPct val="90000"/>
              </a:lnSpc>
              <a:spcBef>
                <a:spcPts val="400"/>
              </a:spcBef>
              <a:spcAft>
                <a:spcPts val="0"/>
              </a:spcAft>
              <a:buClr>
                <a:schemeClr val="lt1"/>
              </a:buClr>
              <a:buSzPts val="1400"/>
              <a:buChar char="•"/>
              <a:defRPr>
                <a:solidFill>
                  <a:schemeClr val="lt1"/>
                </a:solidFill>
              </a:defRPr>
            </a:lvl4pPr>
            <a:lvl5pPr marL="2286000" lvl="4" indent="-317500" algn="l" rtl="0">
              <a:lnSpc>
                <a:spcPct val="90000"/>
              </a:lnSpc>
              <a:spcBef>
                <a:spcPts val="400"/>
              </a:spcBef>
              <a:spcAft>
                <a:spcPts val="0"/>
              </a:spcAft>
              <a:buClr>
                <a:schemeClr val="lt1"/>
              </a:buClr>
              <a:buSzPts val="1400"/>
              <a:buChar char="•"/>
              <a:defRPr>
                <a:solidFill>
                  <a:schemeClr val="lt1"/>
                </a:solidFill>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isältö ja kuva - violetti">
  <p:cSld name="Sisältö ja kuva - violetti">
    <p:bg>
      <p:bgPr>
        <a:solidFill>
          <a:schemeClr val="accent2"/>
        </a:solidFill>
        <a:effectLst/>
      </p:bgPr>
    </p:bg>
    <p:spTree>
      <p:nvGrpSpPr>
        <p:cNvPr id="1" name="Shape 153"/>
        <p:cNvGrpSpPr/>
        <p:nvPr/>
      </p:nvGrpSpPr>
      <p:grpSpPr>
        <a:xfrm>
          <a:off x="0" y="0"/>
          <a:ext cx="0" cy="0"/>
          <a:chOff x="0" y="0"/>
          <a:chExt cx="0" cy="0"/>
        </a:xfrm>
      </p:grpSpPr>
      <p:sp>
        <p:nvSpPr>
          <p:cNvPr id="154" name="Google Shape;154;p29"/>
          <p:cNvSpPr>
            <a:spLocks noGrp="1"/>
          </p:cNvSpPr>
          <p:nvPr>
            <p:ph type="pic" idx="2"/>
          </p:nvPr>
        </p:nvSpPr>
        <p:spPr>
          <a:xfrm>
            <a:off x="5229225" y="0"/>
            <a:ext cx="3914700" cy="5143500"/>
          </a:xfrm>
          <a:prstGeom prst="rect">
            <a:avLst/>
          </a:prstGeom>
          <a:no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lt1"/>
              </a:buClr>
              <a:buSzPts val="2100"/>
              <a:buFont typeface="Arial"/>
              <a:buNone/>
              <a:defRPr sz="2100" b="0" i="0" u="none" strike="noStrike" cap="none">
                <a:solidFill>
                  <a:schemeClr val="lt1"/>
                </a:solidFill>
                <a:latin typeface="Arial"/>
                <a:ea typeface="Arial"/>
                <a:cs typeface="Arial"/>
                <a:sym typeface="Arial"/>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55" name="Google Shape;155;p29"/>
          <p:cNvSpPr txBox="1">
            <a:spLocks noGrp="1"/>
          </p:cNvSpPr>
          <p:nvPr>
            <p:ph type="body" idx="1"/>
          </p:nvPr>
        </p:nvSpPr>
        <p:spPr>
          <a:xfrm rot="2700000">
            <a:off x="5041883" y="2411505"/>
            <a:ext cx="320319" cy="320319"/>
          </a:xfrm>
          <a:prstGeom prst="rect">
            <a:avLst/>
          </a:prstGeom>
          <a:solidFill>
            <a:schemeClr val="accent2"/>
          </a:solid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accent2"/>
              </a:buClr>
              <a:buSzPts val="300"/>
              <a:buNone/>
              <a:defRPr sz="300">
                <a:solidFill>
                  <a:schemeClr val="accent2"/>
                </a:solidFill>
              </a:defRPr>
            </a:lvl1pPr>
            <a:lvl2pPr marL="914400" lvl="1" indent="-228600" algn="l" rtl="0">
              <a:lnSpc>
                <a:spcPct val="90000"/>
              </a:lnSpc>
              <a:spcBef>
                <a:spcPts val="400"/>
              </a:spcBef>
              <a:spcAft>
                <a:spcPts val="0"/>
              </a:spcAft>
              <a:buClr>
                <a:schemeClr val="dk1"/>
              </a:buClr>
              <a:buSzPts val="300"/>
              <a:buNone/>
              <a:defRPr sz="300"/>
            </a:lvl2pPr>
            <a:lvl3pPr marL="1371600" lvl="2" indent="-228600" algn="l" rtl="0">
              <a:lnSpc>
                <a:spcPct val="90000"/>
              </a:lnSpc>
              <a:spcBef>
                <a:spcPts val="400"/>
              </a:spcBef>
              <a:spcAft>
                <a:spcPts val="0"/>
              </a:spcAft>
              <a:buClr>
                <a:schemeClr val="dk1"/>
              </a:buClr>
              <a:buSzPts val="300"/>
              <a:buNone/>
              <a:defRPr sz="300"/>
            </a:lvl3pPr>
            <a:lvl4pPr marL="1828800" lvl="3" indent="-228600" algn="l" rtl="0">
              <a:lnSpc>
                <a:spcPct val="90000"/>
              </a:lnSpc>
              <a:spcBef>
                <a:spcPts val="400"/>
              </a:spcBef>
              <a:spcAft>
                <a:spcPts val="0"/>
              </a:spcAft>
              <a:buClr>
                <a:schemeClr val="dk1"/>
              </a:buClr>
              <a:buSzPts val="300"/>
              <a:buNone/>
              <a:defRPr sz="300"/>
            </a:lvl4pPr>
            <a:lvl5pPr marL="2286000" lvl="4" indent="-228600" algn="l" rtl="0">
              <a:lnSpc>
                <a:spcPct val="90000"/>
              </a:lnSpc>
              <a:spcBef>
                <a:spcPts val="400"/>
              </a:spcBef>
              <a:spcAft>
                <a:spcPts val="0"/>
              </a:spcAft>
              <a:buClr>
                <a:schemeClr val="dk1"/>
              </a:buClr>
              <a:buSzPts val="300"/>
              <a:buNone/>
              <a:defRPr sz="3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56" name="Google Shape;156;p29"/>
          <p:cNvSpPr txBox="1">
            <a:spLocks noGrp="1"/>
          </p:cNvSpPr>
          <p:nvPr>
            <p:ph type="title"/>
          </p:nvPr>
        </p:nvSpPr>
        <p:spPr>
          <a:xfrm>
            <a:off x="808522" y="298181"/>
            <a:ext cx="3763500" cy="9234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lt1"/>
              </a:buClr>
              <a:buSzPts val="3000"/>
              <a:buFont typeface="Arial"/>
              <a:buNone/>
              <a:defRPr>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57" name="Google Shape;157;p29"/>
          <p:cNvSpPr txBox="1">
            <a:spLocks noGrp="1"/>
          </p:cNvSpPr>
          <p:nvPr>
            <p:ph type="body" idx="3"/>
          </p:nvPr>
        </p:nvSpPr>
        <p:spPr>
          <a:xfrm>
            <a:off x="808520" y="1415316"/>
            <a:ext cx="3763500" cy="3010200"/>
          </a:xfrm>
          <a:prstGeom prst="rect">
            <a:avLst/>
          </a:prstGeom>
          <a:noFill/>
          <a:ln>
            <a:noFill/>
          </a:ln>
        </p:spPr>
        <p:txBody>
          <a:bodyPr spcFirstLastPara="1" wrap="square" lIns="68575" tIns="34275" rIns="68575" bIns="34275" anchor="t" anchorCtr="0">
            <a:noAutofit/>
          </a:bodyPr>
          <a:lstStyle>
            <a:lvl1pPr marL="457200" lvl="0" indent="-361950" algn="l" rtl="0">
              <a:lnSpc>
                <a:spcPct val="90000"/>
              </a:lnSpc>
              <a:spcBef>
                <a:spcPts val="800"/>
              </a:spcBef>
              <a:spcAft>
                <a:spcPts val="0"/>
              </a:spcAft>
              <a:buClr>
                <a:schemeClr val="lt1"/>
              </a:buClr>
              <a:buSzPts val="2100"/>
              <a:buChar char="•"/>
              <a:defRPr>
                <a:solidFill>
                  <a:schemeClr val="lt1"/>
                </a:solidFill>
              </a:defRPr>
            </a:lvl1pPr>
            <a:lvl2pPr marL="914400" lvl="1" indent="-342900" algn="l" rtl="0">
              <a:lnSpc>
                <a:spcPct val="90000"/>
              </a:lnSpc>
              <a:spcBef>
                <a:spcPts val="400"/>
              </a:spcBef>
              <a:spcAft>
                <a:spcPts val="0"/>
              </a:spcAft>
              <a:buClr>
                <a:schemeClr val="lt1"/>
              </a:buClr>
              <a:buSzPts val="1800"/>
              <a:buChar char="•"/>
              <a:defRPr>
                <a:solidFill>
                  <a:schemeClr val="lt1"/>
                </a:solidFill>
              </a:defRPr>
            </a:lvl2pPr>
            <a:lvl3pPr marL="1371600" lvl="2" indent="-323850" algn="l" rtl="0">
              <a:lnSpc>
                <a:spcPct val="90000"/>
              </a:lnSpc>
              <a:spcBef>
                <a:spcPts val="400"/>
              </a:spcBef>
              <a:spcAft>
                <a:spcPts val="0"/>
              </a:spcAft>
              <a:buClr>
                <a:schemeClr val="lt1"/>
              </a:buClr>
              <a:buSzPts val="1500"/>
              <a:buChar char="•"/>
              <a:defRPr>
                <a:solidFill>
                  <a:schemeClr val="lt1"/>
                </a:solidFill>
              </a:defRPr>
            </a:lvl3pPr>
            <a:lvl4pPr marL="1828800" lvl="3" indent="-317500" algn="l" rtl="0">
              <a:lnSpc>
                <a:spcPct val="90000"/>
              </a:lnSpc>
              <a:spcBef>
                <a:spcPts val="400"/>
              </a:spcBef>
              <a:spcAft>
                <a:spcPts val="0"/>
              </a:spcAft>
              <a:buClr>
                <a:schemeClr val="lt1"/>
              </a:buClr>
              <a:buSzPts val="1400"/>
              <a:buChar char="•"/>
              <a:defRPr>
                <a:solidFill>
                  <a:schemeClr val="lt1"/>
                </a:solidFill>
              </a:defRPr>
            </a:lvl4pPr>
            <a:lvl5pPr marL="2286000" lvl="4" indent="-317500" algn="l" rtl="0">
              <a:lnSpc>
                <a:spcPct val="90000"/>
              </a:lnSpc>
              <a:spcBef>
                <a:spcPts val="400"/>
              </a:spcBef>
              <a:spcAft>
                <a:spcPts val="0"/>
              </a:spcAft>
              <a:buClr>
                <a:schemeClr val="lt1"/>
              </a:buClr>
              <a:buSzPts val="1400"/>
              <a:buChar char="•"/>
              <a:defRPr>
                <a:solidFill>
                  <a:schemeClr val="lt1"/>
                </a:solidFill>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isältö ja kuva - turkoosi">
  <p:cSld name="Sisältö ja kuva - turkoosi">
    <p:bg>
      <p:bgPr>
        <a:solidFill>
          <a:schemeClr val="accent1"/>
        </a:solidFill>
        <a:effectLst/>
      </p:bgPr>
    </p:bg>
    <p:spTree>
      <p:nvGrpSpPr>
        <p:cNvPr id="1" name="Shape 158"/>
        <p:cNvGrpSpPr/>
        <p:nvPr/>
      </p:nvGrpSpPr>
      <p:grpSpPr>
        <a:xfrm>
          <a:off x="0" y="0"/>
          <a:ext cx="0" cy="0"/>
          <a:chOff x="0" y="0"/>
          <a:chExt cx="0" cy="0"/>
        </a:xfrm>
      </p:grpSpPr>
      <p:sp>
        <p:nvSpPr>
          <p:cNvPr id="159" name="Google Shape;159;p30"/>
          <p:cNvSpPr>
            <a:spLocks noGrp="1"/>
          </p:cNvSpPr>
          <p:nvPr>
            <p:ph type="pic" idx="2"/>
          </p:nvPr>
        </p:nvSpPr>
        <p:spPr>
          <a:xfrm>
            <a:off x="5229225" y="0"/>
            <a:ext cx="3914700" cy="5143500"/>
          </a:xfrm>
          <a:prstGeom prst="rect">
            <a:avLst/>
          </a:prstGeom>
          <a:no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60" name="Google Shape;160;p30"/>
          <p:cNvSpPr txBox="1">
            <a:spLocks noGrp="1"/>
          </p:cNvSpPr>
          <p:nvPr>
            <p:ph type="body" idx="1"/>
          </p:nvPr>
        </p:nvSpPr>
        <p:spPr>
          <a:xfrm rot="2700000">
            <a:off x="5041883" y="2411505"/>
            <a:ext cx="320319" cy="320319"/>
          </a:xfrm>
          <a:prstGeom prst="rect">
            <a:avLst/>
          </a:prstGeom>
          <a:solidFill>
            <a:schemeClr val="accent1"/>
          </a:solid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accent2"/>
              </a:buClr>
              <a:buSzPts val="300"/>
              <a:buNone/>
              <a:defRPr sz="300">
                <a:solidFill>
                  <a:schemeClr val="accent2"/>
                </a:solidFill>
              </a:defRPr>
            </a:lvl1pPr>
            <a:lvl2pPr marL="914400" lvl="1" indent="-228600" algn="l" rtl="0">
              <a:lnSpc>
                <a:spcPct val="90000"/>
              </a:lnSpc>
              <a:spcBef>
                <a:spcPts val="400"/>
              </a:spcBef>
              <a:spcAft>
                <a:spcPts val="0"/>
              </a:spcAft>
              <a:buClr>
                <a:schemeClr val="dk1"/>
              </a:buClr>
              <a:buSzPts val="300"/>
              <a:buNone/>
              <a:defRPr sz="300"/>
            </a:lvl2pPr>
            <a:lvl3pPr marL="1371600" lvl="2" indent="-228600" algn="l" rtl="0">
              <a:lnSpc>
                <a:spcPct val="90000"/>
              </a:lnSpc>
              <a:spcBef>
                <a:spcPts val="400"/>
              </a:spcBef>
              <a:spcAft>
                <a:spcPts val="0"/>
              </a:spcAft>
              <a:buClr>
                <a:schemeClr val="dk1"/>
              </a:buClr>
              <a:buSzPts val="300"/>
              <a:buNone/>
              <a:defRPr sz="300"/>
            </a:lvl3pPr>
            <a:lvl4pPr marL="1828800" lvl="3" indent="-228600" algn="l" rtl="0">
              <a:lnSpc>
                <a:spcPct val="90000"/>
              </a:lnSpc>
              <a:spcBef>
                <a:spcPts val="400"/>
              </a:spcBef>
              <a:spcAft>
                <a:spcPts val="0"/>
              </a:spcAft>
              <a:buClr>
                <a:schemeClr val="dk1"/>
              </a:buClr>
              <a:buSzPts val="300"/>
              <a:buNone/>
              <a:defRPr sz="300"/>
            </a:lvl4pPr>
            <a:lvl5pPr marL="2286000" lvl="4" indent="-228600" algn="l" rtl="0">
              <a:lnSpc>
                <a:spcPct val="90000"/>
              </a:lnSpc>
              <a:spcBef>
                <a:spcPts val="400"/>
              </a:spcBef>
              <a:spcAft>
                <a:spcPts val="0"/>
              </a:spcAft>
              <a:buClr>
                <a:schemeClr val="dk1"/>
              </a:buClr>
              <a:buSzPts val="300"/>
              <a:buNone/>
              <a:defRPr sz="3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61" name="Google Shape;161;p30"/>
          <p:cNvSpPr txBox="1">
            <a:spLocks noGrp="1"/>
          </p:cNvSpPr>
          <p:nvPr>
            <p:ph type="title"/>
          </p:nvPr>
        </p:nvSpPr>
        <p:spPr>
          <a:xfrm>
            <a:off x="808522" y="298181"/>
            <a:ext cx="3763500" cy="9234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lt1"/>
              </a:buClr>
              <a:buSzPts val="3000"/>
              <a:buFont typeface="Arial"/>
              <a:buNone/>
              <a:defRPr>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62" name="Google Shape;162;p30"/>
          <p:cNvSpPr txBox="1">
            <a:spLocks noGrp="1"/>
          </p:cNvSpPr>
          <p:nvPr>
            <p:ph type="body" idx="3"/>
          </p:nvPr>
        </p:nvSpPr>
        <p:spPr>
          <a:xfrm>
            <a:off x="808520" y="1415316"/>
            <a:ext cx="3763500" cy="3010200"/>
          </a:xfrm>
          <a:prstGeom prst="rect">
            <a:avLst/>
          </a:prstGeom>
          <a:noFill/>
          <a:ln>
            <a:noFill/>
          </a:ln>
        </p:spPr>
        <p:txBody>
          <a:bodyPr spcFirstLastPara="1" wrap="square" lIns="68575" tIns="34275" rIns="68575" bIns="34275" anchor="t" anchorCtr="0">
            <a:noAutofit/>
          </a:bodyPr>
          <a:lstStyle>
            <a:lvl1pPr marL="457200" lvl="0" indent="-361950" algn="l" rtl="0">
              <a:lnSpc>
                <a:spcPct val="90000"/>
              </a:lnSpc>
              <a:spcBef>
                <a:spcPts val="800"/>
              </a:spcBef>
              <a:spcAft>
                <a:spcPts val="0"/>
              </a:spcAft>
              <a:buClr>
                <a:schemeClr val="lt1"/>
              </a:buClr>
              <a:buSzPts val="2100"/>
              <a:buChar char="•"/>
              <a:defRPr>
                <a:solidFill>
                  <a:schemeClr val="lt1"/>
                </a:solidFill>
              </a:defRPr>
            </a:lvl1pPr>
            <a:lvl2pPr marL="914400" lvl="1" indent="-342900" algn="l" rtl="0">
              <a:lnSpc>
                <a:spcPct val="90000"/>
              </a:lnSpc>
              <a:spcBef>
                <a:spcPts val="400"/>
              </a:spcBef>
              <a:spcAft>
                <a:spcPts val="0"/>
              </a:spcAft>
              <a:buClr>
                <a:schemeClr val="lt1"/>
              </a:buClr>
              <a:buSzPts val="1800"/>
              <a:buChar char="•"/>
              <a:defRPr>
                <a:solidFill>
                  <a:schemeClr val="lt1"/>
                </a:solidFill>
              </a:defRPr>
            </a:lvl2pPr>
            <a:lvl3pPr marL="1371600" lvl="2" indent="-323850" algn="l" rtl="0">
              <a:lnSpc>
                <a:spcPct val="90000"/>
              </a:lnSpc>
              <a:spcBef>
                <a:spcPts val="400"/>
              </a:spcBef>
              <a:spcAft>
                <a:spcPts val="0"/>
              </a:spcAft>
              <a:buClr>
                <a:schemeClr val="lt1"/>
              </a:buClr>
              <a:buSzPts val="1500"/>
              <a:buChar char="•"/>
              <a:defRPr>
                <a:solidFill>
                  <a:schemeClr val="lt1"/>
                </a:solidFill>
              </a:defRPr>
            </a:lvl3pPr>
            <a:lvl4pPr marL="1828800" lvl="3" indent="-317500" algn="l" rtl="0">
              <a:lnSpc>
                <a:spcPct val="90000"/>
              </a:lnSpc>
              <a:spcBef>
                <a:spcPts val="400"/>
              </a:spcBef>
              <a:spcAft>
                <a:spcPts val="0"/>
              </a:spcAft>
              <a:buClr>
                <a:schemeClr val="lt1"/>
              </a:buClr>
              <a:buSzPts val="1400"/>
              <a:buChar char="•"/>
              <a:defRPr>
                <a:solidFill>
                  <a:schemeClr val="lt1"/>
                </a:solidFill>
              </a:defRPr>
            </a:lvl4pPr>
            <a:lvl5pPr marL="2286000" lvl="4" indent="-317500" algn="l" rtl="0">
              <a:lnSpc>
                <a:spcPct val="90000"/>
              </a:lnSpc>
              <a:spcBef>
                <a:spcPts val="400"/>
              </a:spcBef>
              <a:spcAft>
                <a:spcPts val="0"/>
              </a:spcAft>
              <a:buClr>
                <a:schemeClr val="lt1"/>
              </a:buClr>
              <a:buSzPts val="1400"/>
              <a:buChar char="•"/>
              <a:defRPr>
                <a:solidFill>
                  <a:schemeClr val="lt1"/>
                </a:solidFill>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isältö ja kuva - punainen">
  <p:cSld name="Sisältö ja kuva - punainen">
    <p:bg>
      <p:bgPr>
        <a:solidFill>
          <a:schemeClr val="accent4"/>
        </a:solidFill>
        <a:effectLst/>
      </p:bgPr>
    </p:bg>
    <p:spTree>
      <p:nvGrpSpPr>
        <p:cNvPr id="1" name="Shape 163"/>
        <p:cNvGrpSpPr/>
        <p:nvPr/>
      </p:nvGrpSpPr>
      <p:grpSpPr>
        <a:xfrm>
          <a:off x="0" y="0"/>
          <a:ext cx="0" cy="0"/>
          <a:chOff x="0" y="0"/>
          <a:chExt cx="0" cy="0"/>
        </a:xfrm>
      </p:grpSpPr>
      <p:sp>
        <p:nvSpPr>
          <p:cNvPr id="164" name="Google Shape;164;p31"/>
          <p:cNvSpPr>
            <a:spLocks noGrp="1"/>
          </p:cNvSpPr>
          <p:nvPr>
            <p:ph type="pic" idx="2"/>
          </p:nvPr>
        </p:nvSpPr>
        <p:spPr>
          <a:xfrm>
            <a:off x="5229225" y="0"/>
            <a:ext cx="3914700" cy="5143500"/>
          </a:xfrm>
          <a:prstGeom prst="rect">
            <a:avLst/>
          </a:prstGeom>
          <a:no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65" name="Google Shape;165;p31"/>
          <p:cNvSpPr txBox="1">
            <a:spLocks noGrp="1"/>
          </p:cNvSpPr>
          <p:nvPr>
            <p:ph type="title"/>
          </p:nvPr>
        </p:nvSpPr>
        <p:spPr>
          <a:xfrm>
            <a:off x="808522" y="298181"/>
            <a:ext cx="3763500" cy="9234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lt1"/>
              </a:buClr>
              <a:buSzPts val="3000"/>
              <a:buFont typeface="Arial"/>
              <a:buNone/>
              <a:defRPr>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66" name="Google Shape;166;p31"/>
          <p:cNvSpPr txBox="1">
            <a:spLocks noGrp="1"/>
          </p:cNvSpPr>
          <p:nvPr>
            <p:ph type="body" idx="1"/>
          </p:nvPr>
        </p:nvSpPr>
        <p:spPr>
          <a:xfrm>
            <a:off x="808520" y="1415316"/>
            <a:ext cx="3763500" cy="3010200"/>
          </a:xfrm>
          <a:prstGeom prst="rect">
            <a:avLst/>
          </a:prstGeom>
          <a:noFill/>
          <a:ln>
            <a:noFill/>
          </a:ln>
        </p:spPr>
        <p:txBody>
          <a:bodyPr spcFirstLastPara="1" wrap="square" lIns="68575" tIns="34275" rIns="68575" bIns="34275" anchor="t" anchorCtr="0">
            <a:noAutofit/>
          </a:bodyPr>
          <a:lstStyle>
            <a:lvl1pPr marL="457200" lvl="0" indent="-361950" algn="l" rtl="0">
              <a:lnSpc>
                <a:spcPct val="90000"/>
              </a:lnSpc>
              <a:spcBef>
                <a:spcPts val="800"/>
              </a:spcBef>
              <a:spcAft>
                <a:spcPts val="0"/>
              </a:spcAft>
              <a:buClr>
                <a:schemeClr val="lt1"/>
              </a:buClr>
              <a:buSzPts val="2100"/>
              <a:buChar char="•"/>
              <a:defRPr>
                <a:solidFill>
                  <a:schemeClr val="lt1"/>
                </a:solidFill>
              </a:defRPr>
            </a:lvl1pPr>
            <a:lvl2pPr marL="914400" lvl="1" indent="-342900" algn="l" rtl="0">
              <a:lnSpc>
                <a:spcPct val="90000"/>
              </a:lnSpc>
              <a:spcBef>
                <a:spcPts val="400"/>
              </a:spcBef>
              <a:spcAft>
                <a:spcPts val="0"/>
              </a:spcAft>
              <a:buClr>
                <a:schemeClr val="lt1"/>
              </a:buClr>
              <a:buSzPts val="1800"/>
              <a:buChar char="•"/>
              <a:defRPr>
                <a:solidFill>
                  <a:schemeClr val="lt1"/>
                </a:solidFill>
              </a:defRPr>
            </a:lvl2pPr>
            <a:lvl3pPr marL="1371600" lvl="2" indent="-323850" algn="l" rtl="0">
              <a:lnSpc>
                <a:spcPct val="90000"/>
              </a:lnSpc>
              <a:spcBef>
                <a:spcPts val="400"/>
              </a:spcBef>
              <a:spcAft>
                <a:spcPts val="0"/>
              </a:spcAft>
              <a:buClr>
                <a:schemeClr val="lt1"/>
              </a:buClr>
              <a:buSzPts val="1500"/>
              <a:buChar char="•"/>
              <a:defRPr>
                <a:solidFill>
                  <a:schemeClr val="lt1"/>
                </a:solidFill>
              </a:defRPr>
            </a:lvl3pPr>
            <a:lvl4pPr marL="1828800" lvl="3" indent="-317500" algn="l" rtl="0">
              <a:lnSpc>
                <a:spcPct val="90000"/>
              </a:lnSpc>
              <a:spcBef>
                <a:spcPts val="400"/>
              </a:spcBef>
              <a:spcAft>
                <a:spcPts val="0"/>
              </a:spcAft>
              <a:buClr>
                <a:schemeClr val="lt1"/>
              </a:buClr>
              <a:buSzPts val="1400"/>
              <a:buChar char="•"/>
              <a:defRPr>
                <a:solidFill>
                  <a:schemeClr val="lt1"/>
                </a:solidFill>
              </a:defRPr>
            </a:lvl4pPr>
            <a:lvl5pPr marL="2286000" lvl="4" indent="-317500" algn="l" rtl="0">
              <a:lnSpc>
                <a:spcPct val="90000"/>
              </a:lnSpc>
              <a:spcBef>
                <a:spcPts val="400"/>
              </a:spcBef>
              <a:spcAft>
                <a:spcPts val="0"/>
              </a:spcAft>
              <a:buClr>
                <a:schemeClr val="lt1"/>
              </a:buClr>
              <a:buSzPts val="1400"/>
              <a:buChar char="•"/>
              <a:defRPr>
                <a:solidFill>
                  <a:schemeClr val="lt1"/>
                </a:solidFill>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67" name="Google Shape;167;p31"/>
          <p:cNvSpPr txBox="1">
            <a:spLocks noGrp="1"/>
          </p:cNvSpPr>
          <p:nvPr>
            <p:ph type="body" idx="3"/>
          </p:nvPr>
        </p:nvSpPr>
        <p:spPr>
          <a:xfrm rot="2700000">
            <a:off x="5041883" y="2411505"/>
            <a:ext cx="320319" cy="320319"/>
          </a:xfrm>
          <a:prstGeom prst="rect">
            <a:avLst/>
          </a:prstGeom>
          <a:solidFill>
            <a:schemeClr val="accent4"/>
          </a:solid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accent4"/>
              </a:buClr>
              <a:buSzPts val="300"/>
              <a:buNone/>
              <a:defRPr sz="300">
                <a:solidFill>
                  <a:schemeClr val="accent4"/>
                </a:solidFill>
              </a:defRPr>
            </a:lvl1pPr>
            <a:lvl2pPr marL="914400" lvl="1" indent="-228600" algn="l" rtl="0">
              <a:lnSpc>
                <a:spcPct val="90000"/>
              </a:lnSpc>
              <a:spcBef>
                <a:spcPts val="400"/>
              </a:spcBef>
              <a:spcAft>
                <a:spcPts val="0"/>
              </a:spcAft>
              <a:buClr>
                <a:schemeClr val="dk1"/>
              </a:buClr>
              <a:buSzPts val="300"/>
              <a:buNone/>
              <a:defRPr sz="300"/>
            </a:lvl2pPr>
            <a:lvl3pPr marL="1371600" lvl="2" indent="-228600" algn="l" rtl="0">
              <a:lnSpc>
                <a:spcPct val="90000"/>
              </a:lnSpc>
              <a:spcBef>
                <a:spcPts val="400"/>
              </a:spcBef>
              <a:spcAft>
                <a:spcPts val="0"/>
              </a:spcAft>
              <a:buClr>
                <a:schemeClr val="dk1"/>
              </a:buClr>
              <a:buSzPts val="300"/>
              <a:buNone/>
              <a:defRPr sz="300"/>
            </a:lvl3pPr>
            <a:lvl4pPr marL="1828800" lvl="3" indent="-228600" algn="l" rtl="0">
              <a:lnSpc>
                <a:spcPct val="90000"/>
              </a:lnSpc>
              <a:spcBef>
                <a:spcPts val="400"/>
              </a:spcBef>
              <a:spcAft>
                <a:spcPts val="0"/>
              </a:spcAft>
              <a:buClr>
                <a:schemeClr val="dk1"/>
              </a:buClr>
              <a:buSzPts val="300"/>
              <a:buNone/>
              <a:defRPr sz="300"/>
            </a:lvl4pPr>
            <a:lvl5pPr marL="2286000" lvl="4" indent="-228600" algn="l" rtl="0">
              <a:lnSpc>
                <a:spcPct val="90000"/>
              </a:lnSpc>
              <a:spcBef>
                <a:spcPts val="400"/>
              </a:spcBef>
              <a:spcAft>
                <a:spcPts val="0"/>
              </a:spcAft>
              <a:buClr>
                <a:schemeClr val="dk1"/>
              </a:buClr>
              <a:buSzPts val="300"/>
              <a:buNone/>
              <a:defRPr sz="3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769">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Kuva ja sisältö - musta">
  <p:cSld name="Kuva ja sisältö - musta">
    <p:bg>
      <p:bgPr>
        <a:solidFill>
          <a:schemeClr val="dk1"/>
        </a:solidFill>
        <a:effectLst/>
      </p:bgPr>
    </p:bg>
    <p:spTree>
      <p:nvGrpSpPr>
        <p:cNvPr id="1" name="Shape 168"/>
        <p:cNvGrpSpPr/>
        <p:nvPr/>
      </p:nvGrpSpPr>
      <p:grpSpPr>
        <a:xfrm>
          <a:off x="0" y="0"/>
          <a:ext cx="0" cy="0"/>
          <a:chOff x="0" y="0"/>
          <a:chExt cx="0" cy="0"/>
        </a:xfrm>
      </p:grpSpPr>
      <p:sp>
        <p:nvSpPr>
          <p:cNvPr id="169" name="Google Shape;169;p32"/>
          <p:cNvSpPr>
            <a:spLocks noGrp="1"/>
          </p:cNvSpPr>
          <p:nvPr>
            <p:ph type="pic" idx="2"/>
          </p:nvPr>
        </p:nvSpPr>
        <p:spPr>
          <a:xfrm>
            <a:off x="0" y="0"/>
            <a:ext cx="3914700" cy="5143500"/>
          </a:xfrm>
          <a:prstGeom prst="rect">
            <a:avLst/>
          </a:prstGeom>
          <a:no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lt1"/>
              </a:buClr>
              <a:buSzPts val="2100"/>
              <a:buFont typeface="Arial"/>
              <a:buNone/>
              <a:defRPr sz="2100" b="0" i="0" u="none" strike="noStrike" cap="none">
                <a:solidFill>
                  <a:schemeClr val="lt1"/>
                </a:solidFill>
                <a:latin typeface="Arial"/>
                <a:ea typeface="Arial"/>
                <a:cs typeface="Arial"/>
                <a:sym typeface="Arial"/>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70" name="Google Shape;170;p32"/>
          <p:cNvSpPr txBox="1">
            <a:spLocks noGrp="1"/>
          </p:cNvSpPr>
          <p:nvPr>
            <p:ph type="title"/>
          </p:nvPr>
        </p:nvSpPr>
        <p:spPr>
          <a:xfrm>
            <a:off x="4505849" y="303028"/>
            <a:ext cx="3763500" cy="9225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lt1"/>
              </a:buClr>
              <a:buSzPts val="3000"/>
              <a:buFont typeface="Arial"/>
              <a:buNone/>
              <a:defRPr>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71" name="Google Shape;171;p32"/>
          <p:cNvSpPr txBox="1">
            <a:spLocks noGrp="1"/>
          </p:cNvSpPr>
          <p:nvPr>
            <p:ph type="body" idx="1"/>
          </p:nvPr>
        </p:nvSpPr>
        <p:spPr>
          <a:xfrm>
            <a:off x="4505847" y="1398182"/>
            <a:ext cx="3763500" cy="3163200"/>
          </a:xfrm>
          <a:prstGeom prst="rect">
            <a:avLst/>
          </a:prstGeom>
          <a:noFill/>
          <a:ln>
            <a:noFill/>
          </a:ln>
        </p:spPr>
        <p:txBody>
          <a:bodyPr spcFirstLastPara="1" wrap="square" lIns="68575" tIns="34275" rIns="68575" bIns="34275" anchor="t" anchorCtr="0">
            <a:noAutofit/>
          </a:bodyPr>
          <a:lstStyle>
            <a:lvl1pPr marL="457200" lvl="0" indent="-361950" algn="l" rtl="0">
              <a:lnSpc>
                <a:spcPct val="90000"/>
              </a:lnSpc>
              <a:spcBef>
                <a:spcPts val="800"/>
              </a:spcBef>
              <a:spcAft>
                <a:spcPts val="0"/>
              </a:spcAft>
              <a:buClr>
                <a:schemeClr val="lt1"/>
              </a:buClr>
              <a:buSzPts val="2100"/>
              <a:buChar char="•"/>
              <a:defRPr>
                <a:solidFill>
                  <a:schemeClr val="lt1"/>
                </a:solidFill>
              </a:defRPr>
            </a:lvl1pPr>
            <a:lvl2pPr marL="914400" lvl="1" indent="-342900" algn="l" rtl="0">
              <a:lnSpc>
                <a:spcPct val="90000"/>
              </a:lnSpc>
              <a:spcBef>
                <a:spcPts val="400"/>
              </a:spcBef>
              <a:spcAft>
                <a:spcPts val="0"/>
              </a:spcAft>
              <a:buClr>
                <a:schemeClr val="lt1"/>
              </a:buClr>
              <a:buSzPts val="1800"/>
              <a:buChar char="•"/>
              <a:defRPr>
                <a:solidFill>
                  <a:schemeClr val="lt1"/>
                </a:solidFill>
              </a:defRPr>
            </a:lvl2pPr>
            <a:lvl3pPr marL="1371600" lvl="2" indent="-323850" algn="l" rtl="0">
              <a:lnSpc>
                <a:spcPct val="90000"/>
              </a:lnSpc>
              <a:spcBef>
                <a:spcPts val="400"/>
              </a:spcBef>
              <a:spcAft>
                <a:spcPts val="0"/>
              </a:spcAft>
              <a:buClr>
                <a:schemeClr val="lt1"/>
              </a:buClr>
              <a:buSzPts val="1500"/>
              <a:buChar char="•"/>
              <a:defRPr>
                <a:solidFill>
                  <a:schemeClr val="lt1"/>
                </a:solidFill>
              </a:defRPr>
            </a:lvl3pPr>
            <a:lvl4pPr marL="1828800" lvl="3" indent="-317500" algn="l" rtl="0">
              <a:lnSpc>
                <a:spcPct val="90000"/>
              </a:lnSpc>
              <a:spcBef>
                <a:spcPts val="400"/>
              </a:spcBef>
              <a:spcAft>
                <a:spcPts val="0"/>
              </a:spcAft>
              <a:buClr>
                <a:schemeClr val="lt1"/>
              </a:buClr>
              <a:buSzPts val="1400"/>
              <a:buChar char="•"/>
              <a:defRPr>
                <a:solidFill>
                  <a:schemeClr val="lt1"/>
                </a:solidFill>
              </a:defRPr>
            </a:lvl4pPr>
            <a:lvl5pPr marL="2286000" lvl="4" indent="-317500" algn="l" rtl="0">
              <a:lnSpc>
                <a:spcPct val="90000"/>
              </a:lnSpc>
              <a:spcBef>
                <a:spcPts val="400"/>
              </a:spcBef>
              <a:spcAft>
                <a:spcPts val="0"/>
              </a:spcAft>
              <a:buClr>
                <a:schemeClr val="lt1"/>
              </a:buClr>
              <a:buSzPts val="1400"/>
              <a:buChar char="•"/>
              <a:defRPr>
                <a:solidFill>
                  <a:schemeClr val="lt1"/>
                </a:solidFill>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72" name="Google Shape;172;p32"/>
          <p:cNvSpPr txBox="1">
            <a:spLocks noGrp="1"/>
          </p:cNvSpPr>
          <p:nvPr>
            <p:ph type="body" idx="3"/>
          </p:nvPr>
        </p:nvSpPr>
        <p:spPr>
          <a:xfrm rot="2700000">
            <a:off x="3768707" y="2411505"/>
            <a:ext cx="320319" cy="320319"/>
          </a:xfrm>
          <a:prstGeom prst="rect">
            <a:avLst/>
          </a:prstGeom>
          <a:solidFill>
            <a:schemeClr val="dk1"/>
          </a:solid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300"/>
              <a:buNone/>
              <a:defRPr sz="300">
                <a:solidFill>
                  <a:schemeClr val="dk1"/>
                </a:solidFill>
              </a:defRPr>
            </a:lvl1pPr>
            <a:lvl2pPr marL="914400" lvl="1" indent="-228600" algn="l" rtl="0">
              <a:lnSpc>
                <a:spcPct val="90000"/>
              </a:lnSpc>
              <a:spcBef>
                <a:spcPts val="400"/>
              </a:spcBef>
              <a:spcAft>
                <a:spcPts val="0"/>
              </a:spcAft>
              <a:buClr>
                <a:schemeClr val="dk1"/>
              </a:buClr>
              <a:buSzPts val="300"/>
              <a:buNone/>
              <a:defRPr sz="300"/>
            </a:lvl2pPr>
            <a:lvl3pPr marL="1371600" lvl="2" indent="-228600" algn="l" rtl="0">
              <a:lnSpc>
                <a:spcPct val="90000"/>
              </a:lnSpc>
              <a:spcBef>
                <a:spcPts val="400"/>
              </a:spcBef>
              <a:spcAft>
                <a:spcPts val="0"/>
              </a:spcAft>
              <a:buClr>
                <a:schemeClr val="dk1"/>
              </a:buClr>
              <a:buSzPts val="300"/>
              <a:buNone/>
              <a:defRPr sz="300"/>
            </a:lvl3pPr>
            <a:lvl4pPr marL="1828800" lvl="3" indent="-228600" algn="l" rtl="0">
              <a:lnSpc>
                <a:spcPct val="90000"/>
              </a:lnSpc>
              <a:spcBef>
                <a:spcPts val="400"/>
              </a:spcBef>
              <a:spcAft>
                <a:spcPts val="0"/>
              </a:spcAft>
              <a:buClr>
                <a:schemeClr val="dk1"/>
              </a:buClr>
              <a:buSzPts val="300"/>
              <a:buNone/>
              <a:defRPr sz="300"/>
            </a:lvl4pPr>
            <a:lvl5pPr marL="2286000" lvl="4" indent="-228600" algn="l" rtl="0">
              <a:lnSpc>
                <a:spcPct val="90000"/>
              </a:lnSpc>
              <a:spcBef>
                <a:spcPts val="400"/>
              </a:spcBef>
              <a:spcAft>
                <a:spcPts val="0"/>
              </a:spcAft>
              <a:buClr>
                <a:schemeClr val="dk1"/>
              </a:buClr>
              <a:buSzPts val="300"/>
              <a:buNone/>
              <a:defRPr sz="3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pic>
        <p:nvPicPr>
          <p:cNvPr id="173" name="Google Shape;173;p32"/>
          <p:cNvPicPr preferRelativeResize="0"/>
          <p:nvPr/>
        </p:nvPicPr>
        <p:blipFill rotWithShape="1">
          <a:blip r:embed="rId2">
            <a:alphaModFix/>
          </a:blip>
          <a:srcRect/>
          <a:stretch/>
        </p:blipFill>
        <p:spPr>
          <a:xfrm>
            <a:off x="7358514" y="4451990"/>
            <a:ext cx="1785486" cy="661124"/>
          </a:xfrm>
          <a:prstGeom prst="rect">
            <a:avLst/>
          </a:prstGeom>
          <a:noFill/>
          <a:ln>
            <a:noFill/>
          </a:ln>
        </p:spPr>
      </p:pic>
    </p:spTree>
  </p:cSld>
  <p:clrMapOvr>
    <a:masterClrMapping/>
  </p:clrMapOvr>
  <p:extLst>
    <p:ext uri="{DCECCB84-F9BA-43D5-87BE-67443E8EF086}">
      <p15:sldGuideLst xmlns:p15="http://schemas.microsoft.com/office/powerpoint/2012/main">
        <p15:guide id="1" orient="horz" pos="769">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Kuva ja sisältö - valkoinen">
  <p:cSld name="Kuva ja sisältö - valkoinen">
    <p:bg>
      <p:bgPr>
        <a:solidFill>
          <a:schemeClr val="lt1"/>
        </a:solidFill>
        <a:effectLst/>
      </p:bgPr>
    </p:bg>
    <p:spTree>
      <p:nvGrpSpPr>
        <p:cNvPr id="1" name="Shape 174"/>
        <p:cNvGrpSpPr/>
        <p:nvPr/>
      </p:nvGrpSpPr>
      <p:grpSpPr>
        <a:xfrm>
          <a:off x="0" y="0"/>
          <a:ext cx="0" cy="0"/>
          <a:chOff x="0" y="0"/>
          <a:chExt cx="0" cy="0"/>
        </a:xfrm>
      </p:grpSpPr>
      <p:sp>
        <p:nvSpPr>
          <p:cNvPr id="175" name="Google Shape;175;p33"/>
          <p:cNvSpPr>
            <a:spLocks noGrp="1"/>
          </p:cNvSpPr>
          <p:nvPr>
            <p:ph type="pic" idx="2"/>
          </p:nvPr>
        </p:nvSpPr>
        <p:spPr>
          <a:xfrm>
            <a:off x="0" y="0"/>
            <a:ext cx="3914700" cy="5143500"/>
          </a:xfrm>
          <a:prstGeom prst="rect">
            <a:avLst/>
          </a:prstGeom>
          <a:no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76" name="Google Shape;176;p33"/>
          <p:cNvSpPr txBox="1">
            <a:spLocks noGrp="1"/>
          </p:cNvSpPr>
          <p:nvPr>
            <p:ph type="title"/>
          </p:nvPr>
        </p:nvSpPr>
        <p:spPr>
          <a:xfrm>
            <a:off x="4505849" y="303028"/>
            <a:ext cx="3763500" cy="9225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3000"/>
              <a:buFont typeface="Arial"/>
              <a:buNone/>
              <a:defRPr>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77" name="Google Shape;177;p33"/>
          <p:cNvSpPr txBox="1">
            <a:spLocks noGrp="1"/>
          </p:cNvSpPr>
          <p:nvPr>
            <p:ph type="body" idx="1"/>
          </p:nvPr>
        </p:nvSpPr>
        <p:spPr>
          <a:xfrm>
            <a:off x="4505847" y="1398182"/>
            <a:ext cx="3763500" cy="3163200"/>
          </a:xfrm>
          <a:prstGeom prst="rect">
            <a:avLst/>
          </a:prstGeom>
          <a:noFill/>
          <a:ln>
            <a:noFill/>
          </a:ln>
        </p:spPr>
        <p:txBody>
          <a:bodyPr spcFirstLastPara="1" wrap="square" lIns="68575" tIns="34275" rIns="68575" bIns="34275" anchor="t" anchorCtr="0">
            <a:noAutofit/>
          </a:bodyPr>
          <a:lstStyle>
            <a:lvl1pPr marL="457200" lvl="0" indent="-361950" algn="l" rtl="0">
              <a:lnSpc>
                <a:spcPct val="90000"/>
              </a:lnSpc>
              <a:spcBef>
                <a:spcPts val="800"/>
              </a:spcBef>
              <a:spcAft>
                <a:spcPts val="0"/>
              </a:spcAft>
              <a:buClr>
                <a:schemeClr val="dk1"/>
              </a:buClr>
              <a:buSzPts val="2100"/>
              <a:buChar char="•"/>
              <a:defRPr>
                <a:solidFill>
                  <a:schemeClr val="dk1"/>
                </a:solidFill>
              </a:defRPr>
            </a:lvl1pPr>
            <a:lvl2pPr marL="914400" lvl="1" indent="-342900" algn="l" rtl="0">
              <a:lnSpc>
                <a:spcPct val="90000"/>
              </a:lnSpc>
              <a:spcBef>
                <a:spcPts val="400"/>
              </a:spcBef>
              <a:spcAft>
                <a:spcPts val="0"/>
              </a:spcAft>
              <a:buClr>
                <a:schemeClr val="dk1"/>
              </a:buClr>
              <a:buSzPts val="1800"/>
              <a:buChar char="•"/>
              <a:defRPr>
                <a:solidFill>
                  <a:schemeClr val="dk1"/>
                </a:solidFill>
              </a:defRPr>
            </a:lvl2pPr>
            <a:lvl3pPr marL="1371600" lvl="2" indent="-323850" algn="l" rtl="0">
              <a:lnSpc>
                <a:spcPct val="90000"/>
              </a:lnSpc>
              <a:spcBef>
                <a:spcPts val="400"/>
              </a:spcBef>
              <a:spcAft>
                <a:spcPts val="0"/>
              </a:spcAft>
              <a:buClr>
                <a:schemeClr val="dk1"/>
              </a:buClr>
              <a:buSzPts val="1500"/>
              <a:buChar char="•"/>
              <a:defRPr>
                <a:solidFill>
                  <a:schemeClr val="dk1"/>
                </a:solidFill>
              </a:defRPr>
            </a:lvl3pPr>
            <a:lvl4pPr marL="1828800" lvl="3" indent="-317500" algn="l" rtl="0">
              <a:lnSpc>
                <a:spcPct val="90000"/>
              </a:lnSpc>
              <a:spcBef>
                <a:spcPts val="400"/>
              </a:spcBef>
              <a:spcAft>
                <a:spcPts val="0"/>
              </a:spcAft>
              <a:buClr>
                <a:schemeClr val="dk1"/>
              </a:buClr>
              <a:buSzPts val="1400"/>
              <a:buChar char="•"/>
              <a:defRPr>
                <a:solidFill>
                  <a:schemeClr val="dk1"/>
                </a:solidFill>
              </a:defRPr>
            </a:lvl4pPr>
            <a:lvl5pPr marL="2286000" lvl="4" indent="-317500" algn="l" rtl="0">
              <a:lnSpc>
                <a:spcPct val="90000"/>
              </a:lnSpc>
              <a:spcBef>
                <a:spcPts val="400"/>
              </a:spcBef>
              <a:spcAft>
                <a:spcPts val="0"/>
              </a:spcAft>
              <a:buClr>
                <a:schemeClr val="dk1"/>
              </a:buClr>
              <a:buSzPts val="1400"/>
              <a:buChar char="•"/>
              <a:defRPr>
                <a:solidFill>
                  <a:schemeClr val="dk1"/>
                </a:solidFill>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78" name="Google Shape;178;p33"/>
          <p:cNvSpPr txBox="1">
            <a:spLocks noGrp="1"/>
          </p:cNvSpPr>
          <p:nvPr>
            <p:ph type="body" idx="3"/>
          </p:nvPr>
        </p:nvSpPr>
        <p:spPr>
          <a:xfrm rot="2700000">
            <a:off x="3768707" y="2411505"/>
            <a:ext cx="320319" cy="320319"/>
          </a:xfrm>
          <a:prstGeom prst="rect">
            <a:avLst/>
          </a:prstGeom>
          <a:solidFill>
            <a:schemeClr val="lt1"/>
          </a:solid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300"/>
              <a:buNone/>
              <a:defRPr sz="300">
                <a:solidFill>
                  <a:schemeClr val="dk1"/>
                </a:solidFill>
              </a:defRPr>
            </a:lvl1pPr>
            <a:lvl2pPr marL="914400" lvl="1" indent="-228600" algn="l" rtl="0">
              <a:lnSpc>
                <a:spcPct val="90000"/>
              </a:lnSpc>
              <a:spcBef>
                <a:spcPts val="400"/>
              </a:spcBef>
              <a:spcAft>
                <a:spcPts val="0"/>
              </a:spcAft>
              <a:buClr>
                <a:schemeClr val="dk1"/>
              </a:buClr>
              <a:buSzPts val="300"/>
              <a:buNone/>
              <a:defRPr sz="300"/>
            </a:lvl2pPr>
            <a:lvl3pPr marL="1371600" lvl="2" indent="-228600" algn="l" rtl="0">
              <a:lnSpc>
                <a:spcPct val="90000"/>
              </a:lnSpc>
              <a:spcBef>
                <a:spcPts val="400"/>
              </a:spcBef>
              <a:spcAft>
                <a:spcPts val="0"/>
              </a:spcAft>
              <a:buClr>
                <a:schemeClr val="dk1"/>
              </a:buClr>
              <a:buSzPts val="300"/>
              <a:buNone/>
              <a:defRPr sz="300"/>
            </a:lvl3pPr>
            <a:lvl4pPr marL="1828800" lvl="3" indent="-228600" algn="l" rtl="0">
              <a:lnSpc>
                <a:spcPct val="90000"/>
              </a:lnSpc>
              <a:spcBef>
                <a:spcPts val="400"/>
              </a:spcBef>
              <a:spcAft>
                <a:spcPts val="0"/>
              </a:spcAft>
              <a:buClr>
                <a:schemeClr val="dk1"/>
              </a:buClr>
              <a:buSzPts val="300"/>
              <a:buNone/>
              <a:defRPr sz="300"/>
            </a:lvl4pPr>
            <a:lvl5pPr marL="2286000" lvl="4" indent="-228600" algn="l" rtl="0">
              <a:lnSpc>
                <a:spcPct val="90000"/>
              </a:lnSpc>
              <a:spcBef>
                <a:spcPts val="400"/>
              </a:spcBef>
              <a:spcAft>
                <a:spcPts val="0"/>
              </a:spcAft>
              <a:buClr>
                <a:schemeClr val="dk1"/>
              </a:buClr>
              <a:buSzPts val="300"/>
              <a:buNone/>
              <a:defRPr sz="3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pic>
        <p:nvPicPr>
          <p:cNvPr id="179" name="Google Shape;179;p33"/>
          <p:cNvPicPr preferRelativeResize="0"/>
          <p:nvPr/>
        </p:nvPicPr>
        <p:blipFill rotWithShape="1">
          <a:blip r:embed="rId2">
            <a:alphaModFix/>
          </a:blip>
          <a:srcRect/>
          <a:stretch/>
        </p:blipFill>
        <p:spPr>
          <a:xfrm>
            <a:off x="7363222" y="4436055"/>
            <a:ext cx="1780778" cy="662414"/>
          </a:xfrm>
          <a:prstGeom prst="rect">
            <a:avLst/>
          </a:prstGeom>
          <a:noFill/>
          <a:ln>
            <a:noFill/>
          </a:ln>
        </p:spPr>
      </p:pic>
    </p:spTree>
  </p:cSld>
  <p:clrMapOvr>
    <a:masterClrMapping/>
  </p:clrMapOvr>
  <p:extLst>
    <p:ext uri="{DCECCB84-F9BA-43D5-87BE-67443E8EF086}">
      <p15:sldGuideLst xmlns:p15="http://schemas.microsoft.com/office/powerpoint/2012/main">
        <p15:guide id="1" orient="horz" pos="769">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Kuva ja sisältö - violetti">
  <p:cSld name="Kuva ja sisältö - violetti">
    <p:bg>
      <p:bgPr>
        <a:solidFill>
          <a:schemeClr val="accent2"/>
        </a:solidFill>
        <a:effectLst/>
      </p:bgPr>
    </p:bg>
    <p:spTree>
      <p:nvGrpSpPr>
        <p:cNvPr id="1" name="Shape 180"/>
        <p:cNvGrpSpPr/>
        <p:nvPr/>
      </p:nvGrpSpPr>
      <p:grpSpPr>
        <a:xfrm>
          <a:off x="0" y="0"/>
          <a:ext cx="0" cy="0"/>
          <a:chOff x="0" y="0"/>
          <a:chExt cx="0" cy="0"/>
        </a:xfrm>
      </p:grpSpPr>
      <p:sp>
        <p:nvSpPr>
          <p:cNvPr id="181" name="Google Shape;181;p34"/>
          <p:cNvSpPr>
            <a:spLocks noGrp="1"/>
          </p:cNvSpPr>
          <p:nvPr>
            <p:ph type="pic" idx="2"/>
          </p:nvPr>
        </p:nvSpPr>
        <p:spPr>
          <a:xfrm>
            <a:off x="0" y="0"/>
            <a:ext cx="3914700" cy="5143500"/>
          </a:xfrm>
          <a:prstGeom prst="rect">
            <a:avLst/>
          </a:prstGeom>
          <a:noFill/>
          <a:ln>
            <a:noFill/>
          </a:ln>
        </p:spPr>
        <p:txBody>
          <a:bodyPr spcFirstLastPara="1" wrap="square" lIns="68575" tIns="34275" rIns="68575" bIns="34275" anchor="t" anchorCtr="0">
            <a:noAutofit/>
          </a:bodyPr>
          <a:lstStyle>
            <a:lvl1pPr marR="0" lvl="0" algn="ctr" rtl="0">
              <a:lnSpc>
                <a:spcPct val="90000"/>
              </a:lnSpc>
              <a:spcBef>
                <a:spcPts val="800"/>
              </a:spcBef>
              <a:spcAft>
                <a:spcPts val="0"/>
              </a:spcAft>
              <a:buClr>
                <a:schemeClr val="lt1"/>
              </a:buClr>
              <a:buSzPts val="2100"/>
              <a:buFont typeface="Arial"/>
              <a:buNone/>
              <a:defRPr sz="2100" b="0" i="0" u="none" strike="noStrike" cap="none">
                <a:solidFill>
                  <a:schemeClr val="lt1"/>
                </a:solidFill>
                <a:latin typeface="Arial"/>
                <a:ea typeface="Arial"/>
                <a:cs typeface="Arial"/>
                <a:sym typeface="Arial"/>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82" name="Google Shape;182;p34"/>
          <p:cNvSpPr txBox="1">
            <a:spLocks noGrp="1"/>
          </p:cNvSpPr>
          <p:nvPr>
            <p:ph type="title"/>
          </p:nvPr>
        </p:nvSpPr>
        <p:spPr>
          <a:xfrm>
            <a:off x="4505849" y="303028"/>
            <a:ext cx="3763500" cy="9225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lt1"/>
              </a:buClr>
              <a:buSzPts val="3000"/>
              <a:buFont typeface="Arial"/>
              <a:buNone/>
              <a:defRPr>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83" name="Google Shape;183;p34"/>
          <p:cNvSpPr txBox="1">
            <a:spLocks noGrp="1"/>
          </p:cNvSpPr>
          <p:nvPr>
            <p:ph type="body" idx="1"/>
          </p:nvPr>
        </p:nvSpPr>
        <p:spPr>
          <a:xfrm>
            <a:off x="4505847" y="1398182"/>
            <a:ext cx="3763500" cy="3163200"/>
          </a:xfrm>
          <a:prstGeom prst="rect">
            <a:avLst/>
          </a:prstGeom>
          <a:noFill/>
          <a:ln>
            <a:noFill/>
          </a:ln>
        </p:spPr>
        <p:txBody>
          <a:bodyPr spcFirstLastPara="1" wrap="square" lIns="68575" tIns="34275" rIns="68575" bIns="34275" anchor="t" anchorCtr="0">
            <a:noAutofit/>
          </a:bodyPr>
          <a:lstStyle>
            <a:lvl1pPr marL="457200" lvl="0" indent="-361950" algn="l" rtl="0">
              <a:lnSpc>
                <a:spcPct val="90000"/>
              </a:lnSpc>
              <a:spcBef>
                <a:spcPts val="800"/>
              </a:spcBef>
              <a:spcAft>
                <a:spcPts val="0"/>
              </a:spcAft>
              <a:buClr>
                <a:schemeClr val="lt1"/>
              </a:buClr>
              <a:buSzPts val="2100"/>
              <a:buChar char="•"/>
              <a:defRPr>
                <a:solidFill>
                  <a:schemeClr val="lt1"/>
                </a:solidFill>
              </a:defRPr>
            </a:lvl1pPr>
            <a:lvl2pPr marL="914400" lvl="1" indent="-342900" algn="l" rtl="0">
              <a:lnSpc>
                <a:spcPct val="90000"/>
              </a:lnSpc>
              <a:spcBef>
                <a:spcPts val="400"/>
              </a:spcBef>
              <a:spcAft>
                <a:spcPts val="0"/>
              </a:spcAft>
              <a:buClr>
                <a:schemeClr val="lt1"/>
              </a:buClr>
              <a:buSzPts val="1800"/>
              <a:buChar char="•"/>
              <a:defRPr>
                <a:solidFill>
                  <a:schemeClr val="lt1"/>
                </a:solidFill>
              </a:defRPr>
            </a:lvl2pPr>
            <a:lvl3pPr marL="1371600" lvl="2" indent="-323850" algn="l" rtl="0">
              <a:lnSpc>
                <a:spcPct val="90000"/>
              </a:lnSpc>
              <a:spcBef>
                <a:spcPts val="400"/>
              </a:spcBef>
              <a:spcAft>
                <a:spcPts val="0"/>
              </a:spcAft>
              <a:buClr>
                <a:schemeClr val="lt1"/>
              </a:buClr>
              <a:buSzPts val="1500"/>
              <a:buChar char="•"/>
              <a:defRPr>
                <a:solidFill>
                  <a:schemeClr val="lt1"/>
                </a:solidFill>
              </a:defRPr>
            </a:lvl3pPr>
            <a:lvl4pPr marL="1828800" lvl="3" indent="-317500" algn="l" rtl="0">
              <a:lnSpc>
                <a:spcPct val="90000"/>
              </a:lnSpc>
              <a:spcBef>
                <a:spcPts val="400"/>
              </a:spcBef>
              <a:spcAft>
                <a:spcPts val="0"/>
              </a:spcAft>
              <a:buClr>
                <a:schemeClr val="lt1"/>
              </a:buClr>
              <a:buSzPts val="1400"/>
              <a:buChar char="•"/>
              <a:defRPr>
                <a:solidFill>
                  <a:schemeClr val="lt1"/>
                </a:solidFill>
              </a:defRPr>
            </a:lvl4pPr>
            <a:lvl5pPr marL="2286000" lvl="4" indent="-317500" algn="l" rtl="0">
              <a:lnSpc>
                <a:spcPct val="90000"/>
              </a:lnSpc>
              <a:spcBef>
                <a:spcPts val="400"/>
              </a:spcBef>
              <a:spcAft>
                <a:spcPts val="0"/>
              </a:spcAft>
              <a:buClr>
                <a:schemeClr val="lt1"/>
              </a:buClr>
              <a:buSzPts val="1400"/>
              <a:buChar char="•"/>
              <a:defRPr>
                <a:solidFill>
                  <a:schemeClr val="lt1"/>
                </a:solidFill>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84" name="Google Shape;184;p34"/>
          <p:cNvSpPr txBox="1">
            <a:spLocks noGrp="1"/>
          </p:cNvSpPr>
          <p:nvPr>
            <p:ph type="body" idx="3"/>
          </p:nvPr>
        </p:nvSpPr>
        <p:spPr>
          <a:xfrm rot="2700000">
            <a:off x="3768707" y="2411505"/>
            <a:ext cx="320319" cy="320319"/>
          </a:xfrm>
          <a:prstGeom prst="rect">
            <a:avLst/>
          </a:prstGeom>
          <a:solidFill>
            <a:schemeClr val="accent2"/>
          </a:solidFill>
          <a:ln>
            <a:noFill/>
          </a:ln>
        </p:spPr>
        <p:txBody>
          <a:bodyPr spcFirstLastPara="1" wrap="square" lIns="68575" tIns="34275" rIns="68575" bIns="34275" anchor="t" anchorCtr="0">
            <a:noAutofit/>
          </a:bodyPr>
          <a:lstStyle>
            <a:lvl1pPr marL="457200" lvl="0" indent="-228600" algn="l" rtl="0">
              <a:lnSpc>
                <a:spcPct val="90000"/>
              </a:lnSpc>
              <a:spcBef>
                <a:spcPts val="800"/>
              </a:spcBef>
              <a:spcAft>
                <a:spcPts val="0"/>
              </a:spcAft>
              <a:buClr>
                <a:schemeClr val="dk1"/>
              </a:buClr>
              <a:buSzPts val="300"/>
              <a:buNone/>
              <a:defRPr sz="300">
                <a:solidFill>
                  <a:schemeClr val="dk1"/>
                </a:solidFill>
              </a:defRPr>
            </a:lvl1pPr>
            <a:lvl2pPr marL="914400" lvl="1" indent="-228600" algn="l" rtl="0">
              <a:lnSpc>
                <a:spcPct val="90000"/>
              </a:lnSpc>
              <a:spcBef>
                <a:spcPts val="400"/>
              </a:spcBef>
              <a:spcAft>
                <a:spcPts val="0"/>
              </a:spcAft>
              <a:buClr>
                <a:schemeClr val="dk1"/>
              </a:buClr>
              <a:buSzPts val="300"/>
              <a:buNone/>
              <a:defRPr sz="300"/>
            </a:lvl2pPr>
            <a:lvl3pPr marL="1371600" lvl="2" indent="-228600" algn="l" rtl="0">
              <a:lnSpc>
                <a:spcPct val="90000"/>
              </a:lnSpc>
              <a:spcBef>
                <a:spcPts val="400"/>
              </a:spcBef>
              <a:spcAft>
                <a:spcPts val="0"/>
              </a:spcAft>
              <a:buClr>
                <a:schemeClr val="dk1"/>
              </a:buClr>
              <a:buSzPts val="300"/>
              <a:buNone/>
              <a:defRPr sz="300"/>
            </a:lvl3pPr>
            <a:lvl4pPr marL="1828800" lvl="3" indent="-228600" algn="l" rtl="0">
              <a:lnSpc>
                <a:spcPct val="90000"/>
              </a:lnSpc>
              <a:spcBef>
                <a:spcPts val="400"/>
              </a:spcBef>
              <a:spcAft>
                <a:spcPts val="0"/>
              </a:spcAft>
              <a:buClr>
                <a:schemeClr val="dk1"/>
              </a:buClr>
              <a:buSzPts val="300"/>
              <a:buNone/>
              <a:defRPr sz="300"/>
            </a:lvl4pPr>
            <a:lvl5pPr marL="2286000" lvl="4" indent="-228600" algn="l" rtl="0">
              <a:lnSpc>
                <a:spcPct val="90000"/>
              </a:lnSpc>
              <a:spcBef>
                <a:spcPts val="400"/>
              </a:spcBef>
              <a:spcAft>
                <a:spcPts val="0"/>
              </a:spcAft>
              <a:buClr>
                <a:schemeClr val="dk1"/>
              </a:buClr>
              <a:buSzPts val="300"/>
              <a:buNone/>
              <a:defRPr sz="300"/>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pic>
        <p:nvPicPr>
          <p:cNvPr id="185" name="Google Shape;185;p34"/>
          <p:cNvPicPr preferRelativeResize="0"/>
          <p:nvPr/>
        </p:nvPicPr>
        <p:blipFill rotWithShape="1">
          <a:blip r:embed="rId2">
            <a:alphaModFix/>
          </a:blip>
          <a:srcRect/>
          <a:stretch/>
        </p:blipFill>
        <p:spPr>
          <a:xfrm>
            <a:off x="7358514" y="4451990"/>
            <a:ext cx="1785486" cy="661124"/>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Väliotsikko punainen">
  <p:cSld name="Väliotsikko punainen">
    <p:bg>
      <p:bgPr>
        <a:solidFill>
          <a:schemeClr val="accent4"/>
        </a:solidFill>
        <a:effectLst/>
      </p:bgPr>
    </p:bg>
    <p:spTree>
      <p:nvGrpSpPr>
        <p:cNvPr id="1" name="Shape 186"/>
        <p:cNvGrpSpPr/>
        <p:nvPr/>
      </p:nvGrpSpPr>
      <p:grpSpPr>
        <a:xfrm>
          <a:off x="0" y="0"/>
          <a:ext cx="0" cy="0"/>
          <a:chOff x="0" y="0"/>
          <a:chExt cx="0" cy="0"/>
        </a:xfrm>
      </p:grpSpPr>
      <p:sp>
        <p:nvSpPr>
          <p:cNvPr id="187" name="Google Shape;187;p35"/>
          <p:cNvSpPr txBox="1">
            <a:spLocks noGrp="1"/>
          </p:cNvSpPr>
          <p:nvPr>
            <p:ph type="title"/>
          </p:nvPr>
        </p:nvSpPr>
        <p:spPr>
          <a:xfrm>
            <a:off x="623888" y="693019"/>
            <a:ext cx="3948000" cy="1003500"/>
          </a:xfrm>
          <a:prstGeom prst="rect">
            <a:avLst/>
          </a:prstGeom>
          <a:noFill/>
          <a:ln>
            <a:noFill/>
          </a:ln>
        </p:spPr>
        <p:txBody>
          <a:bodyPr spcFirstLastPara="1" wrap="square" lIns="68575" tIns="34275" rIns="68575" bIns="34275" anchor="t" anchorCtr="0">
            <a:normAutofit/>
          </a:bodyPr>
          <a:lstStyle>
            <a:lvl1pPr lvl="0" algn="l" rtl="0">
              <a:lnSpc>
                <a:spcPct val="90000"/>
              </a:lnSpc>
              <a:spcBef>
                <a:spcPts val="0"/>
              </a:spcBef>
              <a:spcAft>
                <a:spcPts val="0"/>
              </a:spcAft>
              <a:buClr>
                <a:schemeClr val="lt1"/>
              </a:buClr>
              <a:buSzPts val="3000"/>
              <a:buFont typeface="Arial"/>
              <a:buNone/>
              <a:defRPr sz="30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pic>
        <p:nvPicPr>
          <p:cNvPr id="188" name="Google Shape;188;p35"/>
          <p:cNvPicPr preferRelativeResize="0"/>
          <p:nvPr/>
        </p:nvPicPr>
        <p:blipFill rotWithShape="1">
          <a:blip r:embed="rId2">
            <a:alphaModFix/>
          </a:blip>
          <a:srcRect/>
          <a:stretch/>
        </p:blipFill>
        <p:spPr>
          <a:xfrm>
            <a:off x="7358514" y="4451990"/>
            <a:ext cx="1785486" cy="66112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Loppu">
  <p:cSld name="Loppu">
    <p:bg>
      <p:bgPr>
        <a:solidFill>
          <a:schemeClr val="dk1"/>
        </a:solidFill>
        <a:effectLst/>
      </p:bgPr>
    </p:bg>
    <p:spTree>
      <p:nvGrpSpPr>
        <p:cNvPr id="1" name="Shape 83"/>
        <p:cNvGrpSpPr/>
        <p:nvPr/>
      </p:nvGrpSpPr>
      <p:grpSpPr>
        <a:xfrm>
          <a:off x="0" y="0"/>
          <a:ext cx="0" cy="0"/>
          <a:chOff x="0" y="0"/>
          <a:chExt cx="0" cy="0"/>
        </a:xfrm>
      </p:grpSpPr>
      <p:pic>
        <p:nvPicPr>
          <p:cNvPr id="84" name="Google Shape;84;p18"/>
          <p:cNvPicPr preferRelativeResize="0"/>
          <p:nvPr/>
        </p:nvPicPr>
        <p:blipFill rotWithShape="1">
          <a:blip r:embed="rId2">
            <a:alphaModFix/>
          </a:blip>
          <a:srcRect/>
          <a:stretch/>
        </p:blipFill>
        <p:spPr>
          <a:xfrm>
            <a:off x="2398582" y="1764012"/>
            <a:ext cx="4346837" cy="1615477"/>
          </a:xfrm>
          <a:prstGeom prst="rect">
            <a:avLst/>
          </a:prstGeom>
          <a:noFill/>
          <a:ln>
            <a:noFill/>
          </a:ln>
        </p:spPr>
      </p:pic>
      <p:sp>
        <p:nvSpPr>
          <p:cNvPr id="85" name="Google Shape;85;p18"/>
          <p:cNvSpPr txBox="1">
            <a:spLocks noGrp="1"/>
          </p:cNvSpPr>
          <p:nvPr>
            <p:ph type="subTitle" idx="1"/>
          </p:nvPr>
        </p:nvSpPr>
        <p:spPr>
          <a:xfrm>
            <a:off x="1766681" y="3623921"/>
            <a:ext cx="5610600" cy="379200"/>
          </a:xfrm>
          <a:prstGeom prst="rect">
            <a:avLst/>
          </a:prstGeom>
          <a:noFill/>
          <a:ln>
            <a:noFill/>
          </a:ln>
        </p:spPr>
        <p:txBody>
          <a:bodyPr spcFirstLastPara="1" wrap="square" lIns="68575" tIns="34275" rIns="68575" bIns="34275" anchor="t" anchorCtr="0">
            <a:normAutofit/>
          </a:bodyPr>
          <a:lstStyle>
            <a:lvl1pPr lvl="0" algn="ctr" rtl="0">
              <a:lnSpc>
                <a:spcPct val="90000"/>
              </a:lnSpc>
              <a:spcBef>
                <a:spcPts val="800"/>
              </a:spcBef>
              <a:spcAft>
                <a:spcPts val="0"/>
              </a:spcAft>
              <a:buClr>
                <a:schemeClr val="lt1"/>
              </a:buClr>
              <a:buSzPts val="1500"/>
              <a:buNone/>
              <a:defRPr sz="1500" b="1">
                <a:solidFill>
                  <a:schemeClr val="lt1"/>
                </a:solidFill>
              </a:defRPr>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86" name="Google Shape;86;p18"/>
          <p:cNvSpPr txBox="1">
            <a:spLocks noGrp="1"/>
          </p:cNvSpPr>
          <p:nvPr>
            <p:ph type="body" idx="2"/>
          </p:nvPr>
        </p:nvSpPr>
        <p:spPr>
          <a:xfrm>
            <a:off x="1767490" y="4118303"/>
            <a:ext cx="5609100" cy="245700"/>
          </a:xfrm>
          <a:prstGeom prst="rect">
            <a:avLst/>
          </a:prstGeom>
          <a:noFill/>
          <a:ln>
            <a:noFill/>
          </a:ln>
        </p:spPr>
        <p:txBody>
          <a:bodyPr spcFirstLastPara="1" wrap="square" lIns="68575" tIns="34275" rIns="68575" bIns="34275" anchor="t" anchorCtr="0">
            <a:normAutofit/>
          </a:bodyPr>
          <a:lstStyle>
            <a:lvl1pPr marL="457200" lvl="0" indent="-228600" algn="ctr" rtl="0">
              <a:lnSpc>
                <a:spcPct val="90000"/>
              </a:lnSpc>
              <a:spcBef>
                <a:spcPts val="800"/>
              </a:spcBef>
              <a:spcAft>
                <a:spcPts val="0"/>
              </a:spcAft>
              <a:buClr>
                <a:schemeClr val="accent5"/>
              </a:buClr>
              <a:buSzPts val="1200"/>
              <a:buNone/>
              <a:defRPr sz="1200">
                <a:solidFill>
                  <a:schemeClr val="accent5"/>
                </a:solidFill>
              </a:defRPr>
            </a:lvl1pPr>
            <a:lvl2pPr marL="914400" lvl="1" indent="-228600" algn="l" rtl="0">
              <a:lnSpc>
                <a:spcPct val="90000"/>
              </a:lnSpc>
              <a:spcBef>
                <a:spcPts val="400"/>
              </a:spcBef>
              <a:spcAft>
                <a:spcPts val="0"/>
              </a:spcAft>
              <a:buClr>
                <a:schemeClr val="accent5"/>
              </a:buClr>
              <a:buSzPts val="1800"/>
              <a:buNone/>
              <a:defRPr>
                <a:solidFill>
                  <a:schemeClr val="accent5"/>
                </a:solidFill>
              </a:defRPr>
            </a:lvl2pPr>
            <a:lvl3pPr marL="1371600" lvl="2" indent="-228600" algn="l" rtl="0">
              <a:lnSpc>
                <a:spcPct val="90000"/>
              </a:lnSpc>
              <a:spcBef>
                <a:spcPts val="400"/>
              </a:spcBef>
              <a:spcAft>
                <a:spcPts val="0"/>
              </a:spcAft>
              <a:buClr>
                <a:schemeClr val="accent5"/>
              </a:buClr>
              <a:buSzPts val="1500"/>
              <a:buNone/>
              <a:defRPr>
                <a:solidFill>
                  <a:schemeClr val="accent5"/>
                </a:solidFill>
              </a:defRPr>
            </a:lvl3pPr>
            <a:lvl4pPr marL="1828800" lvl="3" indent="-228600" algn="l" rtl="0">
              <a:lnSpc>
                <a:spcPct val="90000"/>
              </a:lnSpc>
              <a:spcBef>
                <a:spcPts val="400"/>
              </a:spcBef>
              <a:spcAft>
                <a:spcPts val="0"/>
              </a:spcAft>
              <a:buClr>
                <a:schemeClr val="accent5"/>
              </a:buClr>
              <a:buSzPts val="1400"/>
              <a:buNone/>
              <a:defRPr>
                <a:solidFill>
                  <a:schemeClr val="accent5"/>
                </a:solidFill>
              </a:defRPr>
            </a:lvl4pPr>
            <a:lvl5pPr marL="2286000" lvl="4" indent="-228600" algn="l" rtl="0">
              <a:lnSpc>
                <a:spcPct val="90000"/>
              </a:lnSpc>
              <a:spcBef>
                <a:spcPts val="400"/>
              </a:spcBef>
              <a:spcAft>
                <a:spcPts val="0"/>
              </a:spcAft>
              <a:buClr>
                <a:schemeClr val="accent5"/>
              </a:buClr>
              <a:buSzPts val="1400"/>
              <a:buNone/>
              <a:defRPr>
                <a:solidFill>
                  <a:schemeClr val="accent5"/>
                </a:solidFill>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Väliotsikko vihreä">
  <p:cSld name="Väliotsikko vihreä">
    <p:bg>
      <p:bgPr>
        <a:solidFill>
          <a:schemeClr val="accent3"/>
        </a:solidFill>
        <a:effectLst/>
      </p:bgPr>
    </p:bg>
    <p:spTree>
      <p:nvGrpSpPr>
        <p:cNvPr id="1" name="Shape 189"/>
        <p:cNvGrpSpPr/>
        <p:nvPr/>
      </p:nvGrpSpPr>
      <p:grpSpPr>
        <a:xfrm>
          <a:off x="0" y="0"/>
          <a:ext cx="0" cy="0"/>
          <a:chOff x="0" y="0"/>
          <a:chExt cx="0" cy="0"/>
        </a:xfrm>
      </p:grpSpPr>
      <p:pic>
        <p:nvPicPr>
          <p:cNvPr id="190" name="Google Shape;190;p36"/>
          <p:cNvPicPr preferRelativeResize="0"/>
          <p:nvPr/>
        </p:nvPicPr>
        <p:blipFill rotWithShape="1">
          <a:blip r:embed="rId2">
            <a:alphaModFix/>
          </a:blip>
          <a:srcRect/>
          <a:stretch/>
        </p:blipFill>
        <p:spPr>
          <a:xfrm>
            <a:off x="7358514" y="4451990"/>
            <a:ext cx="1785486" cy="661124"/>
          </a:xfrm>
          <a:prstGeom prst="rect">
            <a:avLst/>
          </a:prstGeom>
          <a:noFill/>
          <a:ln>
            <a:noFill/>
          </a:ln>
        </p:spPr>
      </p:pic>
      <p:sp>
        <p:nvSpPr>
          <p:cNvPr id="191" name="Google Shape;191;p36"/>
          <p:cNvSpPr txBox="1">
            <a:spLocks noGrp="1"/>
          </p:cNvSpPr>
          <p:nvPr>
            <p:ph type="title"/>
          </p:nvPr>
        </p:nvSpPr>
        <p:spPr>
          <a:xfrm>
            <a:off x="623888" y="693019"/>
            <a:ext cx="3948000" cy="1003500"/>
          </a:xfrm>
          <a:prstGeom prst="rect">
            <a:avLst/>
          </a:prstGeom>
          <a:noFill/>
          <a:ln>
            <a:noFill/>
          </a:ln>
        </p:spPr>
        <p:txBody>
          <a:bodyPr spcFirstLastPara="1" wrap="square" lIns="68575" tIns="34275" rIns="68575" bIns="34275" anchor="t" anchorCtr="0">
            <a:normAutofit/>
          </a:bodyPr>
          <a:lstStyle>
            <a:lvl1pPr lvl="0" algn="l" rtl="0">
              <a:lnSpc>
                <a:spcPct val="90000"/>
              </a:lnSpc>
              <a:spcBef>
                <a:spcPts val="0"/>
              </a:spcBef>
              <a:spcAft>
                <a:spcPts val="0"/>
              </a:spcAft>
              <a:buClr>
                <a:schemeClr val="lt1"/>
              </a:buClr>
              <a:buSzPts val="3000"/>
              <a:buFont typeface="Arial"/>
              <a:buNone/>
              <a:defRPr sz="30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Väliotsikko violetti">
  <p:cSld name="Väliotsikko violetti">
    <p:bg>
      <p:bgPr>
        <a:solidFill>
          <a:schemeClr val="accent2"/>
        </a:solidFill>
        <a:effectLst/>
      </p:bgPr>
    </p:bg>
    <p:spTree>
      <p:nvGrpSpPr>
        <p:cNvPr id="1" name="Shape 192"/>
        <p:cNvGrpSpPr/>
        <p:nvPr/>
      </p:nvGrpSpPr>
      <p:grpSpPr>
        <a:xfrm>
          <a:off x="0" y="0"/>
          <a:ext cx="0" cy="0"/>
          <a:chOff x="0" y="0"/>
          <a:chExt cx="0" cy="0"/>
        </a:xfrm>
      </p:grpSpPr>
      <p:pic>
        <p:nvPicPr>
          <p:cNvPr id="193" name="Google Shape;193;p37"/>
          <p:cNvPicPr preferRelativeResize="0"/>
          <p:nvPr/>
        </p:nvPicPr>
        <p:blipFill rotWithShape="1">
          <a:blip r:embed="rId2">
            <a:alphaModFix/>
          </a:blip>
          <a:srcRect/>
          <a:stretch/>
        </p:blipFill>
        <p:spPr>
          <a:xfrm>
            <a:off x="7358514" y="4451990"/>
            <a:ext cx="1785486" cy="661124"/>
          </a:xfrm>
          <a:prstGeom prst="rect">
            <a:avLst/>
          </a:prstGeom>
          <a:noFill/>
          <a:ln>
            <a:noFill/>
          </a:ln>
        </p:spPr>
      </p:pic>
      <p:sp>
        <p:nvSpPr>
          <p:cNvPr id="194" name="Google Shape;194;p37"/>
          <p:cNvSpPr txBox="1">
            <a:spLocks noGrp="1"/>
          </p:cNvSpPr>
          <p:nvPr>
            <p:ph type="title"/>
          </p:nvPr>
        </p:nvSpPr>
        <p:spPr>
          <a:xfrm>
            <a:off x="623888" y="693019"/>
            <a:ext cx="3948000" cy="1003500"/>
          </a:xfrm>
          <a:prstGeom prst="rect">
            <a:avLst/>
          </a:prstGeom>
          <a:noFill/>
          <a:ln>
            <a:noFill/>
          </a:ln>
        </p:spPr>
        <p:txBody>
          <a:bodyPr spcFirstLastPara="1" wrap="square" lIns="68575" tIns="34275" rIns="68575" bIns="34275" anchor="t" anchorCtr="0">
            <a:normAutofit/>
          </a:bodyPr>
          <a:lstStyle>
            <a:lvl1pPr lvl="0" algn="l" rtl="0">
              <a:lnSpc>
                <a:spcPct val="90000"/>
              </a:lnSpc>
              <a:spcBef>
                <a:spcPts val="0"/>
              </a:spcBef>
              <a:spcAft>
                <a:spcPts val="0"/>
              </a:spcAft>
              <a:buClr>
                <a:schemeClr val="lt1"/>
              </a:buClr>
              <a:buSzPts val="3000"/>
              <a:buFont typeface="Arial"/>
              <a:buNone/>
              <a:defRPr sz="30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äliotsikko turkoosi">
  <p:cSld name="Väliotsikko turkoosi">
    <p:bg>
      <p:bgPr>
        <a:solidFill>
          <a:schemeClr val="accent1"/>
        </a:solidFill>
        <a:effectLst/>
      </p:bgPr>
    </p:bg>
    <p:spTree>
      <p:nvGrpSpPr>
        <p:cNvPr id="1" name="Shape 195"/>
        <p:cNvGrpSpPr/>
        <p:nvPr/>
      </p:nvGrpSpPr>
      <p:grpSpPr>
        <a:xfrm>
          <a:off x="0" y="0"/>
          <a:ext cx="0" cy="0"/>
          <a:chOff x="0" y="0"/>
          <a:chExt cx="0" cy="0"/>
        </a:xfrm>
      </p:grpSpPr>
      <p:pic>
        <p:nvPicPr>
          <p:cNvPr id="196" name="Google Shape;196;p38"/>
          <p:cNvPicPr preferRelativeResize="0"/>
          <p:nvPr/>
        </p:nvPicPr>
        <p:blipFill rotWithShape="1">
          <a:blip r:embed="rId2">
            <a:alphaModFix/>
          </a:blip>
          <a:srcRect/>
          <a:stretch/>
        </p:blipFill>
        <p:spPr>
          <a:xfrm>
            <a:off x="7358514" y="4451990"/>
            <a:ext cx="1785486" cy="661124"/>
          </a:xfrm>
          <a:prstGeom prst="rect">
            <a:avLst/>
          </a:prstGeom>
          <a:noFill/>
          <a:ln>
            <a:noFill/>
          </a:ln>
        </p:spPr>
      </p:pic>
      <p:sp>
        <p:nvSpPr>
          <p:cNvPr id="197" name="Google Shape;197;p38"/>
          <p:cNvSpPr txBox="1">
            <a:spLocks noGrp="1"/>
          </p:cNvSpPr>
          <p:nvPr>
            <p:ph type="title"/>
          </p:nvPr>
        </p:nvSpPr>
        <p:spPr>
          <a:xfrm>
            <a:off x="623888" y="693019"/>
            <a:ext cx="3948000" cy="1003500"/>
          </a:xfrm>
          <a:prstGeom prst="rect">
            <a:avLst/>
          </a:prstGeom>
          <a:noFill/>
          <a:ln>
            <a:noFill/>
          </a:ln>
        </p:spPr>
        <p:txBody>
          <a:bodyPr spcFirstLastPara="1" wrap="square" lIns="68575" tIns="34275" rIns="68575" bIns="34275" anchor="t" anchorCtr="0">
            <a:normAutofit/>
          </a:bodyPr>
          <a:lstStyle>
            <a:lvl1pPr lvl="0" algn="l" rtl="0">
              <a:lnSpc>
                <a:spcPct val="90000"/>
              </a:lnSpc>
              <a:spcBef>
                <a:spcPts val="0"/>
              </a:spcBef>
              <a:spcAft>
                <a:spcPts val="0"/>
              </a:spcAft>
              <a:buClr>
                <a:schemeClr val="lt1"/>
              </a:buClr>
              <a:buSzPts val="3000"/>
              <a:buFont typeface="Arial"/>
              <a:buNone/>
              <a:defRPr sz="30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Kansi valkoinen">
  <p:cSld name="Kansi valkoinen">
    <p:spTree>
      <p:nvGrpSpPr>
        <p:cNvPr id="1" name="Shape 87"/>
        <p:cNvGrpSpPr/>
        <p:nvPr/>
      </p:nvGrpSpPr>
      <p:grpSpPr>
        <a:xfrm>
          <a:off x="0" y="0"/>
          <a:ext cx="0" cy="0"/>
          <a:chOff x="0" y="0"/>
          <a:chExt cx="0" cy="0"/>
        </a:xfrm>
      </p:grpSpPr>
      <p:sp>
        <p:nvSpPr>
          <p:cNvPr id="88" name="Google Shape;88;p19"/>
          <p:cNvSpPr txBox="1">
            <a:spLocks noGrp="1"/>
          </p:cNvSpPr>
          <p:nvPr>
            <p:ph type="body" idx="1"/>
          </p:nvPr>
        </p:nvSpPr>
        <p:spPr>
          <a:xfrm>
            <a:off x="651013" y="3559329"/>
            <a:ext cx="5610600" cy="246000"/>
          </a:xfrm>
          <a:prstGeom prst="rect">
            <a:avLst/>
          </a:prstGeom>
          <a:noFill/>
          <a:ln>
            <a:noFill/>
          </a:ln>
        </p:spPr>
        <p:txBody>
          <a:bodyPr spcFirstLastPara="1" wrap="square" lIns="68575" tIns="34275" rIns="68575" bIns="34275" anchor="t" anchorCtr="0">
            <a:normAutofit/>
          </a:bodyPr>
          <a:lstStyle>
            <a:lvl1pPr marL="457200" marR="0" lvl="0" indent="-228600" algn="l" rtl="0">
              <a:lnSpc>
                <a:spcPct val="90000"/>
              </a:lnSpc>
              <a:spcBef>
                <a:spcPts val="800"/>
              </a:spcBef>
              <a:spcAft>
                <a:spcPts val="0"/>
              </a:spcAft>
              <a:buClr>
                <a:schemeClr val="accent5"/>
              </a:buClr>
              <a:buSzPts val="1200"/>
              <a:buFont typeface="Arial"/>
              <a:buNone/>
              <a:defRPr sz="1200">
                <a:solidFill>
                  <a:schemeClr val="accent5"/>
                </a:solidFill>
              </a:defRPr>
            </a:lvl1pPr>
            <a:lvl2pPr marL="914400" lvl="1" indent="-228600" algn="l" rtl="0">
              <a:lnSpc>
                <a:spcPct val="90000"/>
              </a:lnSpc>
              <a:spcBef>
                <a:spcPts val="400"/>
              </a:spcBef>
              <a:spcAft>
                <a:spcPts val="0"/>
              </a:spcAft>
              <a:buClr>
                <a:schemeClr val="accent5"/>
              </a:buClr>
              <a:buSzPts val="1800"/>
              <a:buNone/>
              <a:defRPr>
                <a:solidFill>
                  <a:schemeClr val="accent5"/>
                </a:solidFill>
              </a:defRPr>
            </a:lvl2pPr>
            <a:lvl3pPr marL="1371600" lvl="2" indent="-228600" algn="l" rtl="0">
              <a:lnSpc>
                <a:spcPct val="90000"/>
              </a:lnSpc>
              <a:spcBef>
                <a:spcPts val="400"/>
              </a:spcBef>
              <a:spcAft>
                <a:spcPts val="0"/>
              </a:spcAft>
              <a:buClr>
                <a:schemeClr val="accent5"/>
              </a:buClr>
              <a:buSzPts val="1500"/>
              <a:buNone/>
              <a:defRPr>
                <a:solidFill>
                  <a:schemeClr val="accent5"/>
                </a:solidFill>
              </a:defRPr>
            </a:lvl3pPr>
            <a:lvl4pPr marL="1828800" lvl="3" indent="-228600" algn="l" rtl="0">
              <a:lnSpc>
                <a:spcPct val="90000"/>
              </a:lnSpc>
              <a:spcBef>
                <a:spcPts val="400"/>
              </a:spcBef>
              <a:spcAft>
                <a:spcPts val="0"/>
              </a:spcAft>
              <a:buClr>
                <a:schemeClr val="accent5"/>
              </a:buClr>
              <a:buSzPts val="1400"/>
              <a:buNone/>
              <a:defRPr>
                <a:solidFill>
                  <a:schemeClr val="accent5"/>
                </a:solidFill>
              </a:defRPr>
            </a:lvl4pPr>
            <a:lvl5pPr marL="2286000" lvl="4" indent="-228600" algn="l" rtl="0">
              <a:lnSpc>
                <a:spcPct val="90000"/>
              </a:lnSpc>
              <a:spcBef>
                <a:spcPts val="400"/>
              </a:spcBef>
              <a:spcAft>
                <a:spcPts val="0"/>
              </a:spcAft>
              <a:buClr>
                <a:schemeClr val="accent5"/>
              </a:buClr>
              <a:buSzPts val="1400"/>
              <a:buNone/>
              <a:defRPr>
                <a:solidFill>
                  <a:schemeClr val="accent5"/>
                </a:solidFill>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pic>
        <p:nvPicPr>
          <p:cNvPr id="89" name="Google Shape;89;p19"/>
          <p:cNvPicPr preferRelativeResize="0"/>
          <p:nvPr/>
        </p:nvPicPr>
        <p:blipFill rotWithShape="1">
          <a:blip r:embed="rId2">
            <a:alphaModFix/>
          </a:blip>
          <a:srcRect/>
          <a:stretch/>
        </p:blipFill>
        <p:spPr>
          <a:xfrm>
            <a:off x="6502920" y="3893510"/>
            <a:ext cx="2392533" cy="889976"/>
          </a:xfrm>
          <a:prstGeom prst="rect">
            <a:avLst/>
          </a:prstGeom>
          <a:noFill/>
          <a:ln>
            <a:noFill/>
          </a:ln>
        </p:spPr>
      </p:pic>
      <p:sp>
        <p:nvSpPr>
          <p:cNvPr id="90" name="Google Shape;90;p1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800">
                <a:solidFill>
                  <a:srgbClr val="6C6C6C"/>
                </a:solidFill>
                <a:latin typeface="Arial"/>
                <a:ea typeface="Arial"/>
                <a:cs typeface="Arial"/>
                <a:sym typeface="Aria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1" name="Google Shape;91;p1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800">
                <a:solidFill>
                  <a:srgbClr val="6C6C6C"/>
                </a:solidFill>
                <a:latin typeface="Arial"/>
                <a:ea typeface="Arial"/>
                <a:cs typeface="Arial"/>
                <a:sym typeface="Aria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2" name="Google Shape;92;p19"/>
          <p:cNvSpPr txBox="1">
            <a:spLocks noGrp="1"/>
          </p:cNvSpPr>
          <p:nvPr>
            <p:ph type="sldNum" idx="12"/>
          </p:nvPr>
        </p:nvSpPr>
        <p:spPr>
          <a:xfrm>
            <a:off x="6603565"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sz="800" b="0" i="0" u="none" strike="noStrike" cap="none">
                <a:solidFill>
                  <a:srgbClr val="6C6C6C"/>
                </a:solidFill>
                <a:latin typeface="Arial"/>
                <a:ea typeface="Arial"/>
                <a:cs typeface="Arial"/>
                <a:sym typeface="Arial"/>
              </a:defRPr>
            </a:lvl1pPr>
            <a:lvl2pPr marL="0" lvl="1" indent="0" algn="r" rtl="0">
              <a:spcBef>
                <a:spcPts val="0"/>
              </a:spcBef>
              <a:buNone/>
              <a:defRPr sz="800" b="0" i="0" u="none" strike="noStrike" cap="none">
                <a:solidFill>
                  <a:srgbClr val="6C6C6C"/>
                </a:solidFill>
                <a:latin typeface="Arial"/>
                <a:ea typeface="Arial"/>
                <a:cs typeface="Arial"/>
                <a:sym typeface="Arial"/>
              </a:defRPr>
            </a:lvl2pPr>
            <a:lvl3pPr marL="0" lvl="2" indent="0" algn="r" rtl="0">
              <a:spcBef>
                <a:spcPts val="0"/>
              </a:spcBef>
              <a:buNone/>
              <a:defRPr sz="800" b="0" i="0" u="none" strike="noStrike" cap="none">
                <a:solidFill>
                  <a:srgbClr val="6C6C6C"/>
                </a:solidFill>
                <a:latin typeface="Arial"/>
                <a:ea typeface="Arial"/>
                <a:cs typeface="Arial"/>
                <a:sym typeface="Arial"/>
              </a:defRPr>
            </a:lvl3pPr>
            <a:lvl4pPr marL="0" lvl="3" indent="0" algn="r" rtl="0">
              <a:spcBef>
                <a:spcPts val="0"/>
              </a:spcBef>
              <a:buNone/>
              <a:defRPr sz="800" b="0" i="0" u="none" strike="noStrike" cap="none">
                <a:solidFill>
                  <a:srgbClr val="6C6C6C"/>
                </a:solidFill>
                <a:latin typeface="Arial"/>
                <a:ea typeface="Arial"/>
                <a:cs typeface="Arial"/>
                <a:sym typeface="Arial"/>
              </a:defRPr>
            </a:lvl4pPr>
            <a:lvl5pPr marL="0" lvl="4" indent="0" algn="r" rtl="0">
              <a:spcBef>
                <a:spcPts val="0"/>
              </a:spcBef>
              <a:buNone/>
              <a:defRPr sz="800" b="0" i="0" u="none" strike="noStrike" cap="none">
                <a:solidFill>
                  <a:srgbClr val="6C6C6C"/>
                </a:solidFill>
                <a:latin typeface="Arial"/>
                <a:ea typeface="Arial"/>
                <a:cs typeface="Arial"/>
                <a:sym typeface="Arial"/>
              </a:defRPr>
            </a:lvl5pPr>
            <a:lvl6pPr marL="0" lvl="5" indent="0" algn="r" rtl="0">
              <a:spcBef>
                <a:spcPts val="0"/>
              </a:spcBef>
              <a:buNone/>
              <a:defRPr sz="800" b="0" i="0" u="none" strike="noStrike" cap="none">
                <a:solidFill>
                  <a:srgbClr val="6C6C6C"/>
                </a:solidFill>
                <a:latin typeface="Arial"/>
                <a:ea typeface="Arial"/>
                <a:cs typeface="Arial"/>
                <a:sym typeface="Arial"/>
              </a:defRPr>
            </a:lvl6pPr>
            <a:lvl7pPr marL="0" lvl="6" indent="0" algn="r" rtl="0">
              <a:spcBef>
                <a:spcPts val="0"/>
              </a:spcBef>
              <a:buNone/>
              <a:defRPr sz="800" b="0" i="0" u="none" strike="noStrike" cap="none">
                <a:solidFill>
                  <a:srgbClr val="6C6C6C"/>
                </a:solidFill>
                <a:latin typeface="Arial"/>
                <a:ea typeface="Arial"/>
                <a:cs typeface="Arial"/>
                <a:sym typeface="Arial"/>
              </a:defRPr>
            </a:lvl7pPr>
            <a:lvl8pPr marL="0" lvl="7" indent="0" algn="r" rtl="0">
              <a:spcBef>
                <a:spcPts val="0"/>
              </a:spcBef>
              <a:buNone/>
              <a:defRPr sz="800" b="0" i="0" u="none" strike="noStrike" cap="none">
                <a:solidFill>
                  <a:srgbClr val="6C6C6C"/>
                </a:solidFill>
                <a:latin typeface="Arial"/>
                <a:ea typeface="Arial"/>
                <a:cs typeface="Arial"/>
                <a:sym typeface="Arial"/>
              </a:defRPr>
            </a:lvl8pPr>
            <a:lvl9pPr marL="0" lvl="8" indent="0" algn="r" rtl="0">
              <a:spcBef>
                <a:spcPts val="0"/>
              </a:spcBef>
              <a:buNone/>
              <a:defRPr sz="800" b="0" i="0" u="none" strike="noStrike" cap="none">
                <a:solidFill>
                  <a:srgbClr val="6C6C6C"/>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93" name="Google Shape;93;p19"/>
          <p:cNvSpPr txBox="1">
            <a:spLocks noGrp="1"/>
          </p:cNvSpPr>
          <p:nvPr>
            <p:ph type="subTitle" idx="2"/>
          </p:nvPr>
        </p:nvSpPr>
        <p:spPr>
          <a:xfrm>
            <a:off x="651013" y="2980395"/>
            <a:ext cx="5609100" cy="505800"/>
          </a:xfrm>
          <a:prstGeom prst="rect">
            <a:avLst/>
          </a:prstGeom>
          <a:noFill/>
          <a:ln>
            <a:noFill/>
          </a:ln>
        </p:spPr>
        <p:txBody>
          <a:bodyPr spcFirstLastPara="1" wrap="square" lIns="68575" tIns="34275" rIns="68575" bIns="34275" anchor="t" anchorCtr="0">
            <a:normAutofit/>
          </a:bodyPr>
          <a:lstStyle>
            <a:lvl1pPr lvl="0" algn="l" rtl="0">
              <a:lnSpc>
                <a:spcPct val="90000"/>
              </a:lnSpc>
              <a:spcBef>
                <a:spcPts val="800"/>
              </a:spcBef>
              <a:spcAft>
                <a:spcPts val="0"/>
              </a:spcAft>
              <a:buClr>
                <a:schemeClr val="dk1"/>
              </a:buClr>
              <a:buSzPts val="1500"/>
              <a:buNone/>
              <a:defRPr sz="1500" b="1">
                <a:solidFill>
                  <a:schemeClr val="dk1"/>
                </a:solidFill>
              </a:defRPr>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94" name="Google Shape;94;p19"/>
          <p:cNvSpPr txBox="1">
            <a:spLocks noGrp="1"/>
          </p:cNvSpPr>
          <p:nvPr>
            <p:ph type="ctrTitle"/>
          </p:nvPr>
        </p:nvSpPr>
        <p:spPr>
          <a:xfrm>
            <a:off x="651013" y="683101"/>
            <a:ext cx="7830000" cy="20637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7200"/>
              <a:buFont typeface="Arial"/>
              <a:buNone/>
              <a:defRPr sz="7200" b="1">
                <a:solidFill>
                  <a:schemeClr val="dk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Kansi musta">
  <p:cSld name="Kansi musta">
    <p:bg>
      <p:bgPr>
        <a:solidFill>
          <a:schemeClr val="dk2"/>
        </a:solidFill>
        <a:effectLst/>
      </p:bgPr>
    </p:bg>
    <p:spTree>
      <p:nvGrpSpPr>
        <p:cNvPr id="1" name="Shape 95"/>
        <p:cNvGrpSpPr/>
        <p:nvPr/>
      </p:nvGrpSpPr>
      <p:grpSpPr>
        <a:xfrm>
          <a:off x="0" y="0"/>
          <a:ext cx="0" cy="0"/>
          <a:chOff x="0" y="0"/>
          <a:chExt cx="0" cy="0"/>
        </a:xfrm>
      </p:grpSpPr>
      <p:sp>
        <p:nvSpPr>
          <p:cNvPr id="96" name="Google Shape;96;p20"/>
          <p:cNvSpPr txBox="1">
            <a:spLocks noGrp="1"/>
          </p:cNvSpPr>
          <p:nvPr>
            <p:ph type="body" idx="1"/>
          </p:nvPr>
        </p:nvSpPr>
        <p:spPr>
          <a:xfrm>
            <a:off x="651013" y="3559329"/>
            <a:ext cx="5609100" cy="245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accent5"/>
              </a:buClr>
              <a:buSzPts val="1200"/>
              <a:buNone/>
              <a:defRPr sz="1200">
                <a:solidFill>
                  <a:schemeClr val="accent5"/>
                </a:solidFill>
              </a:defRPr>
            </a:lvl1pPr>
            <a:lvl2pPr marL="914400" lvl="1" indent="-228600" algn="l" rtl="0">
              <a:lnSpc>
                <a:spcPct val="90000"/>
              </a:lnSpc>
              <a:spcBef>
                <a:spcPts val="400"/>
              </a:spcBef>
              <a:spcAft>
                <a:spcPts val="0"/>
              </a:spcAft>
              <a:buClr>
                <a:schemeClr val="accent5"/>
              </a:buClr>
              <a:buSzPts val="1800"/>
              <a:buNone/>
              <a:defRPr>
                <a:solidFill>
                  <a:schemeClr val="accent5"/>
                </a:solidFill>
              </a:defRPr>
            </a:lvl2pPr>
            <a:lvl3pPr marL="1371600" lvl="2" indent="-228600" algn="l" rtl="0">
              <a:lnSpc>
                <a:spcPct val="90000"/>
              </a:lnSpc>
              <a:spcBef>
                <a:spcPts val="400"/>
              </a:spcBef>
              <a:spcAft>
                <a:spcPts val="0"/>
              </a:spcAft>
              <a:buClr>
                <a:schemeClr val="accent5"/>
              </a:buClr>
              <a:buSzPts val="1500"/>
              <a:buNone/>
              <a:defRPr>
                <a:solidFill>
                  <a:schemeClr val="accent5"/>
                </a:solidFill>
              </a:defRPr>
            </a:lvl3pPr>
            <a:lvl4pPr marL="1828800" lvl="3" indent="-228600" algn="l" rtl="0">
              <a:lnSpc>
                <a:spcPct val="90000"/>
              </a:lnSpc>
              <a:spcBef>
                <a:spcPts val="400"/>
              </a:spcBef>
              <a:spcAft>
                <a:spcPts val="0"/>
              </a:spcAft>
              <a:buClr>
                <a:schemeClr val="accent5"/>
              </a:buClr>
              <a:buSzPts val="1400"/>
              <a:buNone/>
              <a:defRPr>
                <a:solidFill>
                  <a:schemeClr val="accent5"/>
                </a:solidFill>
              </a:defRPr>
            </a:lvl4pPr>
            <a:lvl5pPr marL="2286000" lvl="4" indent="-228600" algn="l" rtl="0">
              <a:lnSpc>
                <a:spcPct val="90000"/>
              </a:lnSpc>
              <a:spcBef>
                <a:spcPts val="400"/>
              </a:spcBef>
              <a:spcAft>
                <a:spcPts val="0"/>
              </a:spcAft>
              <a:buClr>
                <a:schemeClr val="accent5"/>
              </a:buClr>
              <a:buSzPts val="1400"/>
              <a:buNone/>
              <a:defRPr>
                <a:solidFill>
                  <a:schemeClr val="accent5"/>
                </a:solidFill>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pic>
        <p:nvPicPr>
          <p:cNvPr id="97" name="Google Shape;97;p20"/>
          <p:cNvPicPr preferRelativeResize="0"/>
          <p:nvPr/>
        </p:nvPicPr>
        <p:blipFill rotWithShape="1">
          <a:blip r:embed="rId2">
            <a:alphaModFix/>
          </a:blip>
          <a:srcRect/>
          <a:stretch/>
        </p:blipFill>
        <p:spPr>
          <a:xfrm>
            <a:off x="6502024" y="3895216"/>
            <a:ext cx="2394326" cy="886564"/>
          </a:xfrm>
          <a:prstGeom prst="rect">
            <a:avLst/>
          </a:prstGeom>
          <a:noFill/>
          <a:ln>
            <a:noFill/>
          </a:ln>
        </p:spPr>
      </p:pic>
      <p:sp>
        <p:nvSpPr>
          <p:cNvPr id="98" name="Google Shape;98;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800">
                <a:solidFill>
                  <a:schemeClr val="lt1"/>
                </a:solidFill>
                <a:latin typeface="Arial"/>
                <a:ea typeface="Arial"/>
                <a:cs typeface="Arial"/>
                <a:sym typeface="Aria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9" name="Google Shape;99;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800">
                <a:solidFill>
                  <a:schemeClr val="lt1"/>
                </a:solidFill>
                <a:latin typeface="Arial"/>
                <a:ea typeface="Arial"/>
                <a:cs typeface="Arial"/>
                <a:sym typeface="Aria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0" name="Google Shape;100;p20"/>
          <p:cNvSpPr txBox="1">
            <a:spLocks noGrp="1"/>
          </p:cNvSpPr>
          <p:nvPr>
            <p:ph type="sldNum" idx="12"/>
          </p:nvPr>
        </p:nvSpPr>
        <p:spPr>
          <a:xfrm>
            <a:off x="6603565"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sz="800" b="0" i="0" u="none" strike="noStrike" cap="none">
                <a:solidFill>
                  <a:schemeClr val="lt1"/>
                </a:solidFill>
                <a:latin typeface="Arial"/>
                <a:ea typeface="Arial"/>
                <a:cs typeface="Arial"/>
                <a:sym typeface="Arial"/>
              </a:defRPr>
            </a:lvl1pPr>
            <a:lvl2pPr marL="0" lvl="1" indent="0" algn="r" rtl="0">
              <a:spcBef>
                <a:spcPts val="0"/>
              </a:spcBef>
              <a:buNone/>
              <a:defRPr sz="800" b="0" i="0" u="none" strike="noStrike" cap="none">
                <a:solidFill>
                  <a:schemeClr val="lt1"/>
                </a:solidFill>
                <a:latin typeface="Arial"/>
                <a:ea typeface="Arial"/>
                <a:cs typeface="Arial"/>
                <a:sym typeface="Arial"/>
              </a:defRPr>
            </a:lvl2pPr>
            <a:lvl3pPr marL="0" lvl="2" indent="0" algn="r" rtl="0">
              <a:spcBef>
                <a:spcPts val="0"/>
              </a:spcBef>
              <a:buNone/>
              <a:defRPr sz="800" b="0" i="0" u="none" strike="noStrike" cap="none">
                <a:solidFill>
                  <a:schemeClr val="lt1"/>
                </a:solidFill>
                <a:latin typeface="Arial"/>
                <a:ea typeface="Arial"/>
                <a:cs typeface="Arial"/>
                <a:sym typeface="Arial"/>
              </a:defRPr>
            </a:lvl3pPr>
            <a:lvl4pPr marL="0" lvl="3" indent="0" algn="r" rtl="0">
              <a:spcBef>
                <a:spcPts val="0"/>
              </a:spcBef>
              <a:buNone/>
              <a:defRPr sz="800" b="0" i="0" u="none" strike="noStrike" cap="none">
                <a:solidFill>
                  <a:schemeClr val="lt1"/>
                </a:solidFill>
                <a:latin typeface="Arial"/>
                <a:ea typeface="Arial"/>
                <a:cs typeface="Arial"/>
                <a:sym typeface="Arial"/>
              </a:defRPr>
            </a:lvl4pPr>
            <a:lvl5pPr marL="0" lvl="4" indent="0" algn="r" rtl="0">
              <a:spcBef>
                <a:spcPts val="0"/>
              </a:spcBef>
              <a:buNone/>
              <a:defRPr sz="800" b="0" i="0" u="none" strike="noStrike" cap="none">
                <a:solidFill>
                  <a:schemeClr val="lt1"/>
                </a:solidFill>
                <a:latin typeface="Arial"/>
                <a:ea typeface="Arial"/>
                <a:cs typeface="Arial"/>
                <a:sym typeface="Arial"/>
              </a:defRPr>
            </a:lvl5pPr>
            <a:lvl6pPr marL="0" lvl="5" indent="0" algn="r" rtl="0">
              <a:spcBef>
                <a:spcPts val="0"/>
              </a:spcBef>
              <a:buNone/>
              <a:defRPr sz="800" b="0" i="0" u="none" strike="noStrike" cap="none">
                <a:solidFill>
                  <a:schemeClr val="lt1"/>
                </a:solidFill>
                <a:latin typeface="Arial"/>
                <a:ea typeface="Arial"/>
                <a:cs typeface="Arial"/>
                <a:sym typeface="Arial"/>
              </a:defRPr>
            </a:lvl6pPr>
            <a:lvl7pPr marL="0" lvl="6" indent="0" algn="r" rtl="0">
              <a:spcBef>
                <a:spcPts val="0"/>
              </a:spcBef>
              <a:buNone/>
              <a:defRPr sz="800" b="0" i="0" u="none" strike="noStrike" cap="none">
                <a:solidFill>
                  <a:schemeClr val="lt1"/>
                </a:solidFill>
                <a:latin typeface="Arial"/>
                <a:ea typeface="Arial"/>
                <a:cs typeface="Arial"/>
                <a:sym typeface="Arial"/>
              </a:defRPr>
            </a:lvl7pPr>
            <a:lvl8pPr marL="0" lvl="7" indent="0" algn="r" rtl="0">
              <a:spcBef>
                <a:spcPts val="0"/>
              </a:spcBef>
              <a:buNone/>
              <a:defRPr sz="800" b="0" i="0" u="none" strike="noStrike" cap="none">
                <a:solidFill>
                  <a:schemeClr val="lt1"/>
                </a:solidFill>
                <a:latin typeface="Arial"/>
                <a:ea typeface="Arial"/>
                <a:cs typeface="Arial"/>
                <a:sym typeface="Arial"/>
              </a:defRPr>
            </a:lvl8pPr>
            <a:lvl9pPr marL="0" lvl="8" indent="0" algn="r" rtl="0">
              <a:spcBef>
                <a:spcPts val="0"/>
              </a:spcBef>
              <a:buNone/>
              <a:defRPr sz="8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01" name="Google Shape;101;p20"/>
          <p:cNvSpPr txBox="1">
            <a:spLocks noGrp="1"/>
          </p:cNvSpPr>
          <p:nvPr>
            <p:ph type="subTitle" idx="2"/>
          </p:nvPr>
        </p:nvSpPr>
        <p:spPr>
          <a:xfrm>
            <a:off x="651013" y="2980395"/>
            <a:ext cx="5609100" cy="505800"/>
          </a:xfrm>
          <a:prstGeom prst="rect">
            <a:avLst/>
          </a:prstGeom>
          <a:noFill/>
          <a:ln>
            <a:noFill/>
          </a:ln>
        </p:spPr>
        <p:txBody>
          <a:bodyPr spcFirstLastPara="1" wrap="square" lIns="68575" tIns="34275" rIns="68575" bIns="34275" anchor="t" anchorCtr="0">
            <a:normAutofit/>
          </a:bodyPr>
          <a:lstStyle>
            <a:lvl1pPr lvl="0" algn="l" rtl="0">
              <a:lnSpc>
                <a:spcPct val="90000"/>
              </a:lnSpc>
              <a:spcBef>
                <a:spcPts val="800"/>
              </a:spcBef>
              <a:spcAft>
                <a:spcPts val="0"/>
              </a:spcAft>
              <a:buClr>
                <a:schemeClr val="lt1"/>
              </a:buClr>
              <a:buSzPts val="1500"/>
              <a:buNone/>
              <a:defRPr sz="1500" b="1">
                <a:solidFill>
                  <a:schemeClr val="lt1"/>
                </a:solidFill>
              </a:defRPr>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102" name="Google Shape;102;p20"/>
          <p:cNvSpPr txBox="1">
            <a:spLocks noGrp="1"/>
          </p:cNvSpPr>
          <p:nvPr>
            <p:ph type="ctrTitle"/>
          </p:nvPr>
        </p:nvSpPr>
        <p:spPr>
          <a:xfrm>
            <a:off x="651013" y="683101"/>
            <a:ext cx="7830000" cy="20637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lt1"/>
              </a:buClr>
              <a:buSzPts val="7200"/>
              <a:buFont typeface="Arial"/>
              <a:buNone/>
              <a:defRPr sz="7200" b="1">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tsikko ja sisältö valkoinen">
  <p:cSld name="Otsikko ja sisältö valkoinen">
    <p:spTree>
      <p:nvGrpSpPr>
        <p:cNvPr id="1" name="Shape 103"/>
        <p:cNvGrpSpPr/>
        <p:nvPr/>
      </p:nvGrpSpPr>
      <p:grpSpPr>
        <a:xfrm>
          <a:off x="0" y="0"/>
          <a:ext cx="0" cy="0"/>
          <a:chOff x="0" y="0"/>
          <a:chExt cx="0" cy="0"/>
        </a:xfrm>
      </p:grpSpPr>
      <p:sp>
        <p:nvSpPr>
          <p:cNvPr id="104" name="Google Shape;104;p21"/>
          <p:cNvSpPr txBox="1">
            <a:spLocks noGrp="1"/>
          </p:cNvSpPr>
          <p:nvPr>
            <p:ph type="body" idx="1"/>
          </p:nvPr>
        </p:nvSpPr>
        <p:spPr>
          <a:xfrm>
            <a:off x="808521" y="1369219"/>
            <a:ext cx="7608900" cy="30525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pic>
        <p:nvPicPr>
          <p:cNvPr id="105" name="Google Shape;105;p21"/>
          <p:cNvPicPr preferRelativeResize="0"/>
          <p:nvPr/>
        </p:nvPicPr>
        <p:blipFill rotWithShape="1">
          <a:blip r:embed="rId2">
            <a:alphaModFix/>
          </a:blip>
          <a:srcRect/>
          <a:stretch/>
        </p:blipFill>
        <p:spPr>
          <a:xfrm>
            <a:off x="7363222" y="4451345"/>
            <a:ext cx="1780778" cy="662414"/>
          </a:xfrm>
          <a:prstGeom prst="rect">
            <a:avLst/>
          </a:prstGeom>
          <a:noFill/>
          <a:ln>
            <a:noFill/>
          </a:ln>
        </p:spPr>
      </p:pic>
      <p:sp>
        <p:nvSpPr>
          <p:cNvPr id="106" name="Google Shape;106;p21"/>
          <p:cNvSpPr txBox="1">
            <a:spLocks noGrp="1"/>
          </p:cNvSpPr>
          <p:nvPr>
            <p:ph type="title"/>
          </p:nvPr>
        </p:nvSpPr>
        <p:spPr>
          <a:xfrm>
            <a:off x="808521" y="328613"/>
            <a:ext cx="7608900" cy="939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7" name="Google Shape;107;p21"/>
          <p:cNvSpPr txBox="1">
            <a:spLocks noGrp="1"/>
          </p:cNvSpPr>
          <p:nvPr>
            <p:ph type="dt" idx="10"/>
          </p:nvPr>
        </p:nvSpPr>
        <p:spPr>
          <a:xfrm>
            <a:off x="808521"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800">
                <a:solidFill>
                  <a:srgbClr val="6C6C6C"/>
                </a:solidFill>
                <a:latin typeface="Arial"/>
                <a:ea typeface="Arial"/>
                <a:cs typeface="Arial"/>
                <a:sym typeface="Aria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8" name="Google Shape;108;p2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800">
                <a:solidFill>
                  <a:srgbClr val="6C6C6C"/>
                </a:solidFill>
                <a:latin typeface="Arial"/>
                <a:ea typeface="Arial"/>
                <a:cs typeface="Arial"/>
                <a:sym typeface="Aria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9" name="Google Shape;109;p21"/>
          <p:cNvSpPr txBox="1">
            <a:spLocks noGrp="1"/>
          </p:cNvSpPr>
          <p:nvPr>
            <p:ph type="sldNum" idx="12"/>
          </p:nvPr>
        </p:nvSpPr>
        <p:spPr>
          <a:xfrm>
            <a:off x="6264847" y="4767263"/>
            <a:ext cx="10983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sz="800" b="0" i="0" u="none" strike="noStrike" cap="none">
                <a:solidFill>
                  <a:srgbClr val="6C6C6C"/>
                </a:solidFill>
                <a:latin typeface="Arial"/>
                <a:ea typeface="Arial"/>
                <a:cs typeface="Arial"/>
                <a:sym typeface="Arial"/>
              </a:defRPr>
            </a:lvl1pPr>
            <a:lvl2pPr marL="0" lvl="1" indent="0" algn="r" rtl="0">
              <a:spcBef>
                <a:spcPts val="0"/>
              </a:spcBef>
              <a:buNone/>
              <a:defRPr sz="800" b="0" i="0" u="none" strike="noStrike" cap="none">
                <a:solidFill>
                  <a:srgbClr val="6C6C6C"/>
                </a:solidFill>
                <a:latin typeface="Arial"/>
                <a:ea typeface="Arial"/>
                <a:cs typeface="Arial"/>
                <a:sym typeface="Arial"/>
              </a:defRPr>
            </a:lvl2pPr>
            <a:lvl3pPr marL="0" lvl="2" indent="0" algn="r" rtl="0">
              <a:spcBef>
                <a:spcPts val="0"/>
              </a:spcBef>
              <a:buNone/>
              <a:defRPr sz="800" b="0" i="0" u="none" strike="noStrike" cap="none">
                <a:solidFill>
                  <a:srgbClr val="6C6C6C"/>
                </a:solidFill>
                <a:latin typeface="Arial"/>
                <a:ea typeface="Arial"/>
                <a:cs typeface="Arial"/>
                <a:sym typeface="Arial"/>
              </a:defRPr>
            </a:lvl3pPr>
            <a:lvl4pPr marL="0" lvl="3" indent="0" algn="r" rtl="0">
              <a:spcBef>
                <a:spcPts val="0"/>
              </a:spcBef>
              <a:buNone/>
              <a:defRPr sz="800" b="0" i="0" u="none" strike="noStrike" cap="none">
                <a:solidFill>
                  <a:srgbClr val="6C6C6C"/>
                </a:solidFill>
                <a:latin typeface="Arial"/>
                <a:ea typeface="Arial"/>
                <a:cs typeface="Arial"/>
                <a:sym typeface="Arial"/>
              </a:defRPr>
            </a:lvl4pPr>
            <a:lvl5pPr marL="0" lvl="4" indent="0" algn="r" rtl="0">
              <a:spcBef>
                <a:spcPts val="0"/>
              </a:spcBef>
              <a:buNone/>
              <a:defRPr sz="800" b="0" i="0" u="none" strike="noStrike" cap="none">
                <a:solidFill>
                  <a:srgbClr val="6C6C6C"/>
                </a:solidFill>
                <a:latin typeface="Arial"/>
                <a:ea typeface="Arial"/>
                <a:cs typeface="Arial"/>
                <a:sym typeface="Arial"/>
              </a:defRPr>
            </a:lvl5pPr>
            <a:lvl6pPr marL="0" lvl="5" indent="0" algn="r" rtl="0">
              <a:spcBef>
                <a:spcPts val="0"/>
              </a:spcBef>
              <a:buNone/>
              <a:defRPr sz="800" b="0" i="0" u="none" strike="noStrike" cap="none">
                <a:solidFill>
                  <a:srgbClr val="6C6C6C"/>
                </a:solidFill>
                <a:latin typeface="Arial"/>
                <a:ea typeface="Arial"/>
                <a:cs typeface="Arial"/>
                <a:sym typeface="Arial"/>
              </a:defRPr>
            </a:lvl6pPr>
            <a:lvl7pPr marL="0" lvl="6" indent="0" algn="r" rtl="0">
              <a:spcBef>
                <a:spcPts val="0"/>
              </a:spcBef>
              <a:buNone/>
              <a:defRPr sz="800" b="0" i="0" u="none" strike="noStrike" cap="none">
                <a:solidFill>
                  <a:srgbClr val="6C6C6C"/>
                </a:solidFill>
                <a:latin typeface="Arial"/>
                <a:ea typeface="Arial"/>
                <a:cs typeface="Arial"/>
                <a:sym typeface="Arial"/>
              </a:defRPr>
            </a:lvl7pPr>
            <a:lvl8pPr marL="0" lvl="7" indent="0" algn="r" rtl="0">
              <a:spcBef>
                <a:spcPts val="0"/>
              </a:spcBef>
              <a:buNone/>
              <a:defRPr sz="800" b="0" i="0" u="none" strike="noStrike" cap="none">
                <a:solidFill>
                  <a:srgbClr val="6C6C6C"/>
                </a:solidFill>
                <a:latin typeface="Arial"/>
                <a:ea typeface="Arial"/>
                <a:cs typeface="Arial"/>
                <a:sym typeface="Arial"/>
              </a:defRPr>
            </a:lvl8pPr>
            <a:lvl9pPr marL="0" lvl="8" indent="0" algn="r" rtl="0">
              <a:spcBef>
                <a:spcPts val="0"/>
              </a:spcBef>
              <a:buNone/>
              <a:defRPr sz="800" b="0" i="0" u="none" strike="noStrike" cap="none">
                <a:solidFill>
                  <a:srgbClr val="6C6C6C"/>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Otsikko ja sisältö musta">
  <p:cSld name="Otsikko ja sisältö musta">
    <p:bg>
      <p:bgPr>
        <a:solidFill>
          <a:schemeClr val="dk1"/>
        </a:solidFill>
        <a:effectLst/>
      </p:bgPr>
    </p:bg>
    <p:spTree>
      <p:nvGrpSpPr>
        <p:cNvPr id="1" name="Shape 110"/>
        <p:cNvGrpSpPr/>
        <p:nvPr/>
      </p:nvGrpSpPr>
      <p:grpSpPr>
        <a:xfrm>
          <a:off x="0" y="0"/>
          <a:ext cx="0" cy="0"/>
          <a:chOff x="0" y="0"/>
          <a:chExt cx="0" cy="0"/>
        </a:xfrm>
      </p:grpSpPr>
      <p:sp>
        <p:nvSpPr>
          <p:cNvPr id="111" name="Google Shape;111;p22"/>
          <p:cNvSpPr txBox="1">
            <a:spLocks noGrp="1"/>
          </p:cNvSpPr>
          <p:nvPr>
            <p:ph type="dt" idx="10"/>
          </p:nvPr>
        </p:nvSpPr>
        <p:spPr>
          <a:xfrm>
            <a:off x="808521"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800">
                <a:solidFill>
                  <a:schemeClr val="lt1"/>
                </a:solidFill>
                <a:latin typeface="Arial"/>
                <a:ea typeface="Arial"/>
                <a:cs typeface="Arial"/>
                <a:sym typeface="Aria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2" name="Google Shape;112;p2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800">
                <a:solidFill>
                  <a:schemeClr val="lt1"/>
                </a:solidFill>
                <a:latin typeface="Arial"/>
                <a:ea typeface="Arial"/>
                <a:cs typeface="Arial"/>
                <a:sym typeface="Aria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3" name="Google Shape;113;p22"/>
          <p:cNvSpPr txBox="1">
            <a:spLocks noGrp="1"/>
          </p:cNvSpPr>
          <p:nvPr>
            <p:ph type="sldNum" idx="12"/>
          </p:nvPr>
        </p:nvSpPr>
        <p:spPr>
          <a:xfrm>
            <a:off x="6264847" y="4767263"/>
            <a:ext cx="10983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sz="800" b="0" i="0" u="none" strike="noStrike" cap="none">
                <a:solidFill>
                  <a:schemeClr val="lt1"/>
                </a:solidFill>
                <a:latin typeface="Arial"/>
                <a:ea typeface="Arial"/>
                <a:cs typeface="Arial"/>
                <a:sym typeface="Arial"/>
              </a:defRPr>
            </a:lvl1pPr>
            <a:lvl2pPr marL="0" lvl="1" indent="0" algn="r" rtl="0">
              <a:spcBef>
                <a:spcPts val="0"/>
              </a:spcBef>
              <a:buNone/>
              <a:defRPr sz="800" b="0" i="0" u="none" strike="noStrike" cap="none">
                <a:solidFill>
                  <a:schemeClr val="lt1"/>
                </a:solidFill>
                <a:latin typeface="Arial"/>
                <a:ea typeface="Arial"/>
                <a:cs typeface="Arial"/>
                <a:sym typeface="Arial"/>
              </a:defRPr>
            </a:lvl2pPr>
            <a:lvl3pPr marL="0" lvl="2" indent="0" algn="r" rtl="0">
              <a:spcBef>
                <a:spcPts val="0"/>
              </a:spcBef>
              <a:buNone/>
              <a:defRPr sz="800" b="0" i="0" u="none" strike="noStrike" cap="none">
                <a:solidFill>
                  <a:schemeClr val="lt1"/>
                </a:solidFill>
                <a:latin typeface="Arial"/>
                <a:ea typeface="Arial"/>
                <a:cs typeface="Arial"/>
                <a:sym typeface="Arial"/>
              </a:defRPr>
            </a:lvl3pPr>
            <a:lvl4pPr marL="0" lvl="3" indent="0" algn="r" rtl="0">
              <a:spcBef>
                <a:spcPts val="0"/>
              </a:spcBef>
              <a:buNone/>
              <a:defRPr sz="800" b="0" i="0" u="none" strike="noStrike" cap="none">
                <a:solidFill>
                  <a:schemeClr val="lt1"/>
                </a:solidFill>
                <a:latin typeface="Arial"/>
                <a:ea typeface="Arial"/>
                <a:cs typeface="Arial"/>
                <a:sym typeface="Arial"/>
              </a:defRPr>
            </a:lvl4pPr>
            <a:lvl5pPr marL="0" lvl="4" indent="0" algn="r" rtl="0">
              <a:spcBef>
                <a:spcPts val="0"/>
              </a:spcBef>
              <a:buNone/>
              <a:defRPr sz="800" b="0" i="0" u="none" strike="noStrike" cap="none">
                <a:solidFill>
                  <a:schemeClr val="lt1"/>
                </a:solidFill>
                <a:latin typeface="Arial"/>
                <a:ea typeface="Arial"/>
                <a:cs typeface="Arial"/>
                <a:sym typeface="Arial"/>
              </a:defRPr>
            </a:lvl5pPr>
            <a:lvl6pPr marL="0" lvl="5" indent="0" algn="r" rtl="0">
              <a:spcBef>
                <a:spcPts val="0"/>
              </a:spcBef>
              <a:buNone/>
              <a:defRPr sz="800" b="0" i="0" u="none" strike="noStrike" cap="none">
                <a:solidFill>
                  <a:schemeClr val="lt1"/>
                </a:solidFill>
                <a:latin typeface="Arial"/>
                <a:ea typeface="Arial"/>
                <a:cs typeface="Arial"/>
                <a:sym typeface="Arial"/>
              </a:defRPr>
            </a:lvl6pPr>
            <a:lvl7pPr marL="0" lvl="6" indent="0" algn="r" rtl="0">
              <a:spcBef>
                <a:spcPts val="0"/>
              </a:spcBef>
              <a:buNone/>
              <a:defRPr sz="800" b="0" i="0" u="none" strike="noStrike" cap="none">
                <a:solidFill>
                  <a:schemeClr val="lt1"/>
                </a:solidFill>
                <a:latin typeface="Arial"/>
                <a:ea typeface="Arial"/>
                <a:cs typeface="Arial"/>
                <a:sym typeface="Arial"/>
              </a:defRPr>
            </a:lvl7pPr>
            <a:lvl8pPr marL="0" lvl="7" indent="0" algn="r" rtl="0">
              <a:spcBef>
                <a:spcPts val="0"/>
              </a:spcBef>
              <a:buNone/>
              <a:defRPr sz="800" b="0" i="0" u="none" strike="noStrike" cap="none">
                <a:solidFill>
                  <a:schemeClr val="lt1"/>
                </a:solidFill>
                <a:latin typeface="Arial"/>
                <a:ea typeface="Arial"/>
                <a:cs typeface="Arial"/>
                <a:sym typeface="Arial"/>
              </a:defRPr>
            </a:lvl8pPr>
            <a:lvl9pPr marL="0" lvl="8" indent="0" algn="r" rtl="0">
              <a:spcBef>
                <a:spcPts val="0"/>
              </a:spcBef>
              <a:buNone/>
              <a:defRPr sz="8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14" name="Google Shape;114;p22"/>
          <p:cNvSpPr txBox="1">
            <a:spLocks noGrp="1"/>
          </p:cNvSpPr>
          <p:nvPr>
            <p:ph type="body" idx="1"/>
          </p:nvPr>
        </p:nvSpPr>
        <p:spPr>
          <a:xfrm>
            <a:off x="808521" y="1369219"/>
            <a:ext cx="7608900" cy="30525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lt1"/>
              </a:buClr>
              <a:buSzPts val="1400"/>
              <a:buChar char="•"/>
              <a:defRPr/>
            </a:lvl1pPr>
            <a:lvl2pPr marL="914400" lvl="1" indent="-317500" algn="l" rtl="0">
              <a:lnSpc>
                <a:spcPct val="90000"/>
              </a:lnSpc>
              <a:spcBef>
                <a:spcPts val="400"/>
              </a:spcBef>
              <a:spcAft>
                <a:spcPts val="0"/>
              </a:spcAft>
              <a:buClr>
                <a:schemeClr val="lt1"/>
              </a:buClr>
              <a:buSzPts val="1400"/>
              <a:buChar char="•"/>
              <a:defRPr/>
            </a:lvl2pPr>
            <a:lvl3pPr marL="1371600" lvl="2" indent="-317500" algn="l" rtl="0">
              <a:lnSpc>
                <a:spcPct val="90000"/>
              </a:lnSpc>
              <a:spcBef>
                <a:spcPts val="400"/>
              </a:spcBef>
              <a:spcAft>
                <a:spcPts val="0"/>
              </a:spcAft>
              <a:buClr>
                <a:schemeClr val="lt1"/>
              </a:buClr>
              <a:buSzPts val="1400"/>
              <a:buChar char="•"/>
              <a:defRPr/>
            </a:lvl3pPr>
            <a:lvl4pPr marL="1828800" lvl="3" indent="-317500" algn="l" rtl="0">
              <a:lnSpc>
                <a:spcPct val="90000"/>
              </a:lnSpc>
              <a:spcBef>
                <a:spcPts val="400"/>
              </a:spcBef>
              <a:spcAft>
                <a:spcPts val="0"/>
              </a:spcAft>
              <a:buClr>
                <a:schemeClr val="lt1"/>
              </a:buClr>
              <a:buSzPts val="1400"/>
              <a:buChar char="•"/>
              <a:defRPr/>
            </a:lvl4pPr>
            <a:lvl5pPr marL="2286000" lvl="4" indent="-317500" algn="l" rtl="0">
              <a:lnSpc>
                <a:spcPct val="90000"/>
              </a:lnSpc>
              <a:spcBef>
                <a:spcPts val="400"/>
              </a:spcBef>
              <a:spcAft>
                <a:spcPts val="0"/>
              </a:spcAft>
              <a:buClr>
                <a:schemeClr val="lt1"/>
              </a:buClr>
              <a:buSzPts val="1400"/>
              <a:buChar char="•"/>
              <a:defRPr/>
            </a:lvl5pPr>
            <a:lvl6pPr marL="2743200" lvl="5" indent="-317500" algn="l" rtl="0">
              <a:lnSpc>
                <a:spcPct val="90000"/>
              </a:lnSpc>
              <a:spcBef>
                <a:spcPts val="400"/>
              </a:spcBef>
              <a:spcAft>
                <a:spcPts val="0"/>
              </a:spcAft>
              <a:buClr>
                <a:schemeClr val="lt1"/>
              </a:buClr>
              <a:buSzPts val="1400"/>
              <a:buChar char="•"/>
              <a:defRPr/>
            </a:lvl6pPr>
            <a:lvl7pPr marL="3200400" lvl="6" indent="-317500" algn="l" rtl="0">
              <a:lnSpc>
                <a:spcPct val="90000"/>
              </a:lnSpc>
              <a:spcBef>
                <a:spcPts val="400"/>
              </a:spcBef>
              <a:spcAft>
                <a:spcPts val="0"/>
              </a:spcAft>
              <a:buClr>
                <a:schemeClr val="lt1"/>
              </a:buClr>
              <a:buSzPts val="1400"/>
              <a:buChar char="•"/>
              <a:defRPr/>
            </a:lvl7pPr>
            <a:lvl8pPr marL="3657600" lvl="7" indent="-317500" algn="l" rtl="0">
              <a:lnSpc>
                <a:spcPct val="90000"/>
              </a:lnSpc>
              <a:spcBef>
                <a:spcPts val="400"/>
              </a:spcBef>
              <a:spcAft>
                <a:spcPts val="0"/>
              </a:spcAft>
              <a:buClr>
                <a:schemeClr val="lt1"/>
              </a:buClr>
              <a:buSzPts val="1400"/>
              <a:buChar char="•"/>
              <a:defRPr/>
            </a:lvl8pPr>
            <a:lvl9pPr marL="4114800" lvl="8" indent="-317500" algn="l" rtl="0">
              <a:lnSpc>
                <a:spcPct val="90000"/>
              </a:lnSpc>
              <a:spcBef>
                <a:spcPts val="400"/>
              </a:spcBef>
              <a:spcAft>
                <a:spcPts val="0"/>
              </a:spcAft>
              <a:buClr>
                <a:schemeClr val="lt1"/>
              </a:buClr>
              <a:buSzPts val="1400"/>
              <a:buChar char="•"/>
              <a:defRPr/>
            </a:lvl9pPr>
          </a:lstStyle>
          <a:p>
            <a:endParaRPr/>
          </a:p>
        </p:txBody>
      </p:sp>
      <p:pic>
        <p:nvPicPr>
          <p:cNvPr id="115" name="Google Shape;115;p22"/>
          <p:cNvPicPr preferRelativeResize="0"/>
          <p:nvPr/>
        </p:nvPicPr>
        <p:blipFill rotWithShape="1">
          <a:blip r:embed="rId2">
            <a:alphaModFix/>
          </a:blip>
          <a:srcRect/>
          <a:stretch/>
        </p:blipFill>
        <p:spPr>
          <a:xfrm>
            <a:off x="7358514" y="4451990"/>
            <a:ext cx="1785486" cy="661124"/>
          </a:xfrm>
          <a:prstGeom prst="rect">
            <a:avLst/>
          </a:prstGeom>
          <a:noFill/>
          <a:ln>
            <a:noFill/>
          </a:ln>
        </p:spPr>
      </p:pic>
      <p:sp>
        <p:nvSpPr>
          <p:cNvPr id="116" name="Google Shape;116;p22"/>
          <p:cNvSpPr txBox="1">
            <a:spLocks noGrp="1"/>
          </p:cNvSpPr>
          <p:nvPr>
            <p:ph type="title"/>
          </p:nvPr>
        </p:nvSpPr>
        <p:spPr>
          <a:xfrm>
            <a:off x="808521" y="328613"/>
            <a:ext cx="7608900" cy="939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lt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tsikko ja kaksi palstaa">
  <p:cSld name="Otsikko ja kaksi palstaa">
    <p:spTree>
      <p:nvGrpSpPr>
        <p:cNvPr id="1" name="Shape 117"/>
        <p:cNvGrpSpPr/>
        <p:nvPr/>
      </p:nvGrpSpPr>
      <p:grpSpPr>
        <a:xfrm>
          <a:off x="0" y="0"/>
          <a:ext cx="0" cy="0"/>
          <a:chOff x="0" y="0"/>
          <a:chExt cx="0" cy="0"/>
        </a:xfrm>
      </p:grpSpPr>
      <p:sp>
        <p:nvSpPr>
          <p:cNvPr id="118" name="Google Shape;118;p23"/>
          <p:cNvSpPr txBox="1">
            <a:spLocks noGrp="1"/>
          </p:cNvSpPr>
          <p:nvPr>
            <p:ph type="dt" idx="10"/>
          </p:nvPr>
        </p:nvSpPr>
        <p:spPr>
          <a:xfrm>
            <a:off x="808521"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800">
                <a:solidFill>
                  <a:srgbClr val="6C6C6C"/>
                </a:solidFill>
                <a:latin typeface="Arial"/>
                <a:ea typeface="Arial"/>
                <a:cs typeface="Arial"/>
                <a:sym typeface="Aria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9" name="Google Shape;119;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800">
                <a:solidFill>
                  <a:srgbClr val="6C6C6C"/>
                </a:solidFill>
                <a:latin typeface="Arial"/>
                <a:ea typeface="Arial"/>
                <a:cs typeface="Arial"/>
                <a:sym typeface="Aria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0" name="Google Shape;120;p23"/>
          <p:cNvSpPr txBox="1">
            <a:spLocks noGrp="1"/>
          </p:cNvSpPr>
          <p:nvPr>
            <p:ph type="sldNum" idx="12"/>
          </p:nvPr>
        </p:nvSpPr>
        <p:spPr>
          <a:xfrm>
            <a:off x="6264847" y="4767263"/>
            <a:ext cx="10983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sz="800" b="0" i="0" u="none" strike="noStrike" cap="none">
                <a:solidFill>
                  <a:srgbClr val="6C6C6C"/>
                </a:solidFill>
                <a:latin typeface="Arial"/>
                <a:ea typeface="Arial"/>
                <a:cs typeface="Arial"/>
                <a:sym typeface="Arial"/>
              </a:defRPr>
            </a:lvl1pPr>
            <a:lvl2pPr marL="0" lvl="1" indent="0" algn="r" rtl="0">
              <a:spcBef>
                <a:spcPts val="0"/>
              </a:spcBef>
              <a:buNone/>
              <a:defRPr sz="800" b="0" i="0" u="none" strike="noStrike" cap="none">
                <a:solidFill>
                  <a:srgbClr val="6C6C6C"/>
                </a:solidFill>
                <a:latin typeface="Arial"/>
                <a:ea typeface="Arial"/>
                <a:cs typeface="Arial"/>
                <a:sym typeface="Arial"/>
              </a:defRPr>
            </a:lvl2pPr>
            <a:lvl3pPr marL="0" lvl="2" indent="0" algn="r" rtl="0">
              <a:spcBef>
                <a:spcPts val="0"/>
              </a:spcBef>
              <a:buNone/>
              <a:defRPr sz="800" b="0" i="0" u="none" strike="noStrike" cap="none">
                <a:solidFill>
                  <a:srgbClr val="6C6C6C"/>
                </a:solidFill>
                <a:latin typeface="Arial"/>
                <a:ea typeface="Arial"/>
                <a:cs typeface="Arial"/>
                <a:sym typeface="Arial"/>
              </a:defRPr>
            </a:lvl3pPr>
            <a:lvl4pPr marL="0" lvl="3" indent="0" algn="r" rtl="0">
              <a:spcBef>
                <a:spcPts val="0"/>
              </a:spcBef>
              <a:buNone/>
              <a:defRPr sz="800" b="0" i="0" u="none" strike="noStrike" cap="none">
                <a:solidFill>
                  <a:srgbClr val="6C6C6C"/>
                </a:solidFill>
                <a:latin typeface="Arial"/>
                <a:ea typeface="Arial"/>
                <a:cs typeface="Arial"/>
                <a:sym typeface="Arial"/>
              </a:defRPr>
            </a:lvl4pPr>
            <a:lvl5pPr marL="0" lvl="4" indent="0" algn="r" rtl="0">
              <a:spcBef>
                <a:spcPts val="0"/>
              </a:spcBef>
              <a:buNone/>
              <a:defRPr sz="800" b="0" i="0" u="none" strike="noStrike" cap="none">
                <a:solidFill>
                  <a:srgbClr val="6C6C6C"/>
                </a:solidFill>
                <a:latin typeface="Arial"/>
                <a:ea typeface="Arial"/>
                <a:cs typeface="Arial"/>
                <a:sym typeface="Arial"/>
              </a:defRPr>
            </a:lvl5pPr>
            <a:lvl6pPr marL="0" lvl="5" indent="0" algn="r" rtl="0">
              <a:spcBef>
                <a:spcPts val="0"/>
              </a:spcBef>
              <a:buNone/>
              <a:defRPr sz="800" b="0" i="0" u="none" strike="noStrike" cap="none">
                <a:solidFill>
                  <a:srgbClr val="6C6C6C"/>
                </a:solidFill>
                <a:latin typeface="Arial"/>
                <a:ea typeface="Arial"/>
                <a:cs typeface="Arial"/>
                <a:sym typeface="Arial"/>
              </a:defRPr>
            </a:lvl6pPr>
            <a:lvl7pPr marL="0" lvl="6" indent="0" algn="r" rtl="0">
              <a:spcBef>
                <a:spcPts val="0"/>
              </a:spcBef>
              <a:buNone/>
              <a:defRPr sz="800" b="0" i="0" u="none" strike="noStrike" cap="none">
                <a:solidFill>
                  <a:srgbClr val="6C6C6C"/>
                </a:solidFill>
                <a:latin typeface="Arial"/>
                <a:ea typeface="Arial"/>
                <a:cs typeface="Arial"/>
                <a:sym typeface="Arial"/>
              </a:defRPr>
            </a:lvl7pPr>
            <a:lvl8pPr marL="0" lvl="7" indent="0" algn="r" rtl="0">
              <a:spcBef>
                <a:spcPts val="0"/>
              </a:spcBef>
              <a:buNone/>
              <a:defRPr sz="800" b="0" i="0" u="none" strike="noStrike" cap="none">
                <a:solidFill>
                  <a:srgbClr val="6C6C6C"/>
                </a:solidFill>
                <a:latin typeface="Arial"/>
                <a:ea typeface="Arial"/>
                <a:cs typeface="Arial"/>
                <a:sym typeface="Arial"/>
              </a:defRPr>
            </a:lvl8pPr>
            <a:lvl9pPr marL="0" lvl="8" indent="0" algn="r" rtl="0">
              <a:spcBef>
                <a:spcPts val="0"/>
              </a:spcBef>
              <a:buNone/>
              <a:defRPr sz="800" b="0" i="0" u="none" strike="noStrike" cap="none">
                <a:solidFill>
                  <a:srgbClr val="6C6C6C"/>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21" name="Google Shape;121;p23"/>
          <p:cNvSpPr txBox="1">
            <a:spLocks noGrp="1"/>
          </p:cNvSpPr>
          <p:nvPr>
            <p:ph type="body" idx="1"/>
          </p:nvPr>
        </p:nvSpPr>
        <p:spPr>
          <a:xfrm>
            <a:off x="808521" y="1369219"/>
            <a:ext cx="3699000" cy="30525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2" name="Google Shape;122;p23"/>
          <p:cNvSpPr txBox="1">
            <a:spLocks noGrp="1"/>
          </p:cNvSpPr>
          <p:nvPr>
            <p:ph type="body" idx="2"/>
          </p:nvPr>
        </p:nvSpPr>
        <p:spPr>
          <a:xfrm>
            <a:off x="4718293" y="1369219"/>
            <a:ext cx="3699000" cy="3052500"/>
          </a:xfrm>
          <a:prstGeom prst="rect">
            <a:avLst/>
          </a:prstGeom>
          <a:noFill/>
          <a:ln>
            <a:noFill/>
          </a:ln>
        </p:spPr>
        <p:txBody>
          <a:bodyPr spcFirstLastPara="1" wrap="square" lIns="68575" tIns="34275" rIns="68575" bIns="34275" anchor="t" anchorCtr="0">
            <a:no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123" name="Google Shape;123;p23"/>
          <p:cNvSpPr txBox="1">
            <a:spLocks noGrp="1"/>
          </p:cNvSpPr>
          <p:nvPr>
            <p:ph type="title"/>
          </p:nvPr>
        </p:nvSpPr>
        <p:spPr>
          <a:xfrm>
            <a:off x="808521" y="328613"/>
            <a:ext cx="7608900" cy="939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pic>
        <p:nvPicPr>
          <p:cNvPr id="124" name="Google Shape;124;p23"/>
          <p:cNvPicPr preferRelativeResize="0"/>
          <p:nvPr/>
        </p:nvPicPr>
        <p:blipFill rotWithShape="1">
          <a:blip r:embed="rId2">
            <a:alphaModFix/>
          </a:blip>
          <a:srcRect/>
          <a:stretch/>
        </p:blipFill>
        <p:spPr>
          <a:xfrm>
            <a:off x="7363222" y="4451345"/>
            <a:ext cx="1780778" cy="662414"/>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yhjä" type="blank">
  <p:cSld name="BLANK">
    <p:spTree>
      <p:nvGrpSpPr>
        <p:cNvPr id="1" name="Shape 125"/>
        <p:cNvGrpSpPr/>
        <p:nvPr/>
      </p:nvGrpSpPr>
      <p:grpSpPr>
        <a:xfrm>
          <a:off x="0" y="0"/>
          <a:ext cx="0" cy="0"/>
          <a:chOff x="0" y="0"/>
          <a:chExt cx="0" cy="0"/>
        </a:xfrm>
      </p:grpSpPr>
      <p:sp>
        <p:nvSpPr>
          <p:cNvPr id="126" name="Google Shape;126;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800"/>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7" name="Google Shape;127;p24"/>
          <p:cNvSpPr txBox="1">
            <a:spLocks noGrp="1"/>
          </p:cNvSpPr>
          <p:nvPr>
            <p:ph type="sldNum" idx="12"/>
          </p:nvPr>
        </p:nvSpPr>
        <p:spPr>
          <a:xfrm>
            <a:off x="6457950" y="4767263"/>
            <a:ext cx="905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sz="800" b="0" i="0" u="none" strike="noStrike" cap="none">
                <a:solidFill>
                  <a:srgbClr val="888888"/>
                </a:solidFill>
                <a:latin typeface="Arial"/>
                <a:ea typeface="Arial"/>
                <a:cs typeface="Arial"/>
                <a:sym typeface="Arial"/>
              </a:defRPr>
            </a:lvl1pPr>
            <a:lvl2pPr marL="0" lvl="1" indent="0" algn="r" rtl="0">
              <a:spcBef>
                <a:spcPts val="0"/>
              </a:spcBef>
              <a:buNone/>
              <a:defRPr sz="800" b="0" i="0" u="none" strike="noStrike" cap="none">
                <a:solidFill>
                  <a:srgbClr val="888888"/>
                </a:solidFill>
                <a:latin typeface="Arial"/>
                <a:ea typeface="Arial"/>
                <a:cs typeface="Arial"/>
                <a:sym typeface="Arial"/>
              </a:defRPr>
            </a:lvl2pPr>
            <a:lvl3pPr marL="0" lvl="2" indent="0" algn="r" rtl="0">
              <a:spcBef>
                <a:spcPts val="0"/>
              </a:spcBef>
              <a:buNone/>
              <a:defRPr sz="800" b="0" i="0" u="none" strike="noStrike" cap="none">
                <a:solidFill>
                  <a:srgbClr val="888888"/>
                </a:solidFill>
                <a:latin typeface="Arial"/>
                <a:ea typeface="Arial"/>
                <a:cs typeface="Arial"/>
                <a:sym typeface="Arial"/>
              </a:defRPr>
            </a:lvl3pPr>
            <a:lvl4pPr marL="0" lvl="3" indent="0" algn="r" rtl="0">
              <a:spcBef>
                <a:spcPts val="0"/>
              </a:spcBef>
              <a:buNone/>
              <a:defRPr sz="800" b="0" i="0" u="none" strike="noStrike" cap="none">
                <a:solidFill>
                  <a:srgbClr val="888888"/>
                </a:solidFill>
                <a:latin typeface="Arial"/>
                <a:ea typeface="Arial"/>
                <a:cs typeface="Arial"/>
                <a:sym typeface="Arial"/>
              </a:defRPr>
            </a:lvl4pPr>
            <a:lvl5pPr marL="0" lvl="4" indent="0" algn="r" rtl="0">
              <a:spcBef>
                <a:spcPts val="0"/>
              </a:spcBef>
              <a:buNone/>
              <a:defRPr sz="800" b="0" i="0" u="none" strike="noStrike" cap="none">
                <a:solidFill>
                  <a:srgbClr val="888888"/>
                </a:solidFill>
                <a:latin typeface="Arial"/>
                <a:ea typeface="Arial"/>
                <a:cs typeface="Arial"/>
                <a:sym typeface="Arial"/>
              </a:defRPr>
            </a:lvl5pPr>
            <a:lvl6pPr marL="0" lvl="5" indent="0" algn="r" rtl="0">
              <a:spcBef>
                <a:spcPts val="0"/>
              </a:spcBef>
              <a:buNone/>
              <a:defRPr sz="800" b="0" i="0" u="none" strike="noStrike" cap="none">
                <a:solidFill>
                  <a:srgbClr val="888888"/>
                </a:solidFill>
                <a:latin typeface="Arial"/>
                <a:ea typeface="Arial"/>
                <a:cs typeface="Arial"/>
                <a:sym typeface="Arial"/>
              </a:defRPr>
            </a:lvl6pPr>
            <a:lvl7pPr marL="0" lvl="6" indent="0" algn="r" rtl="0">
              <a:spcBef>
                <a:spcPts val="0"/>
              </a:spcBef>
              <a:buNone/>
              <a:defRPr sz="800" b="0" i="0" u="none" strike="noStrike" cap="none">
                <a:solidFill>
                  <a:srgbClr val="888888"/>
                </a:solidFill>
                <a:latin typeface="Arial"/>
                <a:ea typeface="Arial"/>
                <a:cs typeface="Arial"/>
                <a:sym typeface="Arial"/>
              </a:defRPr>
            </a:lvl7pPr>
            <a:lvl8pPr marL="0" lvl="7" indent="0" algn="r" rtl="0">
              <a:spcBef>
                <a:spcPts val="0"/>
              </a:spcBef>
              <a:buNone/>
              <a:defRPr sz="800" b="0" i="0" u="none" strike="noStrike" cap="none">
                <a:solidFill>
                  <a:srgbClr val="888888"/>
                </a:solidFill>
                <a:latin typeface="Arial"/>
                <a:ea typeface="Arial"/>
                <a:cs typeface="Arial"/>
                <a:sym typeface="Arial"/>
              </a:defRPr>
            </a:lvl8pPr>
            <a:lvl9pPr marL="0" lvl="8" indent="0" algn="r" rtl="0">
              <a:spcBef>
                <a:spcPts val="0"/>
              </a:spcBef>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28" name="Google Shape;128;p24"/>
          <p:cNvSpPr txBox="1">
            <a:spLocks noGrp="1"/>
          </p:cNvSpPr>
          <p:nvPr>
            <p:ph type="dt" idx="10"/>
          </p:nvPr>
        </p:nvSpPr>
        <p:spPr>
          <a:xfrm>
            <a:off x="808521"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800">
                <a:solidFill>
                  <a:srgbClr val="6C6C6C"/>
                </a:solidFill>
                <a:latin typeface="Arial"/>
                <a:ea typeface="Arial"/>
                <a:cs typeface="Arial"/>
                <a:sym typeface="Aria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pic>
        <p:nvPicPr>
          <p:cNvPr id="129" name="Google Shape;129;p24"/>
          <p:cNvPicPr preferRelativeResize="0"/>
          <p:nvPr/>
        </p:nvPicPr>
        <p:blipFill rotWithShape="1">
          <a:blip r:embed="rId2">
            <a:alphaModFix/>
          </a:blip>
          <a:srcRect/>
          <a:stretch/>
        </p:blipFill>
        <p:spPr>
          <a:xfrm>
            <a:off x="7363222" y="4451345"/>
            <a:ext cx="1780778" cy="66241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tsikko ja ingressi">
  <p:cSld name="Otsikko ja ingressi">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a:xfrm>
            <a:off x="410400" y="1254919"/>
            <a:ext cx="3585600" cy="26337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3800"/>
              <a:buFont typeface="Arial"/>
              <a:buNone/>
              <a:defRPr sz="3800" b="1"/>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2" name="Google Shape;132;p25"/>
          <p:cNvSpPr txBox="1">
            <a:spLocks noGrp="1"/>
          </p:cNvSpPr>
          <p:nvPr>
            <p:ph type="body" idx="1"/>
          </p:nvPr>
        </p:nvSpPr>
        <p:spPr>
          <a:xfrm>
            <a:off x="5454000" y="920541"/>
            <a:ext cx="3400800" cy="3302400"/>
          </a:xfrm>
          <a:prstGeom prst="rect">
            <a:avLst/>
          </a:prstGeom>
          <a:noFill/>
          <a:ln>
            <a:noFill/>
          </a:ln>
        </p:spPr>
        <p:txBody>
          <a:bodyPr spcFirstLastPara="1" wrap="square" lIns="68575" tIns="34275" rIns="68575" bIns="34275" anchor="ctr"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pic>
        <p:nvPicPr>
          <p:cNvPr id="133" name="Google Shape;133;p25"/>
          <p:cNvPicPr preferRelativeResize="0"/>
          <p:nvPr/>
        </p:nvPicPr>
        <p:blipFill rotWithShape="1">
          <a:blip r:embed="rId2">
            <a:alphaModFix/>
          </a:blip>
          <a:srcRect/>
          <a:stretch/>
        </p:blipFill>
        <p:spPr>
          <a:xfrm>
            <a:off x="3913098" y="1556404"/>
            <a:ext cx="1317804" cy="2030691"/>
          </a:xfrm>
          <a:prstGeom prst="rect">
            <a:avLst/>
          </a:prstGeom>
          <a:noFill/>
          <a:ln>
            <a:noFill/>
          </a:ln>
        </p:spPr>
      </p:pic>
      <p:sp>
        <p:nvSpPr>
          <p:cNvPr id="134" name="Google Shape;134;p2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800"/>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5" name="Google Shape;135;p25"/>
          <p:cNvSpPr txBox="1">
            <a:spLocks noGrp="1"/>
          </p:cNvSpPr>
          <p:nvPr>
            <p:ph type="sldNum" idx="12"/>
          </p:nvPr>
        </p:nvSpPr>
        <p:spPr>
          <a:xfrm>
            <a:off x="6457950" y="4767263"/>
            <a:ext cx="905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sz="800" b="0" i="0" u="none" strike="noStrike" cap="none">
                <a:solidFill>
                  <a:srgbClr val="888888"/>
                </a:solidFill>
                <a:latin typeface="Arial"/>
                <a:ea typeface="Arial"/>
                <a:cs typeface="Arial"/>
                <a:sym typeface="Arial"/>
              </a:defRPr>
            </a:lvl1pPr>
            <a:lvl2pPr marL="0" lvl="1" indent="0" algn="r" rtl="0">
              <a:spcBef>
                <a:spcPts val="0"/>
              </a:spcBef>
              <a:buNone/>
              <a:defRPr sz="800" b="0" i="0" u="none" strike="noStrike" cap="none">
                <a:solidFill>
                  <a:srgbClr val="888888"/>
                </a:solidFill>
                <a:latin typeface="Arial"/>
                <a:ea typeface="Arial"/>
                <a:cs typeface="Arial"/>
                <a:sym typeface="Arial"/>
              </a:defRPr>
            </a:lvl2pPr>
            <a:lvl3pPr marL="0" lvl="2" indent="0" algn="r" rtl="0">
              <a:spcBef>
                <a:spcPts val="0"/>
              </a:spcBef>
              <a:buNone/>
              <a:defRPr sz="800" b="0" i="0" u="none" strike="noStrike" cap="none">
                <a:solidFill>
                  <a:srgbClr val="888888"/>
                </a:solidFill>
                <a:latin typeface="Arial"/>
                <a:ea typeface="Arial"/>
                <a:cs typeface="Arial"/>
                <a:sym typeface="Arial"/>
              </a:defRPr>
            </a:lvl3pPr>
            <a:lvl4pPr marL="0" lvl="3" indent="0" algn="r" rtl="0">
              <a:spcBef>
                <a:spcPts val="0"/>
              </a:spcBef>
              <a:buNone/>
              <a:defRPr sz="800" b="0" i="0" u="none" strike="noStrike" cap="none">
                <a:solidFill>
                  <a:srgbClr val="888888"/>
                </a:solidFill>
                <a:latin typeface="Arial"/>
                <a:ea typeface="Arial"/>
                <a:cs typeface="Arial"/>
                <a:sym typeface="Arial"/>
              </a:defRPr>
            </a:lvl4pPr>
            <a:lvl5pPr marL="0" lvl="4" indent="0" algn="r" rtl="0">
              <a:spcBef>
                <a:spcPts val="0"/>
              </a:spcBef>
              <a:buNone/>
              <a:defRPr sz="800" b="0" i="0" u="none" strike="noStrike" cap="none">
                <a:solidFill>
                  <a:srgbClr val="888888"/>
                </a:solidFill>
                <a:latin typeface="Arial"/>
                <a:ea typeface="Arial"/>
                <a:cs typeface="Arial"/>
                <a:sym typeface="Arial"/>
              </a:defRPr>
            </a:lvl5pPr>
            <a:lvl6pPr marL="0" lvl="5" indent="0" algn="r" rtl="0">
              <a:spcBef>
                <a:spcPts val="0"/>
              </a:spcBef>
              <a:buNone/>
              <a:defRPr sz="800" b="0" i="0" u="none" strike="noStrike" cap="none">
                <a:solidFill>
                  <a:srgbClr val="888888"/>
                </a:solidFill>
                <a:latin typeface="Arial"/>
                <a:ea typeface="Arial"/>
                <a:cs typeface="Arial"/>
                <a:sym typeface="Arial"/>
              </a:defRPr>
            </a:lvl6pPr>
            <a:lvl7pPr marL="0" lvl="6" indent="0" algn="r" rtl="0">
              <a:spcBef>
                <a:spcPts val="0"/>
              </a:spcBef>
              <a:buNone/>
              <a:defRPr sz="800" b="0" i="0" u="none" strike="noStrike" cap="none">
                <a:solidFill>
                  <a:srgbClr val="888888"/>
                </a:solidFill>
                <a:latin typeface="Arial"/>
                <a:ea typeface="Arial"/>
                <a:cs typeface="Arial"/>
                <a:sym typeface="Arial"/>
              </a:defRPr>
            </a:lvl7pPr>
            <a:lvl8pPr marL="0" lvl="7" indent="0" algn="r" rtl="0">
              <a:spcBef>
                <a:spcPts val="0"/>
              </a:spcBef>
              <a:buNone/>
              <a:defRPr sz="800" b="0" i="0" u="none" strike="noStrike" cap="none">
                <a:solidFill>
                  <a:srgbClr val="888888"/>
                </a:solidFill>
                <a:latin typeface="Arial"/>
                <a:ea typeface="Arial"/>
                <a:cs typeface="Arial"/>
                <a:sym typeface="Arial"/>
              </a:defRPr>
            </a:lvl8pPr>
            <a:lvl9pPr marL="0" lvl="8" indent="0" algn="r" rtl="0">
              <a:spcBef>
                <a:spcPts val="0"/>
              </a:spcBef>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36" name="Google Shape;136;p25"/>
          <p:cNvSpPr txBox="1">
            <a:spLocks noGrp="1"/>
          </p:cNvSpPr>
          <p:nvPr>
            <p:ph type="dt" idx="10"/>
          </p:nvPr>
        </p:nvSpPr>
        <p:spPr>
          <a:xfrm>
            <a:off x="808521"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800">
                <a:solidFill>
                  <a:srgbClr val="6C6C6C"/>
                </a:solidFill>
                <a:latin typeface="Arial"/>
                <a:ea typeface="Arial"/>
                <a:cs typeface="Arial"/>
                <a:sym typeface="Aria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pic>
        <p:nvPicPr>
          <p:cNvPr id="137" name="Google Shape;137;p25"/>
          <p:cNvPicPr preferRelativeResize="0"/>
          <p:nvPr/>
        </p:nvPicPr>
        <p:blipFill rotWithShape="1">
          <a:blip r:embed="rId3">
            <a:alphaModFix/>
          </a:blip>
          <a:srcRect/>
          <a:stretch/>
        </p:blipFill>
        <p:spPr>
          <a:xfrm>
            <a:off x="7363222" y="4451345"/>
            <a:ext cx="1780778" cy="66241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65" name="Google Shape;65;p1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66" name="Google Shape;66;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67" name="Google Shape;67;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68" name="Google Shape;68;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Arial"/>
                <a:ea typeface="Arial"/>
                <a:cs typeface="Arial"/>
                <a:sym typeface="Arial"/>
              </a:defRPr>
            </a:lvl1pPr>
            <a:lvl2pPr marL="0" marR="0" lvl="1" indent="0" algn="r" rtl="0">
              <a:spcBef>
                <a:spcPts val="0"/>
              </a:spcBef>
              <a:buNone/>
              <a:defRPr sz="900" b="0" i="0" u="none" strike="noStrike" cap="none">
                <a:solidFill>
                  <a:srgbClr val="888888"/>
                </a:solidFill>
                <a:latin typeface="Arial"/>
                <a:ea typeface="Arial"/>
                <a:cs typeface="Arial"/>
                <a:sym typeface="Arial"/>
              </a:defRPr>
            </a:lvl2pPr>
            <a:lvl3pPr marL="0" marR="0" lvl="2" indent="0" algn="r" rtl="0">
              <a:spcBef>
                <a:spcPts val="0"/>
              </a:spcBef>
              <a:buNone/>
              <a:defRPr sz="900" b="0" i="0" u="none" strike="noStrike" cap="none">
                <a:solidFill>
                  <a:srgbClr val="888888"/>
                </a:solidFill>
                <a:latin typeface="Arial"/>
                <a:ea typeface="Arial"/>
                <a:cs typeface="Arial"/>
                <a:sym typeface="Arial"/>
              </a:defRPr>
            </a:lvl3pPr>
            <a:lvl4pPr marL="0" marR="0" lvl="3" indent="0" algn="r" rtl="0">
              <a:spcBef>
                <a:spcPts val="0"/>
              </a:spcBef>
              <a:buNone/>
              <a:defRPr sz="900" b="0" i="0" u="none" strike="noStrike" cap="none">
                <a:solidFill>
                  <a:srgbClr val="888888"/>
                </a:solidFill>
                <a:latin typeface="Arial"/>
                <a:ea typeface="Arial"/>
                <a:cs typeface="Arial"/>
                <a:sym typeface="Arial"/>
              </a:defRPr>
            </a:lvl4pPr>
            <a:lvl5pPr marL="0" marR="0" lvl="4" indent="0" algn="r" rtl="0">
              <a:spcBef>
                <a:spcPts val="0"/>
              </a:spcBef>
              <a:buNone/>
              <a:defRPr sz="900" b="0" i="0" u="none" strike="noStrike" cap="none">
                <a:solidFill>
                  <a:srgbClr val="888888"/>
                </a:solidFill>
                <a:latin typeface="Arial"/>
                <a:ea typeface="Arial"/>
                <a:cs typeface="Arial"/>
                <a:sym typeface="Arial"/>
              </a:defRPr>
            </a:lvl5pPr>
            <a:lvl6pPr marL="0" marR="0" lvl="5" indent="0" algn="r" rtl="0">
              <a:spcBef>
                <a:spcPts val="0"/>
              </a:spcBef>
              <a:buNone/>
              <a:defRPr sz="900" b="0" i="0" u="none" strike="noStrike" cap="none">
                <a:solidFill>
                  <a:srgbClr val="888888"/>
                </a:solidFill>
                <a:latin typeface="Arial"/>
                <a:ea typeface="Arial"/>
                <a:cs typeface="Arial"/>
                <a:sym typeface="Arial"/>
              </a:defRPr>
            </a:lvl6pPr>
            <a:lvl7pPr marL="0" marR="0" lvl="6" indent="0" algn="r" rtl="0">
              <a:spcBef>
                <a:spcPts val="0"/>
              </a:spcBef>
              <a:buNone/>
              <a:defRPr sz="900" b="0" i="0" u="none" strike="noStrike" cap="none">
                <a:solidFill>
                  <a:srgbClr val="888888"/>
                </a:solidFill>
                <a:latin typeface="Arial"/>
                <a:ea typeface="Arial"/>
                <a:cs typeface="Arial"/>
                <a:sym typeface="Arial"/>
              </a:defRPr>
            </a:lvl7pPr>
            <a:lvl8pPr marL="0" marR="0" lvl="7" indent="0" algn="r" rtl="0">
              <a:spcBef>
                <a:spcPts val="0"/>
              </a:spcBef>
              <a:buNone/>
              <a:defRPr sz="900" b="0" i="0" u="none" strike="noStrike" cap="none">
                <a:solidFill>
                  <a:srgbClr val="888888"/>
                </a:solidFill>
                <a:latin typeface="Arial"/>
                <a:ea typeface="Arial"/>
                <a:cs typeface="Arial"/>
                <a:sym typeface="Arial"/>
              </a:defRPr>
            </a:lvl8pPr>
            <a:lvl9pPr marL="0" marR="0" lvl="8" indent="0" algn="r" rtl="0">
              <a:spcBef>
                <a:spcPts val="0"/>
              </a:spcBef>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s://doi.org/10.18653/v1/K18-2013" TargetMode="External"/><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hyperlink" Target="https://www.aclweb.org/anthology/L16-1262.pdf" TargetMode="External"/><Relationship Id="rId4" Type="http://schemas.openxmlformats.org/officeDocument/2006/relationships/hyperlink" Target="https://link.springer.com/article/10.1007/s10579-020-09487-4"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6BDC6"/>
        </a:solidFill>
        <a:effectLst/>
      </p:bgPr>
    </p:bg>
    <p:spTree>
      <p:nvGrpSpPr>
        <p:cNvPr id="1" name="Shape 201"/>
        <p:cNvGrpSpPr/>
        <p:nvPr/>
      </p:nvGrpSpPr>
      <p:grpSpPr>
        <a:xfrm>
          <a:off x="0" y="0"/>
          <a:ext cx="0" cy="0"/>
          <a:chOff x="0" y="0"/>
          <a:chExt cx="0" cy="0"/>
        </a:xfrm>
      </p:grpSpPr>
      <p:sp>
        <p:nvSpPr>
          <p:cNvPr id="202" name="Google Shape;202;p39"/>
          <p:cNvSpPr txBox="1">
            <a:spLocks noGrp="1"/>
          </p:cNvSpPr>
          <p:nvPr>
            <p:ph type="subTitle" idx="1"/>
          </p:nvPr>
        </p:nvSpPr>
        <p:spPr>
          <a:xfrm>
            <a:off x="650975" y="3098649"/>
            <a:ext cx="5609100" cy="389700"/>
          </a:xfrm>
          <a:prstGeom prst="rect">
            <a:avLst/>
          </a:prstGeom>
          <a:noFill/>
          <a:ln>
            <a:noFill/>
          </a:ln>
        </p:spPr>
        <p:txBody>
          <a:bodyPr spcFirstLastPara="1" wrap="square" lIns="68575" tIns="34275" rIns="68575" bIns="34275" anchor="t" anchorCtr="0">
            <a:normAutofit/>
          </a:bodyPr>
          <a:lstStyle/>
          <a:p>
            <a:pPr marL="0" lvl="0" indent="0" algn="l" rtl="0">
              <a:lnSpc>
                <a:spcPct val="80000"/>
              </a:lnSpc>
              <a:spcBef>
                <a:spcPts val="0"/>
              </a:spcBef>
              <a:spcAft>
                <a:spcPts val="0"/>
              </a:spcAft>
              <a:buClr>
                <a:schemeClr val="dk1"/>
              </a:buClr>
              <a:buSzPts val="935"/>
              <a:buFont typeface="Arial"/>
              <a:buNone/>
            </a:pPr>
            <a:r>
              <a:rPr lang="en" sz="1458" b="0" dirty="0" err="1">
                <a:solidFill>
                  <a:srgbClr val="595959"/>
                </a:solidFill>
              </a:rPr>
              <a:t>Saara</a:t>
            </a:r>
            <a:r>
              <a:rPr lang="en" sz="1458" b="0" dirty="0">
                <a:solidFill>
                  <a:srgbClr val="595959"/>
                </a:solidFill>
              </a:rPr>
              <a:t> Hellström, </a:t>
            </a:r>
            <a:r>
              <a:rPr lang="en" sz="1458" b="0" dirty="0" err="1">
                <a:solidFill>
                  <a:srgbClr val="595959"/>
                </a:solidFill>
              </a:rPr>
              <a:t>Liina</a:t>
            </a:r>
            <a:r>
              <a:rPr lang="en" sz="1458" b="0" dirty="0">
                <a:solidFill>
                  <a:srgbClr val="595959"/>
                </a:solidFill>
              </a:rPr>
              <a:t> Repo, Valtteri </a:t>
            </a:r>
            <a:r>
              <a:rPr lang="en" sz="1458" b="0" dirty="0" err="1">
                <a:solidFill>
                  <a:srgbClr val="595959"/>
                </a:solidFill>
              </a:rPr>
              <a:t>Skantsi</a:t>
            </a:r>
            <a:r>
              <a:rPr lang="en" sz="1458" b="0" dirty="0">
                <a:solidFill>
                  <a:srgbClr val="595959"/>
                </a:solidFill>
              </a:rPr>
              <a:t> &amp; Veronika </a:t>
            </a:r>
            <a:r>
              <a:rPr lang="en" sz="1458" b="0" dirty="0" err="1">
                <a:solidFill>
                  <a:srgbClr val="595959"/>
                </a:solidFill>
              </a:rPr>
              <a:t>Laippala</a:t>
            </a:r>
            <a:r>
              <a:rPr lang="en" sz="2280" b="0" dirty="0">
                <a:solidFill>
                  <a:srgbClr val="595959"/>
                </a:solidFill>
              </a:rPr>
              <a:t> </a:t>
            </a:r>
            <a:endParaRPr sz="1100" dirty="0"/>
          </a:p>
        </p:txBody>
      </p:sp>
      <p:sp>
        <p:nvSpPr>
          <p:cNvPr id="203" name="Google Shape;203;p39"/>
          <p:cNvSpPr txBox="1">
            <a:spLocks noGrp="1"/>
          </p:cNvSpPr>
          <p:nvPr>
            <p:ph type="body" idx="2"/>
          </p:nvPr>
        </p:nvSpPr>
        <p:spPr>
          <a:xfrm>
            <a:off x="651013" y="3559329"/>
            <a:ext cx="5609019" cy="245755"/>
          </a:xfrm>
          <a:prstGeom prst="rect">
            <a:avLst/>
          </a:prstGeom>
          <a:noFill/>
          <a:ln>
            <a:noFill/>
          </a:ln>
        </p:spPr>
        <p:txBody>
          <a:bodyPr spcFirstLastPara="1" wrap="square" lIns="68575" tIns="34275" rIns="68575" bIns="34275" anchor="t" anchorCtr="0">
            <a:normAutofit/>
          </a:bodyPr>
          <a:lstStyle/>
          <a:p>
            <a:pPr marL="0" lvl="0" indent="0" algn="l" rtl="0">
              <a:lnSpc>
                <a:spcPct val="60000"/>
              </a:lnSpc>
              <a:spcBef>
                <a:spcPts val="0"/>
              </a:spcBef>
              <a:spcAft>
                <a:spcPts val="0"/>
              </a:spcAft>
              <a:buClr>
                <a:schemeClr val="dk1"/>
              </a:buClr>
              <a:buSzPts val="865"/>
              <a:buFont typeface="Arial"/>
              <a:buNone/>
            </a:pPr>
            <a:r>
              <a:rPr lang="en" sz="1531" dirty="0">
                <a:solidFill>
                  <a:srgbClr val="595959"/>
                </a:solidFill>
              </a:rPr>
              <a:t>University of Turku &amp; University of Oulu</a:t>
            </a:r>
            <a:endParaRPr sz="717" dirty="0"/>
          </a:p>
        </p:txBody>
      </p:sp>
      <p:sp>
        <p:nvSpPr>
          <p:cNvPr id="204" name="Google Shape;204;p39"/>
          <p:cNvSpPr txBox="1">
            <a:spLocks noGrp="1"/>
          </p:cNvSpPr>
          <p:nvPr>
            <p:ph type="ctrTitle"/>
          </p:nvPr>
        </p:nvSpPr>
        <p:spPr>
          <a:xfrm>
            <a:off x="651013" y="683101"/>
            <a:ext cx="7830000" cy="2063641"/>
          </a:xfrm>
          <a:prstGeom prst="rect">
            <a:avLst/>
          </a:prstGeom>
          <a:noFill/>
          <a:ln>
            <a:noFill/>
          </a:ln>
        </p:spPr>
        <p:txBody>
          <a:bodyPr spcFirstLastPara="1" wrap="square" lIns="68575" tIns="34275" rIns="68575" bIns="34275" anchor="ctr" anchorCtr="0">
            <a:normAutofit/>
          </a:bodyPr>
          <a:lstStyle/>
          <a:p>
            <a:pPr marL="0" lvl="0" indent="0" algn="ctr" rtl="0">
              <a:lnSpc>
                <a:spcPct val="115000"/>
              </a:lnSpc>
              <a:spcBef>
                <a:spcPts val="1200"/>
              </a:spcBef>
              <a:spcAft>
                <a:spcPts val="1200"/>
              </a:spcAft>
              <a:buClr>
                <a:schemeClr val="dk1"/>
              </a:buClr>
              <a:buSzPts val="1100"/>
              <a:buFont typeface="Arial"/>
              <a:buNone/>
            </a:pPr>
            <a:r>
              <a:rPr lang="en" sz="3100" dirty="0">
                <a:solidFill>
                  <a:schemeClr val="lt2"/>
                </a:solidFill>
              </a:rPr>
              <a:t>Exploring register universals on the unrestricted web</a:t>
            </a:r>
            <a:r>
              <a:rPr lang="en" sz="3100" b="0" dirty="0">
                <a:solidFill>
                  <a:schemeClr val="dk1"/>
                </a:solidFill>
              </a:rPr>
              <a:t> </a:t>
            </a:r>
            <a:endParaRPr sz="1100" dirty="0"/>
          </a:p>
        </p:txBody>
      </p:sp>
      <p:sp>
        <p:nvSpPr>
          <p:cNvPr id="205" name="Google Shape;205;p39"/>
          <p:cNvSpPr/>
          <p:nvPr/>
        </p:nvSpPr>
        <p:spPr>
          <a:xfrm rot="-2494629" flipH="1">
            <a:off x="193743" y="127006"/>
            <a:ext cx="3062710" cy="3062710"/>
          </a:xfrm>
          <a:prstGeom prst="arc">
            <a:avLst>
              <a:gd name="adj1" fmla="val 16200000"/>
              <a:gd name="adj2" fmla="val 0"/>
            </a:avLst>
          </a:prstGeom>
          <a:noFill/>
          <a:ln w="127000" cap="rnd" cmpd="sng">
            <a:solidFill>
              <a:srgbClr val="E0F7FA"/>
            </a:solidFill>
            <a:prstDash val="dash"/>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dk1"/>
              </a:solidFill>
              <a:latin typeface="Calibri"/>
              <a:ea typeface="Calibri"/>
              <a:cs typeface="Calibri"/>
              <a:sym typeface="Calibri"/>
            </a:endParaRPr>
          </a:p>
        </p:txBody>
      </p:sp>
      <p:pic>
        <p:nvPicPr>
          <p:cNvPr id="206" name="Google Shape;206;p39"/>
          <p:cNvPicPr preferRelativeResize="0"/>
          <p:nvPr/>
        </p:nvPicPr>
        <p:blipFill rotWithShape="1">
          <a:blip r:embed="rId3">
            <a:alphaModFix/>
          </a:blip>
          <a:srcRect t="-8340" b="8340"/>
          <a:stretch/>
        </p:blipFill>
        <p:spPr>
          <a:xfrm>
            <a:off x="651021" y="4052086"/>
            <a:ext cx="2497650" cy="5848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54"/>
          <p:cNvSpPr txBox="1">
            <a:spLocks noGrp="1"/>
          </p:cNvSpPr>
          <p:nvPr>
            <p:ph type="body" idx="1"/>
          </p:nvPr>
        </p:nvSpPr>
        <p:spPr>
          <a:xfrm>
            <a:off x="808521" y="1369219"/>
            <a:ext cx="7608900" cy="30525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endParaRPr/>
          </a:p>
        </p:txBody>
      </p:sp>
      <p:sp>
        <p:nvSpPr>
          <p:cNvPr id="324" name="Google Shape;324;p54"/>
          <p:cNvSpPr txBox="1">
            <a:spLocks noGrp="1"/>
          </p:cNvSpPr>
          <p:nvPr>
            <p:ph type="title"/>
          </p:nvPr>
        </p:nvSpPr>
        <p:spPr>
          <a:xfrm>
            <a:off x="808521" y="328613"/>
            <a:ext cx="7608900" cy="9393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endParaRPr/>
          </a:p>
        </p:txBody>
      </p:sp>
      <p:sp>
        <p:nvSpPr>
          <p:cNvPr id="325" name="Google Shape;325;p54"/>
          <p:cNvSpPr txBox="1"/>
          <p:nvPr/>
        </p:nvSpPr>
        <p:spPr>
          <a:xfrm>
            <a:off x="175225" y="4345725"/>
            <a:ext cx="7266000" cy="714011"/>
          </a:xfrm>
          <a:prstGeom prst="rect">
            <a:avLst/>
          </a:prstGeom>
          <a:noFill/>
          <a:ln>
            <a:noFill/>
          </a:ln>
        </p:spPr>
        <p:txBody>
          <a:bodyPr spcFirstLastPara="1" wrap="square" lIns="91425" tIns="91425" rIns="91425" bIns="91425" anchor="t" anchorCtr="0">
            <a:spAutoFit/>
          </a:bodyPr>
          <a:lstStyle/>
          <a:p>
            <a:pPr lvl="1"/>
            <a:r>
              <a:rPr lang="en" sz="800" dirty="0">
                <a:solidFill>
                  <a:schemeClr val="dk1"/>
                </a:solidFill>
              </a:rPr>
              <a:t>Besnier (1988)</a:t>
            </a:r>
            <a:endParaRPr sz="800" dirty="0">
              <a:solidFill>
                <a:schemeClr val="dk1"/>
              </a:solidFill>
            </a:endParaRPr>
          </a:p>
          <a:p>
            <a:pPr lvl="1"/>
            <a:r>
              <a:rPr lang="en" sz="800" dirty="0" err="1"/>
              <a:t>Biber</a:t>
            </a:r>
            <a:r>
              <a:rPr lang="en" sz="800" dirty="0"/>
              <a:t> &amp; Egbert </a:t>
            </a:r>
            <a:r>
              <a:rPr lang="en" sz="800" dirty="0">
                <a:solidFill>
                  <a:schemeClr val="dk1"/>
                </a:solidFill>
              </a:rPr>
              <a:t>(2016)</a:t>
            </a:r>
            <a:endParaRPr sz="800" dirty="0">
              <a:solidFill>
                <a:schemeClr val="dk1"/>
              </a:solidFill>
            </a:endParaRPr>
          </a:p>
          <a:p>
            <a:pPr marL="374904" lvl="1" indent="-374904">
              <a:lnSpc>
                <a:spcPct val="115000"/>
              </a:lnSpc>
            </a:pPr>
            <a:r>
              <a:rPr lang="en" sz="800" dirty="0" err="1">
                <a:solidFill>
                  <a:schemeClr val="dk1"/>
                </a:solidFill>
              </a:rPr>
              <a:t>Biber</a:t>
            </a:r>
            <a:r>
              <a:rPr lang="en" sz="800" dirty="0">
                <a:solidFill>
                  <a:schemeClr val="dk1"/>
                </a:solidFill>
              </a:rPr>
              <a:t> &amp; Egbert (2018)</a:t>
            </a:r>
            <a:endParaRPr sz="800" dirty="0">
              <a:solidFill>
                <a:schemeClr val="dk1"/>
              </a:solidFill>
            </a:endParaRPr>
          </a:p>
          <a:p>
            <a:pPr marL="374904" lvl="1" indent="-374904">
              <a:lnSpc>
                <a:spcPct val="115000"/>
              </a:lnSpc>
            </a:pPr>
            <a:r>
              <a:rPr lang="en" sz="800" dirty="0" err="1">
                <a:solidFill>
                  <a:schemeClr val="dk1"/>
                </a:solidFill>
              </a:rPr>
              <a:t>Kanoksilapatham</a:t>
            </a:r>
            <a:r>
              <a:rPr lang="en" sz="800" dirty="0">
                <a:solidFill>
                  <a:schemeClr val="dk1"/>
                </a:solidFill>
              </a:rPr>
              <a:t> (2007)</a:t>
            </a:r>
            <a:endParaRPr sz="800" dirty="0">
              <a:solidFill>
                <a:schemeClr val="dk1"/>
              </a:solidFill>
            </a:endParaRPr>
          </a:p>
        </p:txBody>
      </p:sp>
      <p:pic>
        <p:nvPicPr>
          <p:cNvPr id="326" name="Google Shape;326;p54"/>
          <p:cNvPicPr preferRelativeResize="0"/>
          <p:nvPr/>
        </p:nvPicPr>
        <p:blipFill>
          <a:blip r:embed="rId3">
            <a:alphaModFix/>
          </a:blip>
          <a:stretch>
            <a:fillRect/>
          </a:stretch>
        </p:blipFill>
        <p:spPr>
          <a:xfrm>
            <a:off x="0" y="102199"/>
            <a:ext cx="9143999" cy="4248150"/>
          </a:xfrm>
          <a:prstGeom prst="rect">
            <a:avLst/>
          </a:prstGeom>
          <a:noFill/>
          <a:ln>
            <a:noFill/>
          </a:ln>
        </p:spPr>
      </p:pic>
      <p:pic>
        <p:nvPicPr>
          <p:cNvPr id="327" name="Google Shape;327;p54"/>
          <p:cNvPicPr preferRelativeResize="0"/>
          <p:nvPr/>
        </p:nvPicPr>
        <p:blipFill>
          <a:blip r:embed="rId4">
            <a:alphaModFix/>
          </a:blip>
          <a:stretch>
            <a:fillRect/>
          </a:stretch>
        </p:blipFill>
        <p:spPr>
          <a:xfrm>
            <a:off x="0" y="-3"/>
            <a:ext cx="9143999" cy="4421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5"/>
          <p:cNvSpPr/>
          <p:nvPr/>
        </p:nvSpPr>
        <p:spPr>
          <a:xfrm>
            <a:off x="1" y="0"/>
            <a:ext cx="3125453" cy="5143500"/>
          </a:xfrm>
          <a:custGeom>
            <a:avLst/>
            <a:gdLst/>
            <a:ahLst/>
            <a:cxnLst/>
            <a:rect l="l" t="t" r="r" b="b"/>
            <a:pathLst>
              <a:path w="4167271" h="6858000"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rgbClr val="46BDC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33" name="Google Shape;333;p55"/>
          <p:cNvSpPr txBox="1">
            <a:spLocks noGrp="1"/>
          </p:cNvSpPr>
          <p:nvPr>
            <p:ph type="body" idx="1"/>
          </p:nvPr>
        </p:nvSpPr>
        <p:spPr>
          <a:xfrm>
            <a:off x="3257900" y="363500"/>
            <a:ext cx="5604300" cy="3951900"/>
          </a:xfrm>
          <a:prstGeom prst="rect">
            <a:avLst/>
          </a:prstGeom>
        </p:spPr>
        <p:txBody>
          <a:bodyPr spcFirstLastPara="1" wrap="square" lIns="68575" tIns="34275" rIns="68575" bIns="34275" anchor="t" anchorCtr="0">
            <a:normAutofit lnSpcReduction="20000"/>
          </a:bodyPr>
          <a:lstStyle/>
          <a:p>
            <a:pPr marL="0" lvl="0" indent="0" algn="l" rtl="0">
              <a:lnSpc>
                <a:spcPct val="115000"/>
              </a:lnSpc>
              <a:spcBef>
                <a:spcPts val="0"/>
              </a:spcBef>
              <a:spcAft>
                <a:spcPts val="0"/>
              </a:spcAft>
              <a:buClr>
                <a:schemeClr val="dk1"/>
              </a:buClr>
              <a:buSzPts val="1100"/>
              <a:buFont typeface="Arial"/>
              <a:buNone/>
            </a:pPr>
            <a:r>
              <a:rPr lang="en" sz="1200" b="1">
                <a:highlight>
                  <a:schemeClr val="lt1"/>
                </a:highlight>
              </a:rPr>
              <a:t>English:</a:t>
            </a:r>
            <a:endParaRPr sz="1200" b="1">
              <a:highlight>
                <a:schemeClr val="lt1"/>
              </a:highlight>
            </a:endParaRPr>
          </a:p>
          <a:p>
            <a:pPr marL="0" lvl="0" indent="0" algn="l" rtl="0">
              <a:lnSpc>
                <a:spcPct val="115000"/>
              </a:lnSpc>
              <a:spcBef>
                <a:spcPts val="0"/>
              </a:spcBef>
              <a:spcAft>
                <a:spcPts val="0"/>
              </a:spcAft>
              <a:buClr>
                <a:schemeClr val="dk1"/>
              </a:buClr>
              <a:buSzPts val="1100"/>
              <a:buFont typeface="Arial"/>
              <a:buNone/>
            </a:pPr>
            <a:r>
              <a:rPr lang="en" sz="1200">
                <a:highlight>
                  <a:srgbClr val="E0F7FA"/>
                </a:highlight>
              </a:rPr>
              <a:t>Gatland</a:t>
            </a:r>
            <a:r>
              <a:rPr lang="en" sz="1200"/>
              <a:t>, who </a:t>
            </a:r>
            <a:r>
              <a:rPr lang="en" sz="1200" b="1">
                <a:solidFill>
                  <a:srgbClr val="9900FF"/>
                </a:solidFill>
                <a:highlight>
                  <a:schemeClr val="lt1"/>
                </a:highlight>
              </a:rPr>
              <a:t>was unveiled</a:t>
            </a:r>
            <a:r>
              <a:rPr lang="en" sz="1200"/>
              <a:t> as the </a:t>
            </a:r>
            <a:r>
              <a:rPr lang="en" sz="1200" b="1">
                <a:solidFill>
                  <a:srgbClr val="FFC000"/>
                </a:solidFill>
              </a:rPr>
              <a:t>Lions'</a:t>
            </a:r>
            <a:r>
              <a:rPr lang="en" sz="1200" b="1">
                <a:solidFill>
                  <a:srgbClr val="9900FF"/>
                </a:solidFill>
              </a:rPr>
              <a:t> </a:t>
            </a:r>
            <a:r>
              <a:rPr lang="en" sz="1200"/>
              <a:t>boss earlier this week, </a:t>
            </a:r>
            <a:r>
              <a:rPr lang="en" sz="1200">
                <a:highlight>
                  <a:schemeClr val="lt1"/>
                </a:highlight>
              </a:rPr>
              <a:t>has hinted </a:t>
            </a:r>
            <a:r>
              <a:rPr lang="en" sz="1200" u="sng"/>
              <a:t>that </a:t>
            </a:r>
            <a:r>
              <a:rPr lang="en" sz="1200" b="1" u="sng">
                <a:solidFill>
                  <a:srgbClr val="46BDC6"/>
                </a:solidFill>
              </a:rPr>
              <a:t>outstanding</a:t>
            </a:r>
            <a:r>
              <a:rPr lang="en" sz="1200" u="sng"/>
              <a:t> club form could be enough to book a place </a:t>
            </a:r>
            <a:r>
              <a:rPr lang="en" sz="1200" u="sng">
                <a:highlight>
                  <a:srgbClr val="E0F7FA"/>
                </a:highlight>
              </a:rPr>
              <a:t>on the plane Down Under</a:t>
            </a:r>
            <a:r>
              <a:rPr lang="en" sz="1200"/>
              <a:t> </a:t>
            </a:r>
            <a:r>
              <a:rPr lang="en" sz="1200">
                <a:highlight>
                  <a:srgbClr val="E0F7FA"/>
                </a:highlight>
              </a:rPr>
              <a:t>with the likes of </a:t>
            </a:r>
            <a:r>
              <a:rPr lang="en" sz="1200" b="1">
                <a:solidFill>
                  <a:srgbClr val="46BDC6"/>
                </a:solidFill>
                <a:highlight>
                  <a:srgbClr val="E0F7FA"/>
                </a:highlight>
              </a:rPr>
              <a:t>former</a:t>
            </a:r>
            <a:r>
              <a:rPr lang="en" sz="1200">
                <a:highlight>
                  <a:srgbClr val="E0F7FA"/>
                </a:highlight>
              </a:rPr>
              <a:t> England internationals Jonny Wilkinson and Mike Tindall</a:t>
            </a:r>
            <a:r>
              <a:rPr lang="en" sz="1200"/>
              <a:t> </a:t>
            </a:r>
            <a:r>
              <a:rPr lang="en" sz="1200">
                <a:highlight>
                  <a:srgbClr val="E0F7FA"/>
                </a:highlight>
              </a:rPr>
              <a:t>on </a:t>
            </a:r>
            <a:r>
              <a:rPr lang="en" sz="1200" b="1">
                <a:solidFill>
                  <a:srgbClr val="FFC000"/>
                </a:solidFill>
                <a:highlight>
                  <a:srgbClr val="E0F7FA"/>
                </a:highlight>
              </a:rPr>
              <a:t>his</a:t>
            </a:r>
            <a:r>
              <a:rPr lang="en" sz="1200">
                <a:solidFill>
                  <a:srgbClr val="FFC000"/>
                </a:solidFill>
                <a:highlight>
                  <a:srgbClr val="E0F7FA"/>
                </a:highlight>
              </a:rPr>
              <a:t> </a:t>
            </a:r>
            <a:r>
              <a:rPr lang="en" sz="1200">
                <a:highlight>
                  <a:srgbClr val="E0F7FA"/>
                </a:highlight>
              </a:rPr>
              <a:t>radar.</a:t>
            </a:r>
            <a:endParaRPr sz="1200">
              <a:highlight>
                <a:srgbClr val="E0F7FA"/>
              </a:highlight>
            </a:endParaRPr>
          </a:p>
          <a:p>
            <a:pPr marL="0" lvl="0" indent="0" algn="l" rtl="0">
              <a:lnSpc>
                <a:spcPct val="115000"/>
              </a:lnSpc>
              <a:spcBef>
                <a:spcPts val="0"/>
              </a:spcBef>
              <a:spcAft>
                <a:spcPts val="0"/>
              </a:spcAft>
              <a:buClr>
                <a:schemeClr val="dk1"/>
              </a:buClr>
              <a:buSzPts val="1100"/>
              <a:buFont typeface="Arial"/>
              <a:buNone/>
            </a:pPr>
            <a:endParaRPr sz="1200">
              <a:highlight>
                <a:schemeClr val="lt1"/>
              </a:highlight>
            </a:endParaRPr>
          </a:p>
          <a:p>
            <a:pPr marL="0" lvl="0" indent="0" algn="l" rtl="0">
              <a:lnSpc>
                <a:spcPct val="115000"/>
              </a:lnSpc>
              <a:spcBef>
                <a:spcPts val="0"/>
              </a:spcBef>
              <a:spcAft>
                <a:spcPts val="0"/>
              </a:spcAft>
              <a:buClr>
                <a:schemeClr val="dk1"/>
              </a:buClr>
              <a:buSzPts val="1100"/>
              <a:buFont typeface="Arial"/>
              <a:buNone/>
            </a:pPr>
            <a:r>
              <a:rPr lang="en" sz="1200" b="1">
                <a:highlight>
                  <a:schemeClr val="lt1"/>
                </a:highlight>
              </a:rPr>
              <a:t>Finnish:</a:t>
            </a:r>
            <a:endParaRPr sz="1200" b="1">
              <a:highlight>
                <a:schemeClr val="lt1"/>
              </a:highlight>
            </a:endParaRPr>
          </a:p>
          <a:p>
            <a:pPr marL="0" lvl="0" indent="0" algn="l" rtl="0">
              <a:lnSpc>
                <a:spcPct val="115000"/>
              </a:lnSpc>
              <a:spcBef>
                <a:spcPts val="0"/>
              </a:spcBef>
              <a:spcAft>
                <a:spcPts val="0"/>
              </a:spcAft>
              <a:buClr>
                <a:schemeClr val="dk1"/>
              </a:buClr>
              <a:buSzPts val="1100"/>
              <a:buFont typeface="Arial"/>
              <a:buNone/>
            </a:pPr>
            <a:r>
              <a:rPr lang="en" sz="1200">
                <a:highlight>
                  <a:schemeClr val="lt1"/>
                </a:highlight>
              </a:rPr>
              <a:t>Oulussa </a:t>
            </a:r>
            <a:r>
              <a:rPr lang="en" sz="1200" b="1">
                <a:solidFill>
                  <a:srgbClr val="9900FF"/>
                </a:solidFill>
                <a:highlight>
                  <a:schemeClr val="lt1"/>
                </a:highlight>
              </a:rPr>
              <a:t>on opittu</a:t>
            </a:r>
            <a:r>
              <a:rPr lang="en" sz="1200">
                <a:highlight>
                  <a:schemeClr val="lt1"/>
                </a:highlight>
              </a:rPr>
              <a:t>, </a:t>
            </a:r>
            <a:r>
              <a:rPr lang="en" sz="1200" u="sng">
                <a:highlight>
                  <a:schemeClr val="lt1"/>
                </a:highlight>
              </a:rPr>
              <a:t>että </a:t>
            </a:r>
            <a:r>
              <a:rPr lang="en" sz="1200" b="1" u="sng">
                <a:solidFill>
                  <a:srgbClr val="46BDC6"/>
                </a:solidFill>
                <a:highlight>
                  <a:schemeClr val="lt1"/>
                </a:highlight>
              </a:rPr>
              <a:t>paras </a:t>
            </a:r>
            <a:r>
              <a:rPr lang="en" sz="1200" u="sng">
                <a:highlight>
                  <a:schemeClr val="lt1"/>
                </a:highlight>
              </a:rPr>
              <a:t>hetki neuvontaan on </a:t>
            </a:r>
            <a:r>
              <a:rPr lang="en" sz="1200" u="sng">
                <a:highlight>
                  <a:srgbClr val="E0F7FA"/>
                </a:highlight>
              </a:rPr>
              <a:t>heti </a:t>
            </a:r>
            <a:r>
              <a:rPr lang="en" sz="1200" b="1" u="sng">
                <a:solidFill>
                  <a:srgbClr val="FFC000"/>
                </a:solidFill>
                <a:highlight>
                  <a:srgbClr val="E0F7FA"/>
                </a:highlight>
              </a:rPr>
              <a:t>rakennushankkeen </a:t>
            </a:r>
            <a:r>
              <a:rPr lang="en" sz="1200" u="sng">
                <a:highlight>
                  <a:srgbClr val="E0F7FA"/>
                </a:highlight>
              </a:rPr>
              <a:t>alussa</a:t>
            </a:r>
            <a:r>
              <a:rPr lang="en" sz="1200">
                <a:highlight>
                  <a:schemeClr val="lt1"/>
                </a:highlight>
              </a:rPr>
              <a:t>, kun vasta </a:t>
            </a:r>
            <a:r>
              <a:rPr lang="en" sz="1200" b="1">
                <a:solidFill>
                  <a:srgbClr val="9900FF"/>
                </a:solidFill>
                <a:highlight>
                  <a:schemeClr val="lt1"/>
                </a:highlight>
              </a:rPr>
              <a:t>mietitään </a:t>
            </a:r>
            <a:r>
              <a:rPr lang="en" sz="1200">
                <a:highlight>
                  <a:schemeClr val="lt1"/>
                </a:highlight>
              </a:rPr>
              <a:t>valintoja.</a:t>
            </a:r>
            <a:endParaRPr sz="1200">
              <a:highlight>
                <a:schemeClr val="lt1"/>
              </a:highlight>
            </a:endParaRPr>
          </a:p>
          <a:p>
            <a:pPr marL="0" lvl="0" indent="0" algn="l" rtl="0">
              <a:lnSpc>
                <a:spcPct val="115000"/>
              </a:lnSpc>
              <a:spcBef>
                <a:spcPts val="0"/>
              </a:spcBef>
              <a:spcAft>
                <a:spcPts val="0"/>
              </a:spcAft>
              <a:buClr>
                <a:schemeClr val="dk1"/>
              </a:buClr>
              <a:buSzPts val="1100"/>
              <a:buFont typeface="Arial"/>
              <a:buNone/>
            </a:pPr>
            <a:endParaRPr sz="1200">
              <a:highlight>
                <a:schemeClr val="lt1"/>
              </a:highlight>
            </a:endParaRPr>
          </a:p>
          <a:p>
            <a:pPr marL="0" lvl="0" indent="0" algn="l" rtl="0">
              <a:lnSpc>
                <a:spcPct val="115000"/>
              </a:lnSpc>
              <a:spcBef>
                <a:spcPts val="0"/>
              </a:spcBef>
              <a:spcAft>
                <a:spcPts val="0"/>
              </a:spcAft>
              <a:buClr>
                <a:schemeClr val="dk1"/>
              </a:buClr>
              <a:buSzPts val="1100"/>
              <a:buFont typeface="Arial"/>
              <a:buNone/>
            </a:pPr>
            <a:r>
              <a:rPr lang="en" sz="1100">
                <a:solidFill>
                  <a:schemeClr val="accent5"/>
                </a:solidFill>
                <a:highlight>
                  <a:schemeClr val="lt1"/>
                </a:highlight>
              </a:rPr>
              <a:t>[It has been learned in Oulu that the best time for counseling is right at the beginning of a construction project, when choices are just being considered.]</a:t>
            </a:r>
            <a:endParaRPr sz="1100">
              <a:highlight>
                <a:schemeClr val="lt1"/>
              </a:highlight>
            </a:endParaRPr>
          </a:p>
          <a:p>
            <a:pPr marL="0" lvl="0" indent="0" algn="l" rtl="0">
              <a:lnSpc>
                <a:spcPct val="115000"/>
              </a:lnSpc>
              <a:spcBef>
                <a:spcPts val="0"/>
              </a:spcBef>
              <a:spcAft>
                <a:spcPts val="0"/>
              </a:spcAft>
              <a:buClr>
                <a:schemeClr val="dk1"/>
              </a:buClr>
              <a:buSzPts val="1100"/>
              <a:buFont typeface="Arial"/>
              <a:buNone/>
            </a:pPr>
            <a:endParaRPr sz="1200">
              <a:highlight>
                <a:schemeClr val="lt1"/>
              </a:highlight>
            </a:endParaRPr>
          </a:p>
          <a:p>
            <a:pPr marL="0" lvl="0" indent="0" algn="l" rtl="0">
              <a:lnSpc>
                <a:spcPct val="115000"/>
              </a:lnSpc>
              <a:spcBef>
                <a:spcPts val="0"/>
              </a:spcBef>
              <a:spcAft>
                <a:spcPts val="0"/>
              </a:spcAft>
              <a:buClr>
                <a:schemeClr val="dk1"/>
              </a:buClr>
              <a:buSzPts val="1100"/>
              <a:buFont typeface="Arial"/>
              <a:buNone/>
            </a:pPr>
            <a:r>
              <a:rPr lang="en" sz="1200" b="1">
                <a:highlight>
                  <a:schemeClr val="lt1"/>
                </a:highlight>
              </a:rPr>
              <a:t>French:</a:t>
            </a:r>
            <a:endParaRPr sz="1200" b="1">
              <a:highlight>
                <a:schemeClr val="lt1"/>
              </a:highlight>
            </a:endParaRPr>
          </a:p>
          <a:p>
            <a:pPr marL="0" lvl="0" indent="0" algn="l" rtl="0">
              <a:lnSpc>
                <a:spcPct val="115000"/>
              </a:lnSpc>
              <a:spcBef>
                <a:spcPts val="0"/>
              </a:spcBef>
              <a:spcAft>
                <a:spcPts val="0"/>
              </a:spcAft>
              <a:buClr>
                <a:schemeClr val="dk1"/>
              </a:buClr>
              <a:buSzPts val="1100"/>
              <a:buFont typeface="Arial"/>
              <a:buNone/>
            </a:pPr>
            <a:r>
              <a:rPr lang="en" sz="1200">
                <a:highlight>
                  <a:srgbClr val="E0F7FA"/>
                </a:highlight>
              </a:rPr>
              <a:t>De même</a:t>
            </a:r>
            <a:r>
              <a:rPr lang="en" sz="1200"/>
              <a:t>, </a:t>
            </a:r>
            <a:r>
              <a:rPr lang="en" sz="1200">
                <a:highlight>
                  <a:srgbClr val="E0F7FA"/>
                </a:highlight>
              </a:rPr>
              <a:t>aucune date d'interdiction</a:t>
            </a:r>
            <a:r>
              <a:rPr lang="en" sz="1200"/>
              <a:t> </a:t>
            </a:r>
            <a:r>
              <a:rPr lang="en" sz="1200">
                <a:highlight>
                  <a:srgbClr val="E0F7FA"/>
                </a:highlight>
              </a:rPr>
              <a:t>de ce métal</a:t>
            </a:r>
            <a:r>
              <a:rPr lang="en" sz="1200"/>
              <a:t> </a:t>
            </a:r>
            <a:r>
              <a:rPr lang="en" sz="1200">
                <a:highlight>
                  <a:srgbClr val="E0F7FA"/>
                </a:highlight>
              </a:rPr>
              <a:t>dans les amalgames </a:t>
            </a:r>
            <a:r>
              <a:rPr lang="en" sz="1200" b="1">
                <a:solidFill>
                  <a:srgbClr val="4DD0E1"/>
                </a:solidFill>
                <a:highlight>
                  <a:srgbClr val="E0F7FA"/>
                </a:highlight>
              </a:rPr>
              <a:t>dentaires</a:t>
            </a:r>
            <a:r>
              <a:rPr lang="en" sz="1200">
                <a:highlight>
                  <a:schemeClr val="lt1"/>
                </a:highlight>
              </a:rPr>
              <a:t> </a:t>
            </a:r>
            <a:r>
              <a:rPr lang="en" sz="1200"/>
              <a:t>n'</a:t>
            </a:r>
            <a:r>
              <a:rPr lang="en" sz="1200" b="1">
                <a:solidFill>
                  <a:srgbClr val="9900FF"/>
                </a:solidFill>
              </a:rPr>
              <a:t>a été précisée</a:t>
            </a:r>
            <a:r>
              <a:rPr lang="en" sz="1200"/>
              <a:t>, </a:t>
            </a:r>
            <a:r>
              <a:rPr lang="en" sz="1200">
                <a:highlight>
                  <a:srgbClr val="E0F7FA"/>
                </a:highlight>
              </a:rPr>
              <a:t>sous la pression du lobby des dentistes qui ont cependant admis </a:t>
            </a:r>
            <a:r>
              <a:rPr lang="en" sz="1200" u="sng">
                <a:highlight>
                  <a:srgbClr val="E0F7FA"/>
                </a:highlight>
              </a:rPr>
              <a:t>que </a:t>
            </a:r>
            <a:r>
              <a:rPr lang="en" sz="1200" b="1" u="sng">
                <a:solidFill>
                  <a:srgbClr val="FFC000"/>
                </a:solidFill>
                <a:highlight>
                  <a:srgbClr val="E0F7FA"/>
                </a:highlight>
              </a:rPr>
              <a:t>son</a:t>
            </a:r>
            <a:r>
              <a:rPr lang="en" sz="1200" u="sng">
                <a:highlight>
                  <a:srgbClr val="E0F7FA"/>
                </a:highlight>
              </a:rPr>
              <a:t> utilisation doit diminuer</a:t>
            </a:r>
            <a:r>
              <a:rPr lang="en" sz="1200">
                <a:highlight>
                  <a:srgbClr val="E0F7FA"/>
                </a:highlight>
              </a:rPr>
              <a:t>.</a:t>
            </a:r>
            <a:endParaRPr sz="1200">
              <a:highlight>
                <a:srgbClr val="E0F7FA"/>
              </a:highlight>
            </a:endParaRPr>
          </a:p>
          <a:p>
            <a:pPr marL="0" lvl="0" indent="0" algn="l" rtl="0">
              <a:lnSpc>
                <a:spcPct val="115000"/>
              </a:lnSpc>
              <a:spcBef>
                <a:spcPts val="0"/>
              </a:spcBef>
              <a:spcAft>
                <a:spcPts val="0"/>
              </a:spcAft>
              <a:buClr>
                <a:schemeClr val="dk1"/>
              </a:buClr>
              <a:buSzPts val="1100"/>
              <a:buFont typeface="Arial"/>
              <a:buNone/>
            </a:pPr>
            <a:endParaRPr sz="1200" u="sng">
              <a:highlight>
                <a:schemeClr val="lt1"/>
              </a:highlight>
            </a:endParaRPr>
          </a:p>
          <a:p>
            <a:pPr marL="0" lvl="0" indent="0" algn="l" rtl="0">
              <a:lnSpc>
                <a:spcPct val="115000"/>
              </a:lnSpc>
              <a:spcBef>
                <a:spcPts val="0"/>
              </a:spcBef>
              <a:spcAft>
                <a:spcPts val="0"/>
              </a:spcAft>
              <a:buClr>
                <a:schemeClr val="dk1"/>
              </a:buClr>
              <a:buSzPts val="1100"/>
              <a:buFont typeface="Arial"/>
              <a:buNone/>
            </a:pPr>
            <a:r>
              <a:rPr lang="en" sz="1100">
                <a:solidFill>
                  <a:schemeClr val="accent5"/>
                </a:solidFill>
                <a:highlight>
                  <a:schemeClr val="lt1"/>
                </a:highlight>
              </a:rPr>
              <a:t>[Similarly, no date for the ban of this metal in dental amalgams has been specified under the pressure from the lobby of dentists who have admitted, however, that its use must decrease.] </a:t>
            </a:r>
            <a:endParaRPr sz="1091">
              <a:solidFill>
                <a:schemeClr val="accent5"/>
              </a:solidFill>
              <a:highlight>
                <a:schemeClr val="lt1"/>
              </a:highlight>
            </a:endParaRPr>
          </a:p>
        </p:txBody>
      </p:sp>
      <p:sp>
        <p:nvSpPr>
          <p:cNvPr id="334" name="Google Shape;334;p55"/>
          <p:cNvSpPr txBox="1">
            <a:spLocks noGrp="1"/>
          </p:cNvSpPr>
          <p:nvPr>
            <p:ph type="title"/>
          </p:nvPr>
        </p:nvSpPr>
        <p:spPr>
          <a:xfrm>
            <a:off x="152750" y="1952700"/>
            <a:ext cx="2645700" cy="1238100"/>
          </a:xfrm>
          <a:prstGeom prst="rect">
            <a:avLst/>
          </a:prstGeom>
        </p:spPr>
        <p:txBody>
          <a:bodyPr spcFirstLastPara="1" wrap="square" lIns="68575" tIns="34275" rIns="68575" bIns="34275" anchor="ctr" anchorCtr="0">
            <a:normAutofit fontScale="90000"/>
          </a:bodyPr>
          <a:lstStyle/>
          <a:p>
            <a:pPr marL="0" lvl="0" indent="0" algn="ctr" rtl="0">
              <a:lnSpc>
                <a:spcPct val="100000"/>
              </a:lnSpc>
              <a:spcBef>
                <a:spcPts val="0"/>
              </a:spcBef>
              <a:spcAft>
                <a:spcPts val="0"/>
              </a:spcAft>
              <a:buClr>
                <a:schemeClr val="dk1"/>
              </a:buClr>
              <a:buSzPct val="36666"/>
              <a:buFont typeface="Arial"/>
              <a:buNone/>
            </a:pPr>
            <a:r>
              <a:rPr lang="en">
                <a:solidFill>
                  <a:schemeClr val="lt2"/>
                </a:solidFill>
              </a:rPr>
              <a:t>Examples of informational features</a:t>
            </a:r>
            <a:endParaRPr>
              <a:solidFill>
                <a:schemeClr val="lt2"/>
              </a:solidFill>
            </a:endParaRPr>
          </a:p>
        </p:txBody>
      </p:sp>
      <p:sp>
        <p:nvSpPr>
          <p:cNvPr id="335" name="Google Shape;335;p55"/>
          <p:cNvSpPr/>
          <p:nvPr/>
        </p:nvSpPr>
        <p:spPr>
          <a:xfrm>
            <a:off x="3257900" y="4315375"/>
            <a:ext cx="4026900" cy="558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100" u="sng">
                <a:highlight>
                  <a:schemeClr val="lt1"/>
                </a:highlight>
              </a:rPr>
              <a:t>clausal complement,</a:t>
            </a:r>
            <a:r>
              <a:rPr lang="en" sz="1100"/>
              <a:t> </a:t>
            </a:r>
            <a:r>
              <a:rPr lang="en" sz="1100">
                <a:highlight>
                  <a:srgbClr val="E0F7FA"/>
                </a:highlight>
              </a:rPr>
              <a:t>nominal constructions</a:t>
            </a:r>
            <a:r>
              <a:rPr lang="en" sz="1100"/>
              <a:t>, </a:t>
            </a:r>
            <a:r>
              <a:rPr lang="en" sz="1100" b="1">
                <a:solidFill>
                  <a:srgbClr val="9900FF"/>
                </a:solidFill>
              </a:rPr>
              <a:t>passive voice</a:t>
            </a:r>
            <a:r>
              <a:rPr lang="en" sz="1100"/>
              <a:t>, </a:t>
            </a:r>
            <a:r>
              <a:rPr lang="en" sz="1100" b="1">
                <a:solidFill>
                  <a:srgbClr val="46BDC6"/>
                </a:solidFill>
              </a:rPr>
              <a:t>adjective</a:t>
            </a:r>
            <a:r>
              <a:rPr lang="en" sz="1100">
                <a:solidFill>
                  <a:schemeClr val="dk1"/>
                </a:solidFill>
              </a:rPr>
              <a:t>, </a:t>
            </a:r>
            <a:r>
              <a:rPr lang="en" sz="1100" b="1">
                <a:solidFill>
                  <a:srgbClr val="FFC000"/>
                </a:solidFill>
              </a:rPr>
              <a:t>possessive expression</a:t>
            </a:r>
            <a:endParaRPr sz="1000">
              <a:solidFill>
                <a:srgbClr val="FFC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7"/>
          <p:cNvSpPr txBox="1">
            <a:spLocks noGrp="1"/>
          </p:cNvSpPr>
          <p:nvPr>
            <p:ph type="body" idx="1"/>
          </p:nvPr>
        </p:nvSpPr>
        <p:spPr>
          <a:xfrm>
            <a:off x="808521" y="1369219"/>
            <a:ext cx="7608900" cy="30525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endParaRPr/>
          </a:p>
        </p:txBody>
      </p:sp>
      <p:sp>
        <p:nvSpPr>
          <p:cNvPr id="348" name="Google Shape;348;p57"/>
          <p:cNvSpPr txBox="1">
            <a:spLocks noGrp="1"/>
          </p:cNvSpPr>
          <p:nvPr>
            <p:ph type="title"/>
          </p:nvPr>
        </p:nvSpPr>
        <p:spPr>
          <a:xfrm>
            <a:off x="808521" y="328613"/>
            <a:ext cx="7608900" cy="9393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endParaRPr/>
          </a:p>
        </p:txBody>
      </p:sp>
      <p:sp>
        <p:nvSpPr>
          <p:cNvPr id="349" name="Google Shape;349;p57"/>
          <p:cNvSpPr txBox="1"/>
          <p:nvPr/>
        </p:nvSpPr>
        <p:spPr>
          <a:xfrm>
            <a:off x="78675" y="4474750"/>
            <a:ext cx="7434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dirty="0" err="1">
                <a:solidFill>
                  <a:schemeClr val="dk1"/>
                </a:solidFill>
              </a:rPr>
              <a:t>Biber</a:t>
            </a:r>
            <a:r>
              <a:rPr lang="en" sz="800" dirty="0">
                <a:solidFill>
                  <a:schemeClr val="dk1"/>
                </a:solidFill>
              </a:rPr>
              <a:t> &amp; Egbert (2016)</a:t>
            </a:r>
            <a:endParaRPr sz="800" dirty="0">
              <a:solidFill>
                <a:schemeClr val="dk1"/>
              </a:solidFill>
            </a:endParaRPr>
          </a:p>
          <a:p>
            <a:pPr marL="0" lvl="0" indent="0" algn="l" rtl="0">
              <a:spcBef>
                <a:spcPts val="0"/>
              </a:spcBef>
              <a:spcAft>
                <a:spcPts val="0"/>
              </a:spcAft>
              <a:buClr>
                <a:schemeClr val="dk1"/>
              </a:buClr>
              <a:buSzPts val="1100"/>
              <a:buFont typeface="Arial"/>
              <a:buNone/>
            </a:pPr>
            <a:r>
              <a:rPr lang="en" sz="800" dirty="0" err="1">
                <a:solidFill>
                  <a:schemeClr val="dk1"/>
                </a:solidFill>
                <a:highlight>
                  <a:schemeClr val="lt1"/>
                </a:highlight>
              </a:rPr>
              <a:t>Parodi</a:t>
            </a:r>
            <a:r>
              <a:rPr lang="en" sz="800" dirty="0">
                <a:solidFill>
                  <a:schemeClr val="dk1"/>
                </a:solidFill>
                <a:highlight>
                  <a:schemeClr val="lt1"/>
                </a:highlight>
              </a:rPr>
              <a:t> (2007)</a:t>
            </a:r>
            <a:endParaRPr sz="800" dirty="0">
              <a:solidFill>
                <a:schemeClr val="dk1"/>
              </a:solidFill>
              <a:highlight>
                <a:schemeClr val="lt1"/>
              </a:highlight>
            </a:endParaRPr>
          </a:p>
        </p:txBody>
      </p:sp>
      <p:pic>
        <p:nvPicPr>
          <p:cNvPr id="350" name="Google Shape;350;p57"/>
          <p:cNvPicPr preferRelativeResize="0"/>
          <p:nvPr/>
        </p:nvPicPr>
        <p:blipFill>
          <a:blip r:embed="rId3">
            <a:alphaModFix/>
          </a:blip>
          <a:stretch>
            <a:fillRect/>
          </a:stretch>
        </p:blipFill>
        <p:spPr>
          <a:xfrm>
            <a:off x="0" y="102199"/>
            <a:ext cx="9143999" cy="4301275"/>
          </a:xfrm>
          <a:prstGeom prst="rect">
            <a:avLst/>
          </a:prstGeom>
          <a:noFill/>
          <a:ln>
            <a:noFill/>
          </a:ln>
        </p:spPr>
      </p:pic>
      <p:pic>
        <p:nvPicPr>
          <p:cNvPr id="351" name="Google Shape;351;p57"/>
          <p:cNvPicPr preferRelativeResize="0"/>
          <p:nvPr/>
        </p:nvPicPr>
        <p:blipFill>
          <a:blip r:embed="rId4">
            <a:alphaModFix/>
          </a:blip>
          <a:stretch>
            <a:fillRect/>
          </a:stretch>
        </p:blipFill>
        <p:spPr>
          <a:xfrm>
            <a:off x="0" y="2"/>
            <a:ext cx="9144001" cy="4421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8"/>
          <p:cNvSpPr/>
          <p:nvPr/>
        </p:nvSpPr>
        <p:spPr>
          <a:xfrm>
            <a:off x="3281300" y="4094375"/>
            <a:ext cx="3966000" cy="789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8"/>
          <p:cNvSpPr/>
          <p:nvPr/>
        </p:nvSpPr>
        <p:spPr>
          <a:xfrm>
            <a:off x="1" y="0"/>
            <a:ext cx="3125453" cy="5143500"/>
          </a:xfrm>
          <a:custGeom>
            <a:avLst/>
            <a:gdLst/>
            <a:ahLst/>
            <a:cxnLst/>
            <a:rect l="l" t="t" r="r" b="b"/>
            <a:pathLst>
              <a:path w="4167271" h="6858000"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rgbClr val="46BDC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58" name="Google Shape;358;p58"/>
          <p:cNvSpPr txBox="1">
            <a:spLocks noGrp="1"/>
          </p:cNvSpPr>
          <p:nvPr>
            <p:ph type="body" idx="1"/>
          </p:nvPr>
        </p:nvSpPr>
        <p:spPr>
          <a:xfrm>
            <a:off x="3281300" y="322275"/>
            <a:ext cx="5448600" cy="3772200"/>
          </a:xfrm>
          <a:prstGeom prst="rect">
            <a:avLst/>
          </a:prstGeom>
        </p:spPr>
        <p:txBody>
          <a:bodyPr spcFirstLastPara="1" wrap="square" lIns="68575" tIns="34275" rIns="68575" bIns="3427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50" b="1">
                <a:highlight>
                  <a:schemeClr val="lt1"/>
                </a:highlight>
              </a:rPr>
              <a:t>Finnish:</a:t>
            </a:r>
            <a:endParaRPr sz="1250" b="1">
              <a:highlight>
                <a:schemeClr val="lt1"/>
              </a:highlight>
            </a:endParaRPr>
          </a:p>
          <a:p>
            <a:pPr marL="0" lvl="0" indent="0" algn="l" rtl="0">
              <a:lnSpc>
                <a:spcPct val="115000"/>
              </a:lnSpc>
              <a:spcBef>
                <a:spcPts val="0"/>
              </a:spcBef>
              <a:spcAft>
                <a:spcPts val="0"/>
              </a:spcAft>
              <a:buClr>
                <a:schemeClr val="dk1"/>
              </a:buClr>
              <a:buSzPts val="1100"/>
              <a:buFont typeface="Arial"/>
              <a:buNone/>
            </a:pPr>
            <a:r>
              <a:rPr lang="en" sz="1200" b="1">
                <a:solidFill>
                  <a:srgbClr val="FF0000"/>
                </a:solidFill>
                <a:highlight>
                  <a:schemeClr val="lt1"/>
                </a:highlight>
              </a:rPr>
              <a:t>Olen</a:t>
            </a:r>
            <a:r>
              <a:rPr lang="en" sz="1200">
                <a:highlight>
                  <a:schemeClr val="lt1"/>
                </a:highlight>
              </a:rPr>
              <a:t> </a:t>
            </a:r>
            <a:r>
              <a:rPr lang="en" sz="1200" b="1">
                <a:solidFill>
                  <a:srgbClr val="99B400"/>
                </a:solidFill>
                <a:highlight>
                  <a:schemeClr val="lt1"/>
                </a:highlight>
              </a:rPr>
              <a:t>sitä</a:t>
            </a:r>
            <a:r>
              <a:rPr lang="en" sz="1200">
                <a:highlight>
                  <a:schemeClr val="lt1"/>
                </a:highlight>
              </a:rPr>
              <a:t> mieltä, että ihmiset </a:t>
            </a:r>
            <a:r>
              <a:rPr lang="en" sz="1200" b="1">
                <a:solidFill>
                  <a:srgbClr val="FF00FF"/>
                </a:solidFill>
                <a:highlight>
                  <a:schemeClr val="lt1"/>
                </a:highlight>
              </a:rPr>
              <a:t>voisivat</a:t>
            </a:r>
            <a:r>
              <a:rPr lang="en" sz="1200">
                <a:highlight>
                  <a:schemeClr val="lt1"/>
                </a:highlight>
              </a:rPr>
              <a:t> peremmin [sic], jos </a:t>
            </a:r>
            <a:r>
              <a:rPr lang="en" sz="1200" b="1">
                <a:solidFill>
                  <a:srgbClr val="FF00FF"/>
                </a:solidFill>
                <a:highlight>
                  <a:schemeClr val="lt1"/>
                </a:highlight>
              </a:rPr>
              <a:t>tekisivät</a:t>
            </a:r>
            <a:r>
              <a:rPr lang="en" sz="1200">
                <a:highlight>
                  <a:schemeClr val="lt1"/>
                </a:highlight>
              </a:rPr>
              <a:t> enemmän </a:t>
            </a:r>
            <a:r>
              <a:rPr lang="en" sz="1200" b="1">
                <a:solidFill>
                  <a:srgbClr val="46BDC6"/>
                </a:solidFill>
                <a:highlight>
                  <a:schemeClr val="lt1"/>
                </a:highlight>
              </a:rPr>
              <a:t>meditatiivisia</a:t>
            </a:r>
            <a:r>
              <a:rPr lang="en" sz="1200">
                <a:highlight>
                  <a:schemeClr val="lt1"/>
                </a:highlight>
              </a:rPr>
              <a:t> asioita ja ylipäätään asioita käsillään: </a:t>
            </a:r>
            <a:r>
              <a:rPr lang="en" sz="1200">
                <a:highlight>
                  <a:srgbClr val="FFF2CC"/>
                </a:highlight>
              </a:rPr>
              <a:t>golfissa </a:t>
            </a:r>
            <a:r>
              <a:rPr lang="en" sz="1200" b="1">
                <a:solidFill>
                  <a:srgbClr val="FF0000"/>
                </a:solidFill>
                <a:highlight>
                  <a:srgbClr val="FFF2CC"/>
                </a:highlight>
              </a:rPr>
              <a:t>on</a:t>
            </a:r>
            <a:r>
              <a:rPr lang="en" sz="1200">
                <a:highlight>
                  <a:srgbClr val="FFF2CC"/>
                </a:highlight>
              </a:rPr>
              <a:t> </a:t>
            </a:r>
            <a:r>
              <a:rPr lang="en" sz="1200" b="1">
                <a:solidFill>
                  <a:srgbClr val="99B400"/>
                </a:solidFill>
                <a:highlight>
                  <a:srgbClr val="FFF2CC"/>
                </a:highlight>
              </a:rPr>
              <a:t>molemmat</a:t>
            </a:r>
            <a:r>
              <a:rPr lang="en" sz="1200">
                <a:highlight>
                  <a:srgbClr val="FFF2CC"/>
                </a:highlight>
              </a:rPr>
              <a:t> aspektit mukana</a:t>
            </a:r>
            <a:r>
              <a:rPr lang="en" sz="1200">
                <a:highlight>
                  <a:schemeClr val="lt1"/>
                </a:highlight>
              </a:rPr>
              <a:t>!</a:t>
            </a:r>
            <a:endParaRPr sz="1100">
              <a:solidFill>
                <a:schemeClr val="accent5"/>
              </a:solidFill>
              <a:highlight>
                <a:schemeClr val="lt1"/>
              </a:highlight>
            </a:endParaRPr>
          </a:p>
          <a:p>
            <a:pPr marL="0" lvl="0" indent="0" algn="l" rtl="0">
              <a:lnSpc>
                <a:spcPct val="115000"/>
              </a:lnSpc>
              <a:spcBef>
                <a:spcPts val="1000"/>
              </a:spcBef>
              <a:spcAft>
                <a:spcPts val="0"/>
              </a:spcAft>
              <a:buClr>
                <a:schemeClr val="dk1"/>
              </a:buClr>
              <a:buSzPts val="1100"/>
              <a:buFont typeface="Arial"/>
              <a:buNone/>
            </a:pPr>
            <a:r>
              <a:rPr lang="en" sz="1100">
                <a:solidFill>
                  <a:schemeClr val="accent5"/>
                </a:solidFill>
                <a:highlight>
                  <a:schemeClr val="lt1"/>
                </a:highlight>
              </a:rPr>
              <a:t>[In my opinion, people would feel better if they did more meditative things and generally things with their hands: golf includes both aspects!]</a:t>
            </a:r>
            <a:endParaRPr sz="1150" b="1">
              <a:solidFill>
                <a:srgbClr val="99B400"/>
              </a:solidFill>
              <a:highlight>
                <a:schemeClr val="lt1"/>
              </a:highlight>
            </a:endParaRPr>
          </a:p>
          <a:p>
            <a:pPr marL="0" lvl="0" indent="0" algn="l" rtl="0">
              <a:lnSpc>
                <a:spcPct val="115000"/>
              </a:lnSpc>
              <a:spcBef>
                <a:spcPts val="0"/>
              </a:spcBef>
              <a:spcAft>
                <a:spcPts val="0"/>
              </a:spcAft>
              <a:buNone/>
            </a:pPr>
            <a:endParaRPr sz="1200" b="1">
              <a:highlight>
                <a:schemeClr val="lt1"/>
              </a:highlight>
            </a:endParaRPr>
          </a:p>
          <a:p>
            <a:pPr marL="0" lvl="0" indent="0" algn="l" rtl="0">
              <a:lnSpc>
                <a:spcPct val="115000"/>
              </a:lnSpc>
              <a:spcBef>
                <a:spcPts val="0"/>
              </a:spcBef>
              <a:spcAft>
                <a:spcPts val="0"/>
              </a:spcAft>
              <a:buNone/>
            </a:pPr>
            <a:r>
              <a:rPr lang="en" sz="1200" b="1">
                <a:highlight>
                  <a:schemeClr val="lt1"/>
                </a:highlight>
              </a:rPr>
              <a:t>French:</a:t>
            </a:r>
            <a:endParaRPr sz="1200" b="1">
              <a:highlight>
                <a:schemeClr val="lt1"/>
              </a:highlight>
            </a:endParaRPr>
          </a:p>
          <a:p>
            <a:pPr marL="0" lvl="0" indent="0" algn="l" rtl="0">
              <a:lnSpc>
                <a:spcPct val="115000"/>
              </a:lnSpc>
              <a:spcBef>
                <a:spcPts val="0"/>
              </a:spcBef>
              <a:spcAft>
                <a:spcPts val="0"/>
              </a:spcAft>
              <a:buNone/>
            </a:pPr>
            <a:r>
              <a:rPr lang="en" sz="1200">
                <a:highlight>
                  <a:schemeClr val="lt1"/>
                </a:highlight>
              </a:rPr>
              <a:t>Et </a:t>
            </a:r>
            <a:r>
              <a:rPr lang="en" sz="1200" b="1">
                <a:solidFill>
                  <a:srgbClr val="99B400"/>
                </a:solidFill>
                <a:highlight>
                  <a:srgbClr val="D9EAD3"/>
                </a:highlight>
              </a:rPr>
              <a:t>ce</a:t>
            </a:r>
            <a:r>
              <a:rPr lang="en" sz="1200">
                <a:highlight>
                  <a:srgbClr val="D9EAD3"/>
                </a:highlight>
              </a:rPr>
              <a:t> qui</a:t>
            </a:r>
            <a:r>
              <a:rPr lang="en" sz="1200">
                <a:highlight>
                  <a:schemeClr val="lt1"/>
                </a:highlight>
              </a:rPr>
              <a:t> </a:t>
            </a:r>
            <a:r>
              <a:rPr lang="en" sz="1200" b="1">
                <a:solidFill>
                  <a:srgbClr val="99B400"/>
                </a:solidFill>
                <a:highlight>
                  <a:schemeClr val="lt1"/>
                </a:highlight>
              </a:rPr>
              <a:t>me</a:t>
            </a:r>
            <a:r>
              <a:rPr lang="en" sz="1200">
                <a:solidFill>
                  <a:srgbClr val="99B400"/>
                </a:solidFill>
                <a:highlight>
                  <a:schemeClr val="lt1"/>
                </a:highlight>
              </a:rPr>
              <a:t> </a:t>
            </a:r>
            <a:r>
              <a:rPr lang="en" sz="1200" b="1">
                <a:solidFill>
                  <a:srgbClr val="FF0000"/>
                </a:solidFill>
                <a:highlight>
                  <a:schemeClr val="lt1"/>
                </a:highlight>
              </a:rPr>
              <a:t>surprend</a:t>
            </a:r>
            <a:r>
              <a:rPr lang="en" sz="1200">
                <a:highlight>
                  <a:schemeClr val="lt1"/>
                </a:highlight>
              </a:rPr>
              <a:t> le plus... </a:t>
            </a:r>
            <a:r>
              <a:rPr lang="en" sz="1200" b="1">
                <a:solidFill>
                  <a:srgbClr val="99B400"/>
                </a:solidFill>
                <a:highlight>
                  <a:srgbClr val="D9EAD3"/>
                </a:highlight>
              </a:rPr>
              <a:t>c</a:t>
            </a:r>
            <a:r>
              <a:rPr lang="en" sz="1200" b="1">
                <a:solidFill>
                  <a:schemeClr val="accent3"/>
                </a:solidFill>
                <a:highlight>
                  <a:srgbClr val="D9EAD3"/>
                </a:highlight>
              </a:rPr>
              <a:t>'</a:t>
            </a:r>
            <a:r>
              <a:rPr lang="en" sz="1200" b="1">
                <a:solidFill>
                  <a:srgbClr val="FF0000"/>
                </a:solidFill>
                <a:highlight>
                  <a:srgbClr val="D9EAD3"/>
                </a:highlight>
              </a:rPr>
              <a:t>est</a:t>
            </a:r>
            <a:r>
              <a:rPr lang="en" sz="1200">
                <a:highlight>
                  <a:schemeClr val="lt1"/>
                </a:highlight>
              </a:rPr>
              <a:t> la vitesse a [sic] </a:t>
            </a:r>
            <a:r>
              <a:rPr lang="en" sz="1200" b="1">
                <a:solidFill>
                  <a:srgbClr val="99B400"/>
                </a:solidFill>
                <a:highlight>
                  <a:schemeClr val="lt1"/>
                </a:highlight>
              </a:rPr>
              <a:t>laquelle on </a:t>
            </a:r>
            <a:r>
              <a:rPr lang="en" sz="1200" b="1">
                <a:solidFill>
                  <a:srgbClr val="FF0000"/>
                </a:solidFill>
                <a:highlight>
                  <a:schemeClr val="lt1"/>
                </a:highlight>
              </a:rPr>
              <a:t>consomme</a:t>
            </a:r>
            <a:r>
              <a:rPr lang="en" sz="1200">
                <a:highlight>
                  <a:schemeClr val="lt1"/>
                </a:highlight>
              </a:rPr>
              <a:t>!! </a:t>
            </a:r>
            <a:endParaRPr sz="1350">
              <a:highlight>
                <a:schemeClr val="lt1"/>
              </a:highlight>
            </a:endParaRPr>
          </a:p>
          <a:p>
            <a:pPr marL="0" lvl="0" indent="0" algn="l" rtl="0">
              <a:lnSpc>
                <a:spcPct val="115000"/>
              </a:lnSpc>
              <a:spcBef>
                <a:spcPts val="1000"/>
              </a:spcBef>
              <a:spcAft>
                <a:spcPts val="0"/>
              </a:spcAft>
              <a:buNone/>
            </a:pPr>
            <a:r>
              <a:rPr lang="en" sz="1100">
                <a:solidFill>
                  <a:schemeClr val="accent5"/>
                </a:solidFill>
                <a:highlight>
                  <a:schemeClr val="lt1"/>
                </a:highlight>
              </a:rPr>
              <a:t>[What surprises me the most… is the speed at which it is consumed!!]</a:t>
            </a:r>
            <a:endParaRPr sz="1100">
              <a:solidFill>
                <a:schemeClr val="accent5"/>
              </a:solidFill>
              <a:highlight>
                <a:schemeClr val="lt1"/>
              </a:highlight>
            </a:endParaRPr>
          </a:p>
          <a:p>
            <a:pPr marL="0" lvl="0" indent="0" algn="l" rtl="0">
              <a:lnSpc>
                <a:spcPct val="115000"/>
              </a:lnSpc>
              <a:spcBef>
                <a:spcPts val="0"/>
              </a:spcBef>
              <a:spcAft>
                <a:spcPts val="0"/>
              </a:spcAft>
              <a:buNone/>
            </a:pPr>
            <a:endParaRPr sz="1100">
              <a:solidFill>
                <a:schemeClr val="accent5"/>
              </a:solidFill>
              <a:highlight>
                <a:schemeClr val="lt1"/>
              </a:highlight>
            </a:endParaRPr>
          </a:p>
          <a:p>
            <a:pPr marL="0" lvl="0" indent="0" algn="l" rtl="0">
              <a:lnSpc>
                <a:spcPct val="115000"/>
              </a:lnSpc>
              <a:spcBef>
                <a:spcPts val="0"/>
              </a:spcBef>
              <a:spcAft>
                <a:spcPts val="0"/>
              </a:spcAft>
              <a:buNone/>
            </a:pPr>
            <a:r>
              <a:rPr lang="en" sz="1200" b="1">
                <a:highlight>
                  <a:schemeClr val="lt1"/>
                </a:highlight>
              </a:rPr>
              <a:t>Swedish:</a:t>
            </a:r>
            <a:endParaRPr sz="1200" b="1">
              <a:highlight>
                <a:schemeClr val="lt1"/>
              </a:highlight>
            </a:endParaRPr>
          </a:p>
          <a:p>
            <a:pPr marL="0" lvl="0" indent="0" algn="l" rtl="0">
              <a:lnSpc>
                <a:spcPct val="115000"/>
              </a:lnSpc>
              <a:spcBef>
                <a:spcPts val="0"/>
              </a:spcBef>
              <a:spcAft>
                <a:spcPts val="0"/>
              </a:spcAft>
              <a:buNone/>
            </a:pPr>
            <a:r>
              <a:rPr lang="en" sz="1200" b="1">
                <a:solidFill>
                  <a:srgbClr val="FF9900"/>
                </a:solidFill>
                <a:highlight>
                  <a:schemeClr val="lt1"/>
                </a:highlight>
              </a:rPr>
              <a:t>Ja</a:t>
            </a:r>
            <a:r>
              <a:rPr lang="en" sz="1200">
                <a:solidFill>
                  <a:srgbClr val="FF9900"/>
                </a:solidFill>
                <a:highlight>
                  <a:schemeClr val="lt1"/>
                </a:highlight>
              </a:rPr>
              <a:t> </a:t>
            </a:r>
            <a:r>
              <a:rPr lang="en" sz="1200">
                <a:highlight>
                  <a:schemeClr val="lt1"/>
                </a:highlight>
              </a:rPr>
              <a:t>grattis till utmärkelsen! </a:t>
            </a:r>
            <a:r>
              <a:rPr lang="en" sz="1200">
                <a:highlight>
                  <a:srgbClr val="E0F7FA"/>
                </a:highlight>
              </a:rPr>
              <a:t>Det </a:t>
            </a:r>
            <a:r>
              <a:rPr lang="en" sz="1200" b="1">
                <a:solidFill>
                  <a:srgbClr val="FF0000"/>
                </a:solidFill>
                <a:highlight>
                  <a:srgbClr val="E0F7FA"/>
                </a:highlight>
              </a:rPr>
              <a:t>var</a:t>
            </a:r>
            <a:r>
              <a:rPr lang="en" sz="1200">
                <a:highlight>
                  <a:srgbClr val="E0F7FA"/>
                </a:highlight>
              </a:rPr>
              <a:t> så </a:t>
            </a:r>
            <a:r>
              <a:rPr lang="en" sz="1200" b="1">
                <a:solidFill>
                  <a:srgbClr val="99B400"/>
                </a:solidFill>
                <a:highlight>
                  <a:srgbClr val="E0F7FA"/>
                </a:highlight>
              </a:rPr>
              <a:t>jag </a:t>
            </a:r>
            <a:r>
              <a:rPr lang="en" sz="1200" b="1">
                <a:solidFill>
                  <a:srgbClr val="FF0000"/>
                </a:solidFill>
                <a:highlight>
                  <a:srgbClr val="E0F7FA"/>
                </a:highlight>
              </a:rPr>
              <a:t>hittade</a:t>
            </a:r>
            <a:r>
              <a:rPr lang="en" sz="1200">
                <a:highlight>
                  <a:schemeClr val="lt1"/>
                </a:highlight>
              </a:rPr>
              <a:t> hit för någon vecka sedan.</a:t>
            </a:r>
            <a:endParaRPr sz="1350">
              <a:highlight>
                <a:schemeClr val="lt1"/>
              </a:highlight>
            </a:endParaRPr>
          </a:p>
          <a:p>
            <a:pPr marL="0" lvl="0" indent="0" algn="l" rtl="0">
              <a:lnSpc>
                <a:spcPct val="115000"/>
              </a:lnSpc>
              <a:spcBef>
                <a:spcPts val="1000"/>
              </a:spcBef>
              <a:spcAft>
                <a:spcPts val="0"/>
              </a:spcAft>
              <a:buNone/>
            </a:pPr>
            <a:r>
              <a:rPr lang="en" sz="1100">
                <a:solidFill>
                  <a:schemeClr val="accent5"/>
                </a:solidFill>
                <a:highlight>
                  <a:schemeClr val="lt1"/>
                </a:highlight>
              </a:rPr>
              <a:t>[Yes congratulations for the award! That’s how I found this site for a couple of weeks ago.]</a:t>
            </a:r>
            <a:endParaRPr sz="1100">
              <a:solidFill>
                <a:schemeClr val="accent5"/>
              </a:solidFill>
              <a:highlight>
                <a:schemeClr val="lt1"/>
              </a:highlight>
            </a:endParaRPr>
          </a:p>
          <a:p>
            <a:pPr marL="0" lvl="0" indent="0" algn="l" rtl="0">
              <a:lnSpc>
                <a:spcPct val="115000"/>
              </a:lnSpc>
              <a:spcBef>
                <a:spcPts val="0"/>
              </a:spcBef>
              <a:spcAft>
                <a:spcPts val="0"/>
              </a:spcAft>
              <a:buNone/>
            </a:pPr>
            <a:endParaRPr sz="1100">
              <a:solidFill>
                <a:schemeClr val="accent5"/>
              </a:solidFill>
              <a:highlight>
                <a:schemeClr val="lt1"/>
              </a:highlight>
            </a:endParaRPr>
          </a:p>
          <a:p>
            <a:pPr marL="0" lvl="0" indent="0" algn="l" rtl="0">
              <a:lnSpc>
                <a:spcPct val="115000"/>
              </a:lnSpc>
              <a:spcBef>
                <a:spcPts val="0"/>
              </a:spcBef>
              <a:spcAft>
                <a:spcPts val="0"/>
              </a:spcAft>
              <a:buClr>
                <a:schemeClr val="dk1"/>
              </a:buClr>
              <a:buSzPts val="1100"/>
              <a:buFont typeface="Arial"/>
              <a:buNone/>
            </a:pPr>
            <a:r>
              <a:rPr lang="en" sz="1150" b="1">
                <a:solidFill>
                  <a:srgbClr val="99B400"/>
                </a:solidFill>
                <a:highlight>
                  <a:schemeClr val="lt1"/>
                </a:highlight>
              </a:rPr>
              <a:t>pronoun</a:t>
            </a:r>
            <a:r>
              <a:rPr lang="en" sz="1150">
                <a:highlight>
                  <a:schemeClr val="lt1"/>
                </a:highlight>
              </a:rPr>
              <a:t>, spoken features (</a:t>
            </a:r>
            <a:r>
              <a:rPr lang="en" sz="1150" b="1">
                <a:solidFill>
                  <a:srgbClr val="FF9900"/>
                </a:solidFill>
                <a:highlight>
                  <a:schemeClr val="lt1"/>
                </a:highlight>
              </a:rPr>
              <a:t>interjection</a:t>
            </a:r>
            <a:r>
              <a:rPr lang="en" sz="1150">
                <a:highlight>
                  <a:schemeClr val="lt1"/>
                </a:highlight>
              </a:rPr>
              <a:t>, </a:t>
            </a:r>
            <a:r>
              <a:rPr lang="en" sz="1150">
                <a:highlight>
                  <a:srgbClr val="D9EAD3"/>
                </a:highlight>
              </a:rPr>
              <a:t>dislocation</a:t>
            </a:r>
            <a:r>
              <a:rPr lang="en" sz="1150">
                <a:highlight>
                  <a:schemeClr val="lt1"/>
                </a:highlight>
              </a:rPr>
              <a:t>, </a:t>
            </a:r>
            <a:r>
              <a:rPr lang="en" sz="1150">
                <a:highlight>
                  <a:srgbClr val="E0F7FA"/>
                </a:highlight>
              </a:rPr>
              <a:t>cleft</a:t>
            </a:r>
            <a:r>
              <a:rPr lang="en" sz="1150">
                <a:highlight>
                  <a:schemeClr val="lt1"/>
                </a:highlight>
              </a:rPr>
              <a:t>, </a:t>
            </a:r>
            <a:endParaRPr sz="1150">
              <a:highlight>
                <a:schemeClr val="lt1"/>
              </a:highlight>
            </a:endParaRPr>
          </a:p>
          <a:p>
            <a:pPr marL="0" lvl="0" indent="0" algn="l" rtl="0">
              <a:lnSpc>
                <a:spcPct val="115000"/>
              </a:lnSpc>
              <a:spcBef>
                <a:spcPts val="0"/>
              </a:spcBef>
              <a:spcAft>
                <a:spcPts val="0"/>
              </a:spcAft>
              <a:buClr>
                <a:schemeClr val="dk1"/>
              </a:buClr>
              <a:buSzPts val="1100"/>
              <a:buFont typeface="Arial"/>
              <a:buNone/>
            </a:pPr>
            <a:r>
              <a:rPr lang="en" sz="1150">
                <a:highlight>
                  <a:srgbClr val="FFF2CC"/>
                </a:highlight>
              </a:rPr>
              <a:t>parataxis)</a:t>
            </a:r>
            <a:r>
              <a:rPr lang="en" sz="1150">
                <a:highlight>
                  <a:schemeClr val="lt1"/>
                </a:highlight>
              </a:rPr>
              <a:t>, </a:t>
            </a:r>
            <a:r>
              <a:rPr lang="en" sz="1100" b="1">
                <a:solidFill>
                  <a:srgbClr val="46BDC6"/>
                </a:solidFill>
              </a:rPr>
              <a:t>adjective</a:t>
            </a:r>
            <a:r>
              <a:rPr lang="en" sz="1100"/>
              <a:t>, possibility and necessity expressions </a:t>
            </a:r>
            <a:endParaRPr sz="1100"/>
          </a:p>
          <a:p>
            <a:pPr marL="0" lvl="0" indent="0" algn="l" rtl="0">
              <a:lnSpc>
                <a:spcPct val="115000"/>
              </a:lnSpc>
              <a:spcBef>
                <a:spcPts val="0"/>
              </a:spcBef>
              <a:spcAft>
                <a:spcPts val="0"/>
              </a:spcAft>
              <a:buClr>
                <a:schemeClr val="dk1"/>
              </a:buClr>
              <a:buSzPts val="1100"/>
              <a:buFont typeface="Arial"/>
              <a:buNone/>
            </a:pPr>
            <a:r>
              <a:rPr lang="en" sz="1100"/>
              <a:t>(</a:t>
            </a:r>
            <a:r>
              <a:rPr lang="en" sz="1100" b="1">
                <a:solidFill>
                  <a:srgbClr val="FF40FF"/>
                </a:solidFill>
              </a:rPr>
              <a:t>conditional mood</a:t>
            </a:r>
            <a:r>
              <a:rPr lang="en" sz="1100"/>
              <a:t>), </a:t>
            </a:r>
            <a:r>
              <a:rPr lang="en" sz="1100" b="1">
                <a:solidFill>
                  <a:srgbClr val="FF0000"/>
                </a:solidFill>
              </a:rPr>
              <a:t>indicative mood</a:t>
            </a:r>
            <a:endParaRPr sz="1150" b="1">
              <a:solidFill>
                <a:srgbClr val="FF0000"/>
              </a:solidFill>
              <a:highlight>
                <a:schemeClr val="lt1"/>
              </a:highlight>
            </a:endParaRPr>
          </a:p>
        </p:txBody>
      </p:sp>
      <p:sp>
        <p:nvSpPr>
          <p:cNvPr id="359" name="Google Shape;359;p58"/>
          <p:cNvSpPr txBox="1">
            <a:spLocks noGrp="1"/>
          </p:cNvSpPr>
          <p:nvPr>
            <p:ph type="title"/>
          </p:nvPr>
        </p:nvSpPr>
        <p:spPr>
          <a:xfrm>
            <a:off x="152750" y="1952700"/>
            <a:ext cx="2645700" cy="1238100"/>
          </a:xfrm>
          <a:prstGeom prst="rect">
            <a:avLst/>
          </a:prstGeom>
        </p:spPr>
        <p:txBody>
          <a:bodyPr spcFirstLastPara="1" wrap="square" lIns="68575" tIns="34275" rIns="68575" bIns="34275" anchor="ctr" anchorCtr="0">
            <a:normAutofit fontScale="90000"/>
          </a:bodyPr>
          <a:lstStyle/>
          <a:p>
            <a:pPr marL="0" lvl="0" indent="0" algn="ctr" rtl="0">
              <a:lnSpc>
                <a:spcPct val="100000"/>
              </a:lnSpc>
              <a:spcBef>
                <a:spcPts val="0"/>
              </a:spcBef>
              <a:spcAft>
                <a:spcPts val="0"/>
              </a:spcAft>
              <a:buClr>
                <a:schemeClr val="dk1"/>
              </a:buClr>
              <a:buSzPct val="36666"/>
              <a:buFont typeface="Arial"/>
              <a:buNone/>
            </a:pPr>
            <a:r>
              <a:rPr lang="en">
                <a:solidFill>
                  <a:schemeClr val="lt2"/>
                </a:solidFill>
              </a:rPr>
              <a:t>Examples of oral + irrealis features</a:t>
            </a:r>
            <a:endParaRPr>
              <a:solidFill>
                <a:schemeClr val="lt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59"/>
          <p:cNvSpPr txBox="1">
            <a:spLocks noGrp="1"/>
          </p:cNvSpPr>
          <p:nvPr>
            <p:ph type="body" idx="1"/>
          </p:nvPr>
        </p:nvSpPr>
        <p:spPr>
          <a:xfrm>
            <a:off x="808521" y="1369219"/>
            <a:ext cx="7608900" cy="30525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endParaRPr/>
          </a:p>
        </p:txBody>
      </p:sp>
      <p:sp>
        <p:nvSpPr>
          <p:cNvPr id="365" name="Google Shape;365;p59"/>
          <p:cNvSpPr txBox="1">
            <a:spLocks noGrp="1"/>
          </p:cNvSpPr>
          <p:nvPr>
            <p:ph type="title"/>
          </p:nvPr>
        </p:nvSpPr>
        <p:spPr>
          <a:xfrm>
            <a:off x="808521" y="328613"/>
            <a:ext cx="7608900" cy="9393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endParaRPr/>
          </a:p>
        </p:txBody>
      </p:sp>
      <p:sp>
        <p:nvSpPr>
          <p:cNvPr id="366" name="Google Shape;366;p59"/>
          <p:cNvSpPr txBox="1"/>
          <p:nvPr/>
        </p:nvSpPr>
        <p:spPr>
          <a:xfrm>
            <a:off x="68700" y="4466200"/>
            <a:ext cx="74208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800">
                <a:solidFill>
                  <a:schemeClr val="dk1"/>
                </a:solidFill>
                <a:highlight>
                  <a:schemeClr val="lt1"/>
                </a:highlight>
              </a:rPr>
              <a:t>Biber</a:t>
            </a:r>
            <a:r>
              <a:rPr lang="en" sz="800" dirty="0">
                <a:solidFill>
                  <a:schemeClr val="dk1"/>
                </a:solidFill>
                <a:highlight>
                  <a:schemeClr val="lt1"/>
                </a:highlight>
              </a:rPr>
              <a:t> &amp; Egbert (2016)</a:t>
            </a:r>
            <a:endParaRPr dirty="0">
              <a:highlight>
                <a:schemeClr val="lt1"/>
              </a:highlight>
            </a:endParaRPr>
          </a:p>
        </p:txBody>
      </p:sp>
      <p:pic>
        <p:nvPicPr>
          <p:cNvPr id="367" name="Google Shape;367;p59"/>
          <p:cNvPicPr preferRelativeResize="0"/>
          <p:nvPr/>
        </p:nvPicPr>
        <p:blipFill>
          <a:blip r:embed="rId3">
            <a:alphaModFix/>
          </a:blip>
          <a:stretch>
            <a:fillRect/>
          </a:stretch>
        </p:blipFill>
        <p:spPr>
          <a:xfrm>
            <a:off x="0" y="102199"/>
            <a:ext cx="9143999" cy="4301275"/>
          </a:xfrm>
          <a:prstGeom prst="rect">
            <a:avLst/>
          </a:prstGeom>
          <a:noFill/>
          <a:ln>
            <a:noFill/>
          </a:ln>
        </p:spPr>
      </p:pic>
      <p:pic>
        <p:nvPicPr>
          <p:cNvPr id="368" name="Google Shape;368;p59"/>
          <p:cNvPicPr preferRelativeResize="0"/>
          <p:nvPr/>
        </p:nvPicPr>
        <p:blipFill>
          <a:blip r:embed="rId4">
            <a:alphaModFix/>
          </a:blip>
          <a:stretch>
            <a:fillRect/>
          </a:stretch>
        </p:blipFill>
        <p:spPr>
          <a:xfrm>
            <a:off x="0" y="2"/>
            <a:ext cx="9144001" cy="4421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60"/>
          <p:cNvSpPr/>
          <p:nvPr/>
        </p:nvSpPr>
        <p:spPr>
          <a:xfrm>
            <a:off x="3321050" y="3955150"/>
            <a:ext cx="5408700" cy="379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60"/>
          <p:cNvSpPr/>
          <p:nvPr/>
        </p:nvSpPr>
        <p:spPr>
          <a:xfrm>
            <a:off x="1" y="0"/>
            <a:ext cx="3125453" cy="5143500"/>
          </a:xfrm>
          <a:custGeom>
            <a:avLst/>
            <a:gdLst/>
            <a:ahLst/>
            <a:cxnLst/>
            <a:rect l="l" t="t" r="r" b="b"/>
            <a:pathLst>
              <a:path w="4167271" h="6858000"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rgbClr val="46BDC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75" name="Google Shape;375;p60"/>
          <p:cNvSpPr txBox="1">
            <a:spLocks noGrp="1"/>
          </p:cNvSpPr>
          <p:nvPr>
            <p:ph type="body" idx="1"/>
          </p:nvPr>
        </p:nvSpPr>
        <p:spPr>
          <a:xfrm>
            <a:off x="3321050" y="591725"/>
            <a:ext cx="5408700" cy="3315900"/>
          </a:xfrm>
          <a:prstGeom prst="rect">
            <a:avLst/>
          </a:prstGeom>
        </p:spPr>
        <p:txBody>
          <a:bodyPr spcFirstLastPara="1" wrap="square" lIns="68575" tIns="34275" rIns="68575" bIns="3427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400" b="1">
                <a:highlight>
                  <a:schemeClr val="lt1"/>
                </a:highlight>
              </a:rPr>
              <a:t>Finnish:</a:t>
            </a:r>
            <a:endParaRPr sz="1400" b="1">
              <a:highlight>
                <a:schemeClr val="lt1"/>
              </a:highlight>
            </a:endParaRPr>
          </a:p>
          <a:p>
            <a:pPr marL="0" lvl="0" indent="0" algn="l" rtl="0">
              <a:lnSpc>
                <a:spcPct val="115000"/>
              </a:lnSpc>
              <a:spcBef>
                <a:spcPts val="0"/>
              </a:spcBef>
              <a:spcAft>
                <a:spcPts val="0"/>
              </a:spcAft>
              <a:buClr>
                <a:schemeClr val="dk1"/>
              </a:buClr>
              <a:buSzPts val="1100"/>
              <a:buFont typeface="Arial"/>
              <a:buNone/>
            </a:pPr>
            <a:r>
              <a:rPr lang="en" sz="1300" b="1">
                <a:solidFill>
                  <a:srgbClr val="741B47"/>
                </a:solidFill>
                <a:highlight>
                  <a:schemeClr val="lt1"/>
                </a:highlight>
              </a:rPr>
              <a:t>Australiassa</a:t>
            </a:r>
            <a:r>
              <a:rPr lang="en" sz="1300">
                <a:highlight>
                  <a:schemeClr val="lt1"/>
                </a:highlight>
              </a:rPr>
              <a:t> ollessa </a:t>
            </a:r>
            <a:r>
              <a:rPr lang="en" sz="1300">
                <a:highlight>
                  <a:srgbClr val="E0F7FA"/>
                </a:highlight>
              </a:rPr>
              <a:t>pyysin</a:t>
            </a:r>
            <a:r>
              <a:rPr lang="en" sz="1300">
                <a:highlight>
                  <a:schemeClr val="lt1"/>
                </a:highlight>
              </a:rPr>
              <a:t> </a:t>
            </a:r>
            <a:r>
              <a:rPr lang="en" sz="1300" b="1">
                <a:solidFill>
                  <a:srgbClr val="FF9900"/>
                </a:solidFill>
                <a:highlight>
                  <a:schemeClr val="lt1"/>
                </a:highlight>
              </a:rPr>
              <a:t>pojille</a:t>
            </a:r>
            <a:r>
              <a:rPr lang="en" sz="1300">
                <a:highlight>
                  <a:schemeClr val="lt1"/>
                </a:highlight>
              </a:rPr>
              <a:t> </a:t>
            </a:r>
            <a:r>
              <a:rPr lang="en" sz="1300" b="1">
                <a:solidFill>
                  <a:srgbClr val="FF40FF"/>
                </a:solidFill>
                <a:highlight>
                  <a:schemeClr val="lt1"/>
                </a:highlight>
              </a:rPr>
              <a:t>myös</a:t>
            </a:r>
            <a:r>
              <a:rPr lang="en" sz="1300">
                <a:highlight>
                  <a:schemeClr val="lt1"/>
                </a:highlight>
              </a:rPr>
              <a:t> </a:t>
            </a:r>
            <a:r>
              <a:rPr lang="en" sz="1300" b="1">
                <a:solidFill>
                  <a:srgbClr val="741B47"/>
                </a:solidFill>
                <a:highlight>
                  <a:schemeClr val="lt1"/>
                </a:highlight>
              </a:rPr>
              <a:t>Suomen</a:t>
            </a:r>
            <a:r>
              <a:rPr lang="en" sz="1300">
                <a:highlight>
                  <a:schemeClr val="lt1"/>
                </a:highlight>
              </a:rPr>
              <a:t> </a:t>
            </a:r>
            <a:r>
              <a:rPr lang="en" sz="1300" b="1">
                <a:solidFill>
                  <a:srgbClr val="FF9900"/>
                </a:solidFill>
                <a:highlight>
                  <a:schemeClr val="lt1"/>
                </a:highlight>
              </a:rPr>
              <a:t>rokotusohjelmaan</a:t>
            </a:r>
            <a:r>
              <a:rPr lang="en" sz="1300">
                <a:solidFill>
                  <a:srgbClr val="FF9900"/>
                </a:solidFill>
                <a:highlight>
                  <a:schemeClr val="lt1"/>
                </a:highlight>
              </a:rPr>
              <a:t> </a:t>
            </a:r>
            <a:r>
              <a:rPr lang="en" sz="1300">
                <a:highlight>
                  <a:schemeClr val="lt1"/>
                </a:highlight>
              </a:rPr>
              <a:t>kuuluvat </a:t>
            </a:r>
            <a:r>
              <a:rPr lang="en" sz="1300" b="1">
                <a:solidFill>
                  <a:srgbClr val="FF9900"/>
                </a:solidFill>
                <a:highlight>
                  <a:schemeClr val="lt1"/>
                </a:highlight>
              </a:rPr>
              <a:t>suojarokotteet</a:t>
            </a:r>
            <a:r>
              <a:rPr lang="en" sz="1300">
                <a:highlight>
                  <a:schemeClr val="lt1"/>
                </a:highlight>
              </a:rPr>
              <a:t>.</a:t>
            </a:r>
            <a:endParaRPr sz="1300">
              <a:highlight>
                <a:schemeClr val="lt1"/>
              </a:highlight>
            </a:endParaRPr>
          </a:p>
          <a:p>
            <a:pPr marL="0" lvl="0" indent="0" algn="l" rtl="0">
              <a:lnSpc>
                <a:spcPct val="115000"/>
              </a:lnSpc>
              <a:spcBef>
                <a:spcPts val="1000"/>
              </a:spcBef>
              <a:spcAft>
                <a:spcPts val="0"/>
              </a:spcAft>
              <a:buClr>
                <a:schemeClr val="dk1"/>
              </a:buClr>
              <a:buSzPts val="1100"/>
              <a:buFont typeface="Arial"/>
              <a:buNone/>
            </a:pPr>
            <a:r>
              <a:rPr lang="en" sz="1200">
                <a:solidFill>
                  <a:schemeClr val="accent5"/>
                </a:solidFill>
                <a:highlight>
                  <a:schemeClr val="lt1"/>
                </a:highlight>
              </a:rPr>
              <a:t>[While in Australia I asked for the boys also the vaccines that are part of Finland’s vaccine program.]</a:t>
            </a:r>
            <a:endParaRPr sz="1550">
              <a:highlight>
                <a:schemeClr val="lt1"/>
              </a:highlight>
            </a:endParaRPr>
          </a:p>
          <a:p>
            <a:pPr marL="0" lvl="0" indent="0" algn="l" rtl="0">
              <a:lnSpc>
                <a:spcPct val="115000"/>
              </a:lnSpc>
              <a:spcBef>
                <a:spcPts val="1000"/>
              </a:spcBef>
              <a:spcAft>
                <a:spcPts val="0"/>
              </a:spcAft>
              <a:buClr>
                <a:schemeClr val="dk1"/>
              </a:buClr>
              <a:buSzPts val="1100"/>
              <a:buFont typeface="Arial"/>
              <a:buNone/>
            </a:pPr>
            <a:r>
              <a:rPr lang="en" sz="1400" b="1">
                <a:highlight>
                  <a:schemeClr val="lt1"/>
                </a:highlight>
              </a:rPr>
              <a:t>Swedish:</a:t>
            </a:r>
            <a:endParaRPr sz="1400" b="1">
              <a:highlight>
                <a:schemeClr val="lt1"/>
              </a:highlight>
            </a:endParaRPr>
          </a:p>
          <a:p>
            <a:pPr marL="0" lvl="0" indent="0" algn="l" rtl="0">
              <a:lnSpc>
                <a:spcPct val="115000"/>
              </a:lnSpc>
              <a:spcBef>
                <a:spcPts val="0"/>
              </a:spcBef>
              <a:spcAft>
                <a:spcPts val="0"/>
              </a:spcAft>
              <a:buClr>
                <a:schemeClr val="dk1"/>
              </a:buClr>
              <a:buSzPts val="1100"/>
              <a:buFont typeface="Arial"/>
              <a:buNone/>
            </a:pPr>
            <a:r>
              <a:rPr lang="en" sz="1300">
                <a:highlight>
                  <a:schemeClr val="lt1"/>
                </a:highlight>
              </a:rPr>
              <a:t>Men </a:t>
            </a:r>
            <a:r>
              <a:rPr lang="en" sz="1300">
                <a:highlight>
                  <a:srgbClr val="D9EAD3"/>
                </a:highlight>
              </a:rPr>
              <a:t>ofta</a:t>
            </a:r>
            <a:r>
              <a:rPr lang="en" sz="1300">
                <a:highlight>
                  <a:schemeClr val="lt1"/>
                </a:highlight>
              </a:rPr>
              <a:t> saknar de både </a:t>
            </a:r>
            <a:r>
              <a:rPr lang="en" sz="1300" b="1">
                <a:solidFill>
                  <a:srgbClr val="FF9900"/>
                </a:solidFill>
                <a:highlight>
                  <a:schemeClr val="lt1"/>
                </a:highlight>
              </a:rPr>
              <a:t>pass</a:t>
            </a:r>
            <a:r>
              <a:rPr lang="en" sz="1300">
                <a:highlight>
                  <a:schemeClr val="lt1"/>
                </a:highlight>
              </a:rPr>
              <a:t> och </a:t>
            </a:r>
            <a:r>
              <a:rPr lang="en" sz="1300" b="1">
                <a:solidFill>
                  <a:srgbClr val="FF9900"/>
                </a:solidFill>
                <a:highlight>
                  <a:schemeClr val="lt1"/>
                </a:highlight>
              </a:rPr>
              <a:t>id-kort</a:t>
            </a:r>
            <a:r>
              <a:rPr lang="en" sz="1300">
                <a:solidFill>
                  <a:srgbClr val="FF9900"/>
                </a:solidFill>
                <a:highlight>
                  <a:schemeClr val="lt1"/>
                </a:highlight>
              </a:rPr>
              <a:t> </a:t>
            </a:r>
            <a:r>
              <a:rPr lang="en" sz="1300">
                <a:highlight>
                  <a:schemeClr val="lt1"/>
                </a:highlight>
              </a:rPr>
              <a:t>och </a:t>
            </a:r>
            <a:r>
              <a:rPr lang="en" sz="1300">
                <a:highlight>
                  <a:srgbClr val="D9EAD3"/>
                </a:highlight>
              </a:rPr>
              <a:t>sedan några </a:t>
            </a:r>
            <a:r>
              <a:rPr lang="en" sz="1300" b="1">
                <a:solidFill>
                  <a:srgbClr val="FF9900"/>
                </a:solidFill>
                <a:highlight>
                  <a:srgbClr val="D9EAD3"/>
                </a:highlight>
              </a:rPr>
              <a:t>år</a:t>
            </a:r>
            <a:r>
              <a:rPr lang="en" sz="1300">
                <a:highlight>
                  <a:schemeClr val="lt1"/>
                </a:highlight>
              </a:rPr>
              <a:t> </a:t>
            </a:r>
            <a:r>
              <a:rPr lang="en" sz="1300">
                <a:highlight>
                  <a:srgbClr val="E0F7FA"/>
                </a:highlight>
              </a:rPr>
              <a:t>har</a:t>
            </a:r>
            <a:r>
              <a:rPr lang="en" sz="1300" b="1">
                <a:solidFill>
                  <a:schemeClr val="accent2"/>
                </a:solidFill>
                <a:highlight>
                  <a:srgbClr val="E0F7FA"/>
                </a:highlight>
              </a:rPr>
              <a:t> </a:t>
            </a:r>
            <a:r>
              <a:rPr lang="en" sz="1300">
                <a:highlight>
                  <a:schemeClr val="lt1"/>
                </a:highlight>
              </a:rPr>
              <a:t>inga </a:t>
            </a:r>
            <a:r>
              <a:rPr lang="en" sz="1300" b="1">
                <a:solidFill>
                  <a:srgbClr val="FF9900"/>
                </a:solidFill>
                <a:highlight>
                  <a:schemeClr val="lt1"/>
                </a:highlight>
              </a:rPr>
              <a:t>avvisningar</a:t>
            </a:r>
            <a:r>
              <a:rPr lang="en" sz="1300">
                <a:solidFill>
                  <a:srgbClr val="FF9900"/>
                </a:solidFill>
                <a:highlight>
                  <a:schemeClr val="lt1"/>
                </a:highlight>
              </a:rPr>
              <a:t> </a:t>
            </a:r>
            <a:r>
              <a:rPr lang="en" sz="1300">
                <a:highlight>
                  <a:srgbClr val="E0F7FA"/>
                </a:highlight>
              </a:rPr>
              <a:t>gjorts</a:t>
            </a:r>
            <a:r>
              <a:rPr lang="en" sz="1300" b="1">
                <a:solidFill>
                  <a:schemeClr val="accent2"/>
                </a:solidFill>
                <a:highlight>
                  <a:srgbClr val="E0F7FA"/>
                </a:highlight>
              </a:rPr>
              <a:t> </a:t>
            </a:r>
            <a:r>
              <a:rPr lang="en" sz="1300">
                <a:highlight>
                  <a:schemeClr val="lt1"/>
                </a:highlight>
              </a:rPr>
              <a:t>eftersom </a:t>
            </a:r>
            <a:r>
              <a:rPr lang="en" sz="1300" b="1">
                <a:solidFill>
                  <a:srgbClr val="741B47"/>
                </a:solidFill>
                <a:highlight>
                  <a:schemeClr val="lt1"/>
                </a:highlight>
              </a:rPr>
              <a:t>Marocko </a:t>
            </a:r>
            <a:r>
              <a:rPr lang="en" sz="1300">
                <a:highlight>
                  <a:srgbClr val="E0F7FA"/>
                </a:highlight>
              </a:rPr>
              <a:t>har valt</a:t>
            </a:r>
            <a:r>
              <a:rPr lang="en" sz="1300">
                <a:highlight>
                  <a:schemeClr val="lt1"/>
                </a:highlight>
              </a:rPr>
              <a:t> att inte ta </a:t>
            </a:r>
            <a:r>
              <a:rPr lang="en" sz="1300" b="1">
                <a:solidFill>
                  <a:srgbClr val="FF00FF"/>
                </a:solidFill>
                <a:highlight>
                  <a:schemeClr val="lt1"/>
                </a:highlight>
              </a:rPr>
              <a:t>emot</a:t>
            </a:r>
            <a:r>
              <a:rPr lang="en" sz="1300">
                <a:highlight>
                  <a:schemeClr val="lt1"/>
                </a:highlight>
              </a:rPr>
              <a:t> </a:t>
            </a:r>
            <a:r>
              <a:rPr lang="en" sz="1300" b="1">
                <a:solidFill>
                  <a:srgbClr val="FF9900"/>
                </a:solidFill>
                <a:highlight>
                  <a:schemeClr val="lt1"/>
                </a:highlight>
              </a:rPr>
              <a:t>papperslösa</a:t>
            </a:r>
            <a:r>
              <a:rPr lang="en" sz="1300">
                <a:highlight>
                  <a:schemeClr val="lt1"/>
                </a:highlight>
              </a:rPr>
              <a:t>.</a:t>
            </a:r>
            <a:endParaRPr sz="1300">
              <a:highlight>
                <a:schemeClr val="lt1"/>
              </a:highlight>
            </a:endParaRPr>
          </a:p>
          <a:p>
            <a:pPr marL="0" lvl="0" indent="0" algn="l" rtl="0">
              <a:lnSpc>
                <a:spcPct val="115000"/>
              </a:lnSpc>
              <a:spcBef>
                <a:spcPts val="1000"/>
              </a:spcBef>
              <a:spcAft>
                <a:spcPts val="0"/>
              </a:spcAft>
              <a:buClr>
                <a:schemeClr val="dk1"/>
              </a:buClr>
              <a:buSzPts val="1100"/>
              <a:buFont typeface="Arial"/>
              <a:buNone/>
            </a:pPr>
            <a:r>
              <a:rPr lang="en" sz="1200">
                <a:solidFill>
                  <a:schemeClr val="accent5"/>
                </a:solidFill>
                <a:highlight>
                  <a:schemeClr val="lt1"/>
                </a:highlight>
              </a:rPr>
              <a:t>[But they often lack both passports and ID cards and during the past couple of years no one has been turned back since Morocco has decided not to receive any paperless migrants.]</a:t>
            </a:r>
            <a:endParaRPr sz="1200">
              <a:solidFill>
                <a:schemeClr val="accent5"/>
              </a:solidFill>
              <a:highlight>
                <a:schemeClr val="lt1"/>
              </a:highlight>
            </a:endParaRPr>
          </a:p>
          <a:p>
            <a:pPr marL="0" lvl="0" indent="0" algn="l" rtl="0">
              <a:lnSpc>
                <a:spcPct val="115000"/>
              </a:lnSpc>
              <a:spcBef>
                <a:spcPts val="0"/>
              </a:spcBef>
              <a:spcAft>
                <a:spcPts val="0"/>
              </a:spcAft>
              <a:buClr>
                <a:schemeClr val="dk1"/>
              </a:buClr>
              <a:buSzPts val="1100"/>
              <a:buFont typeface="Arial"/>
              <a:buNone/>
            </a:pPr>
            <a:endParaRPr sz="1000">
              <a:solidFill>
                <a:schemeClr val="accent5"/>
              </a:solidFill>
              <a:highlight>
                <a:schemeClr val="lt1"/>
              </a:highlight>
            </a:endParaRPr>
          </a:p>
          <a:p>
            <a:pPr marL="0" lvl="0" indent="0" algn="l" rtl="0">
              <a:lnSpc>
                <a:spcPct val="115000"/>
              </a:lnSpc>
              <a:spcBef>
                <a:spcPts val="0"/>
              </a:spcBef>
              <a:spcAft>
                <a:spcPts val="0"/>
              </a:spcAft>
              <a:buClr>
                <a:schemeClr val="dk1"/>
              </a:buClr>
              <a:buSzPts val="1100"/>
              <a:buFont typeface="Arial"/>
              <a:buNone/>
            </a:pPr>
            <a:endParaRPr sz="1000">
              <a:solidFill>
                <a:schemeClr val="accent5"/>
              </a:solidFill>
              <a:highlight>
                <a:schemeClr val="lt1"/>
              </a:highlight>
            </a:endParaRPr>
          </a:p>
          <a:p>
            <a:pPr marL="0" lvl="0" indent="0" algn="l" rtl="0">
              <a:lnSpc>
                <a:spcPct val="115000"/>
              </a:lnSpc>
              <a:spcBef>
                <a:spcPts val="0"/>
              </a:spcBef>
              <a:spcAft>
                <a:spcPts val="0"/>
              </a:spcAft>
              <a:buClr>
                <a:schemeClr val="dk1"/>
              </a:buClr>
              <a:buSzPts val="1100"/>
              <a:buFont typeface="Arial"/>
              <a:buNone/>
            </a:pPr>
            <a:r>
              <a:rPr lang="en" sz="1200" b="1">
                <a:solidFill>
                  <a:srgbClr val="741B47"/>
                </a:solidFill>
                <a:highlight>
                  <a:schemeClr val="lt1"/>
                </a:highlight>
              </a:rPr>
              <a:t>proper nouns</a:t>
            </a:r>
            <a:r>
              <a:rPr lang="en" sz="1200">
                <a:highlight>
                  <a:schemeClr val="lt1"/>
                </a:highlight>
              </a:rPr>
              <a:t>, </a:t>
            </a:r>
            <a:r>
              <a:rPr lang="en" sz="1200">
                <a:highlight>
                  <a:srgbClr val="D9EAD3"/>
                </a:highlight>
              </a:rPr>
              <a:t>temporal expressions</a:t>
            </a:r>
            <a:r>
              <a:rPr lang="en" sz="1200">
                <a:highlight>
                  <a:schemeClr val="lt1"/>
                </a:highlight>
              </a:rPr>
              <a:t>, </a:t>
            </a:r>
            <a:r>
              <a:rPr lang="en" sz="1200">
                <a:highlight>
                  <a:srgbClr val="E0F7FA"/>
                </a:highlight>
              </a:rPr>
              <a:t>past tense</a:t>
            </a:r>
            <a:r>
              <a:rPr lang="en" sz="1200">
                <a:highlight>
                  <a:schemeClr val="lt1"/>
                </a:highlight>
              </a:rPr>
              <a:t>, </a:t>
            </a:r>
            <a:r>
              <a:rPr lang="en" sz="1200" b="1">
                <a:solidFill>
                  <a:srgbClr val="FF9900"/>
                </a:solidFill>
                <a:highlight>
                  <a:schemeClr val="lt1"/>
                </a:highlight>
              </a:rPr>
              <a:t>common nouns</a:t>
            </a:r>
            <a:r>
              <a:rPr lang="en" sz="1200">
                <a:highlight>
                  <a:schemeClr val="lt1"/>
                </a:highlight>
              </a:rPr>
              <a:t>, </a:t>
            </a:r>
            <a:r>
              <a:rPr lang="en" sz="1200" b="1">
                <a:solidFill>
                  <a:srgbClr val="FF40FF"/>
                </a:solidFill>
                <a:highlight>
                  <a:schemeClr val="lt1"/>
                </a:highlight>
              </a:rPr>
              <a:t>adverbs</a:t>
            </a:r>
            <a:endParaRPr sz="1200" b="1">
              <a:solidFill>
                <a:srgbClr val="FF40FF"/>
              </a:solidFill>
              <a:highlight>
                <a:schemeClr val="lt1"/>
              </a:highlight>
            </a:endParaRPr>
          </a:p>
        </p:txBody>
      </p:sp>
      <p:sp>
        <p:nvSpPr>
          <p:cNvPr id="376" name="Google Shape;376;p60"/>
          <p:cNvSpPr txBox="1">
            <a:spLocks noGrp="1"/>
          </p:cNvSpPr>
          <p:nvPr>
            <p:ph type="title"/>
          </p:nvPr>
        </p:nvSpPr>
        <p:spPr>
          <a:xfrm>
            <a:off x="152750" y="1952700"/>
            <a:ext cx="2645700" cy="1238100"/>
          </a:xfrm>
          <a:prstGeom prst="rect">
            <a:avLst/>
          </a:prstGeom>
        </p:spPr>
        <p:txBody>
          <a:bodyPr spcFirstLastPara="1" wrap="square" lIns="68575" tIns="34275" rIns="68575" bIns="34275" anchor="ctr" anchorCtr="0">
            <a:normAutofit fontScale="90000"/>
          </a:bodyPr>
          <a:lstStyle/>
          <a:p>
            <a:pPr marL="0" lvl="0" indent="0" algn="ctr" rtl="0">
              <a:lnSpc>
                <a:spcPct val="100000"/>
              </a:lnSpc>
              <a:spcBef>
                <a:spcPts val="0"/>
              </a:spcBef>
              <a:spcAft>
                <a:spcPts val="0"/>
              </a:spcAft>
              <a:buClr>
                <a:schemeClr val="dk1"/>
              </a:buClr>
              <a:buSzPct val="36666"/>
              <a:buFont typeface="Arial"/>
              <a:buNone/>
            </a:pPr>
            <a:r>
              <a:rPr lang="en">
                <a:solidFill>
                  <a:schemeClr val="lt2"/>
                </a:solidFill>
              </a:rPr>
              <a:t>Examples of narrative features</a:t>
            </a:r>
            <a:endParaRPr>
              <a:solidFill>
                <a:schemeClr val="lt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graphicFrame>
        <p:nvGraphicFramePr>
          <p:cNvPr id="445" name="Google Shape;445;p69"/>
          <p:cNvGraphicFramePr/>
          <p:nvPr/>
        </p:nvGraphicFramePr>
        <p:xfrm>
          <a:off x="3700400" y="646750"/>
          <a:ext cx="3922250" cy="3849990"/>
        </p:xfrm>
        <a:graphic>
          <a:graphicData uri="http://schemas.openxmlformats.org/drawingml/2006/table">
            <a:tbl>
              <a:tblPr>
                <a:noFill/>
                <a:tableStyleId>{C1A54945-8609-43F2-A2F0-2771A1ACDD3A}</a:tableStyleId>
              </a:tblPr>
              <a:tblGrid>
                <a:gridCol w="1336850">
                  <a:extLst>
                    <a:ext uri="{9D8B030D-6E8A-4147-A177-3AD203B41FA5}">
                      <a16:colId xmlns:a16="http://schemas.microsoft.com/office/drawing/2014/main" val="20000"/>
                    </a:ext>
                  </a:extLst>
                </a:gridCol>
                <a:gridCol w="1292700">
                  <a:extLst>
                    <a:ext uri="{9D8B030D-6E8A-4147-A177-3AD203B41FA5}">
                      <a16:colId xmlns:a16="http://schemas.microsoft.com/office/drawing/2014/main" val="20001"/>
                    </a:ext>
                  </a:extLst>
                </a:gridCol>
                <a:gridCol w="1292700">
                  <a:extLst>
                    <a:ext uri="{9D8B030D-6E8A-4147-A177-3AD203B41FA5}">
                      <a16:colId xmlns:a16="http://schemas.microsoft.com/office/drawing/2014/main" val="20002"/>
                    </a:ext>
                  </a:extLst>
                </a:gridCol>
              </a:tblGrid>
              <a:tr h="236200">
                <a:tc>
                  <a:txBody>
                    <a:bodyPr/>
                    <a:lstStyle/>
                    <a:p>
                      <a:pPr marL="0" lvl="0" indent="0" algn="ctr" rtl="0">
                        <a:lnSpc>
                          <a:spcPct val="100000"/>
                        </a:lnSpc>
                        <a:spcBef>
                          <a:spcPts val="0"/>
                        </a:spcBef>
                        <a:spcAft>
                          <a:spcPts val="0"/>
                        </a:spcAft>
                        <a:buNone/>
                      </a:pPr>
                      <a:r>
                        <a:rPr lang="en" sz="1200" b="1">
                          <a:latin typeface="Calibri"/>
                          <a:ea typeface="Calibri"/>
                          <a:cs typeface="Calibri"/>
                          <a:sym typeface="Calibri"/>
                        </a:rPr>
                        <a:t>English</a:t>
                      </a:r>
                      <a:endParaRPr sz="1200" b="1">
                        <a:latin typeface="Calibri"/>
                        <a:ea typeface="Calibri"/>
                        <a:cs typeface="Calibri"/>
                        <a:sym typeface="Calibri"/>
                      </a:endParaRPr>
                    </a:p>
                  </a:txBody>
                  <a:tcPr marL="9525" marR="9525" marT="9525" marB="91425" anchor="b">
                    <a:lnL w="9525" cap="flat" cmpd="sng">
                      <a:solidFill>
                        <a:srgbClr val="9E9E9E"/>
                      </a:solidFill>
                      <a:prstDash val="solid"/>
                      <a:round/>
                      <a:headEnd type="none" w="sm" len="sm"/>
                      <a:tailEnd type="none" w="sm" len="sm"/>
                    </a:lnL>
                    <a:lnR w="9525" cap="flat" cmpd="sng">
                      <a:solidFill>
                        <a:srgbClr val="D8D8D8"/>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b="1">
                          <a:latin typeface="Calibri"/>
                          <a:ea typeface="Calibri"/>
                          <a:cs typeface="Calibri"/>
                          <a:sym typeface="Calibri"/>
                        </a:rPr>
                        <a:t>Finnish</a:t>
                      </a:r>
                      <a:endParaRPr sz="1200" b="1">
                        <a:latin typeface="Calibri"/>
                        <a:ea typeface="Calibri"/>
                        <a:cs typeface="Calibri"/>
                        <a:sym typeface="Calibri"/>
                      </a:endParaRPr>
                    </a:p>
                  </a:txBody>
                  <a:tcPr marL="9525" marR="9525" marT="9525" marB="91425" anchor="b">
                    <a:lnL w="9525" cap="flat" cmpd="sng">
                      <a:solidFill>
                        <a:srgbClr val="D8D8D8"/>
                      </a:solidFill>
                      <a:prstDash val="solid"/>
                      <a:round/>
                      <a:headEnd type="none" w="sm" len="sm"/>
                      <a:tailEnd type="none" w="sm" len="sm"/>
                    </a:lnL>
                    <a:lnR w="9525" cap="flat" cmpd="sng">
                      <a:solidFill>
                        <a:srgbClr val="D8D8D8"/>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b="1">
                          <a:latin typeface="Calibri"/>
                          <a:ea typeface="Calibri"/>
                          <a:cs typeface="Calibri"/>
                          <a:sym typeface="Calibri"/>
                        </a:rPr>
                        <a:t>Swedish</a:t>
                      </a:r>
                      <a:endParaRPr sz="1200" b="1">
                        <a:latin typeface="Calibri"/>
                        <a:ea typeface="Calibri"/>
                        <a:cs typeface="Calibri"/>
                        <a:sym typeface="Calibri"/>
                      </a:endParaRPr>
                    </a:p>
                  </a:txBody>
                  <a:tcPr marL="9525" marR="9525" marT="9525" marB="91425" anchor="b">
                    <a:lnL w="9525" cap="flat" cmpd="sng">
                      <a:solidFill>
                        <a:srgbClr val="D8D8D8"/>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D8D8D8"/>
                      </a:solidFill>
                      <a:prstDash val="solid"/>
                      <a:round/>
                      <a:headEnd type="none" w="sm" len="sm"/>
                      <a:tailEnd type="none" w="sm" len="sm"/>
                    </a:lnB>
                  </a:tcPr>
                </a:tc>
                <a:extLst>
                  <a:ext uri="{0D108BD9-81ED-4DB2-BD59-A6C34878D82A}">
                    <a16:rowId xmlns:a16="http://schemas.microsoft.com/office/drawing/2014/main" val="10000"/>
                  </a:ext>
                </a:extLst>
              </a:tr>
              <a:tr h="125825">
                <a:tc>
                  <a:txBody>
                    <a:bodyPr/>
                    <a:lstStyle/>
                    <a:p>
                      <a:pPr marL="0" lvl="0" indent="0" algn="ctr" rtl="0">
                        <a:lnSpc>
                          <a:spcPct val="100000"/>
                        </a:lnSpc>
                        <a:spcBef>
                          <a:spcPts val="0"/>
                        </a:spcBef>
                        <a:spcAft>
                          <a:spcPts val="0"/>
                        </a:spcAft>
                        <a:buNone/>
                      </a:pPr>
                      <a:r>
                        <a:rPr lang="en" sz="1200" b="1">
                          <a:solidFill>
                            <a:srgbClr val="70AD47"/>
                          </a:solidFill>
                          <a:latin typeface="Calibri"/>
                          <a:ea typeface="Calibri"/>
                          <a:cs typeface="Calibri"/>
                          <a:sym typeface="Calibri"/>
                        </a:rPr>
                        <a:t>other</a:t>
                      </a:r>
                      <a:endParaRPr sz="1200" b="1">
                        <a:solidFill>
                          <a:srgbClr val="70AD47"/>
                        </a:solidFill>
                        <a:latin typeface="Calibri"/>
                        <a:ea typeface="Calibri"/>
                        <a:cs typeface="Calibri"/>
                        <a:sym typeface="Calibri"/>
                      </a:endParaRPr>
                    </a:p>
                  </a:txBody>
                  <a:tcPr marL="0" marR="0" marT="0" marB="0" anchor="b">
                    <a:lnL w="9525" cap="flat" cmpd="sng">
                      <a:solidFill>
                        <a:srgbClr val="9E9E9E"/>
                      </a:solidFill>
                      <a:prstDash val="solid"/>
                      <a:round/>
                      <a:headEnd type="none" w="sm" len="sm"/>
                      <a:tailEnd type="none" w="sm" len="sm"/>
                    </a:lnL>
                    <a:lnR w="9525" cap="flat" cmpd="sng">
                      <a:solidFill>
                        <a:srgbClr val="D8D8D8"/>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b="1">
                          <a:solidFill>
                            <a:srgbClr val="70AD47"/>
                          </a:solidFill>
                          <a:latin typeface="Calibri"/>
                          <a:ea typeface="Calibri"/>
                          <a:cs typeface="Calibri"/>
                          <a:sym typeface="Calibri"/>
                        </a:rPr>
                        <a:t>toinen </a:t>
                      </a:r>
                      <a:endParaRPr sz="1200" b="1">
                        <a:solidFill>
                          <a:srgbClr val="70AD47"/>
                        </a:solidFill>
                        <a:latin typeface="Calibri"/>
                        <a:ea typeface="Calibri"/>
                        <a:cs typeface="Calibri"/>
                        <a:sym typeface="Calibri"/>
                      </a:endParaRPr>
                    </a:p>
                  </a:txBody>
                  <a:tcPr marL="0" marR="0" marT="0" marB="0" anchor="b">
                    <a:lnL w="9525" cap="flat" cmpd="sng">
                      <a:solidFill>
                        <a:srgbClr val="D8D8D8"/>
                      </a:solidFill>
                      <a:prstDash val="solid"/>
                      <a:round/>
                      <a:headEnd type="none" w="sm" len="sm"/>
                      <a:tailEnd type="none" w="sm" len="sm"/>
                    </a:lnL>
                    <a:lnR w="9525" cap="flat" cmpd="sng">
                      <a:solidFill>
                        <a:srgbClr val="D8D8D8"/>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b="1">
                          <a:solidFill>
                            <a:srgbClr val="70AD47"/>
                          </a:solidFill>
                          <a:latin typeface="Calibri"/>
                          <a:ea typeface="Calibri"/>
                          <a:cs typeface="Calibri"/>
                          <a:sym typeface="Calibri"/>
                        </a:rPr>
                        <a:t>annan</a:t>
                      </a:r>
                      <a:endParaRPr sz="1200" b="1">
                        <a:solidFill>
                          <a:srgbClr val="70AD47"/>
                        </a:solidFill>
                        <a:latin typeface="Calibri"/>
                        <a:ea typeface="Calibri"/>
                        <a:cs typeface="Calibri"/>
                        <a:sym typeface="Calibri"/>
                      </a:endParaRPr>
                    </a:p>
                  </a:txBody>
                  <a:tcPr marL="0" marR="0" marT="0" marB="0" anchor="b">
                    <a:lnL w="9525" cap="flat" cmpd="sng">
                      <a:solidFill>
                        <a:srgbClr val="D8D8D8"/>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extLst>
                  <a:ext uri="{0D108BD9-81ED-4DB2-BD59-A6C34878D82A}">
                    <a16:rowId xmlns:a16="http://schemas.microsoft.com/office/drawing/2014/main" val="10001"/>
                  </a:ext>
                </a:extLst>
              </a:tr>
              <a:tr h="125825">
                <a:tc>
                  <a:txBody>
                    <a:bodyPr/>
                    <a:lstStyle/>
                    <a:p>
                      <a:pPr marL="0" lvl="0" indent="0" algn="ctr" rtl="0">
                        <a:lnSpc>
                          <a:spcPct val="100000"/>
                        </a:lnSpc>
                        <a:spcBef>
                          <a:spcPts val="0"/>
                        </a:spcBef>
                        <a:spcAft>
                          <a:spcPts val="0"/>
                        </a:spcAft>
                        <a:buNone/>
                      </a:pPr>
                      <a:r>
                        <a:rPr lang="en" sz="1200" b="1">
                          <a:solidFill>
                            <a:srgbClr val="7030A0"/>
                          </a:solidFill>
                          <a:latin typeface="Calibri"/>
                          <a:ea typeface="Calibri"/>
                          <a:cs typeface="Calibri"/>
                          <a:sym typeface="Calibri"/>
                        </a:rPr>
                        <a:t>new</a:t>
                      </a:r>
                      <a:endParaRPr sz="1200" b="1">
                        <a:solidFill>
                          <a:srgbClr val="7030A0"/>
                        </a:solidFill>
                        <a:latin typeface="Calibri"/>
                        <a:ea typeface="Calibri"/>
                        <a:cs typeface="Calibri"/>
                        <a:sym typeface="Calibri"/>
                      </a:endParaRPr>
                    </a:p>
                  </a:txBody>
                  <a:tcPr marL="0" marR="0" marT="0" marB="0" anchor="b">
                    <a:lnL w="9525" cap="flat" cmpd="sng">
                      <a:solidFill>
                        <a:srgbClr val="9E9E9E"/>
                      </a:solidFill>
                      <a:prstDash val="solid"/>
                      <a:round/>
                      <a:headEnd type="none" w="sm" len="sm"/>
                      <a:tailEnd type="none" w="sm" len="sm"/>
                    </a:lnL>
                    <a:lnR w="9525" cap="flat" cmpd="sng">
                      <a:solidFill>
                        <a:srgbClr val="D8D8D8"/>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b="1">
                          <a:solidFill>
                            <a:srgbClr val="7030A0"/>
                          </a:solidFill>
                          <a:latin typeface="Calibri"/>
                          <a:ea typeface="Calibri"/>
                          <a:cs typeface="Calibri"/>
                          <a:sym typeface="Calibri"/>
                        </a:rPr>
                        <a:t>uusi</a:t>
                      </a:r>
                      <a:endParaRPr sz="1200" b="1">
                        <a:solidFill>
                          <a:srgbClr val="7030A0"/>
                        </a:solidFill>
                        <a:latin typeface="Calibri"/>
                        <a:ea typeface="Calibri"/>
                        <a:cs typeface="Calibri"/>
                        <a:sym typeface="Calibri"/>
                      </a:endParaRPr>
                    </a:p>
                  </a:txBody>
                  <a:tcPr marL="0" marR="0" marT="0" marB="0" anchor="b">
                    <a:lnL w="9525" cap="flat" cmpd="sng">
                      <a:solidFill>
                        <a:srgbClr val="D8D8D8"/>
                      </a:solidFill>
                      <a:prstDash val="solid"/>
                      <a:round/>
                      <a:headEnd type="none" w="sm" len="sm"/>
                      <a:tailEnd type="none" w="sm" len="sm"/>
                    </a:lnL>
                    <a:lnR w="9525" cap="flat" cmpd="sng">
                      <a:solidFill>
                        <a:srgbClr val="D8D8D8"/>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b="1">
                          <a:solidFill>
                            <a:srgbClr val="7030A0"/>
                          </a:solidFill>
                          <a:latin typeface="Calibri"/>
                          <a:ea typeface="Calibri"/>
                          <a:cs typeface="Calibri"/>
                          <a:sym typeface="Calibri"/>
                        </a:rPr>
                        <a:t>ny</a:t>
                      </a:r>
                      <a:endParaRPr sz="1200" b="1">
                        <a:solidFill>
                          <a:srgbClr val="7030A0"/>
                        </a:solidFill>
                        <a:latin typeface="Calibri"/>
                        <a:ea typeface="Calibri"/>
                        <a:cs typeface="Calibri"/>
                        <a:sym typeface="Calibri"/>
                      </a:endParaRPr>
                    </a:p>
                  </a:txBody>
                  <a:tcPr marL="0" marR="0" marT="0" marB="0" anchor="b">
                    <a:lnL w="9525" cap="flat" cmpd="sng">
                      <a:solidFill>
                        <a:srgbClr val="D8D8D8"/>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extLst>
                  <a:ext uri="{0D108BD9-81ED-4DB2-BD59-A6C34878D82A}">
                    <a16:rowId xmlns:a16="http://schemas.microsoft.com/office/drawing/2014/main" val="10002"/>
                  </a:ext>
                </a:extLst>
              </a:tr>
              <a:tr h="125825">
                <a:tc>
                  <a:txBody>
                    <a:bodyPr/>
                    <a:lstStyle/>
                    <a:p>
                      <a:pPr marL="0" lvl="0" indent="0" algn="ctr" rtl="0">
                        <a:lnSpc>
                          <a:spcPct val="100000"/>
                        </a:lnSpc>
                        <a:spcBef>
                          <a:spcPts val="0"/>
                        </a:spcBef>
                        <a:spcAft>
                          <a:spcPts val="0"/>
                        </a:spcAft>
                        <a:buNone/>
                      </a:pPr>
                      <a:r>
                        <a:rPr lang="en" sz="1200" b="1">
                          <a:solidFill>
                            <a:srgbClr val="C65911"/>
                          </a:solidFill>
                          <a:latin typeface="Calibri"/>
                          <a:ea typeface="Calibri"/>
                          <a:cs typeface="Calibri"/>
                          <a:sym typeface="Calibri"/>
                        </a:rPr>
                        <a:t>good</a:t>
                      </a:r>
                      <a:endParaRPr sz="1200" b="1">
                        <a:solidFill>
                          <a:srgbClr val="C65911"/>
                        </a:solidFill>
                        <a:latin typeface="Calibri"/>
                        <a:ea typeface="Calibri"/>
                        <a:cs typeface="Calibri"/>
                        <a:sym typeface="Calibri"/>
                      </a:endParaRPr>
                    </a:p>
                  </a:txBody>
                  <a:tcPr marL="0" marR="0" marT="0" marB="0" anchor="b">
                    <a:lnL w="9525" cap="flat" cmpd="sng">
                      <a:solidFill>
                        <a:srgbClr val="9E9E9E"/>
                      </a:solidFill>
                      <a:prstDash val="solid"/>
                      <a:round/>
                      <a:headEnd type="none" w="sm" len="sm"/>
                      <a:tailEnd type="none" w="sm" len="sm"/>
                    </a:lnL>
                    <a:lnR w="9525" cap="flat" cmpd="sng">
                      <a:solidFill>
                        <a:srgbClr val="D8D8D8"/>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b="1">
                          <a:solidFill>
                            <a:srgbClr val="C65911"/>
                          </a:solidFill>
                          <a:latin typeface="Calibri"/>
                          <a:ea typeface="Calibri"/>
                          <a:cs typeface="Calibri"/>
                          <a:sym typeface="Calibri"/>
                        </a:rPr>
                        <a:t>hyvä</a:t>
                      </a:r>
                      <a:endParaRPr sz="1200" b="1">
                        <a:solidFill>
                          <a:srgbClr val="C65911"/>
                        </a:solidFill>
                        <a:latin typeface="Calibri"/>
                        <a:ea typeface="Calibri"/>
                        <a:cs typeface="Calibri"/>
                        <a:sym typeface="Calibri"/>
                      </a:endParaRPr>
                    </a:p>
                  </a:txBody>
                  <a:tcPr marL="0" marR="0" marT="0" marB="0" anchor="b">
                    <a:lnL w="9525" cap="flat" cmpd="sng">
                      <a:solidFill>
                        <a:srgbClr val="D8D8D8"/>
                      </a:solidFill>
                      <a:prstDash val="solid"/>
                      <a:round/>
                      <a:headEnd type="none" w="sm" len="sm"/>
                      <a:tailEnd type="none" w="sm" len="sm"/>
                    </a:lnL>
                    <a:lnR w="9525" cap="flat" cmpd="sng">
                      <a:solidFill>
                        <a:srgbClr val="D8D8D8"/>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b="1">
                          <a:solidFill>
                            <a:srgbClr val="C65911"/>
                          </a:solidFill>
                          <a:latin typeface="Calibri"/>
                          <a:ea typeface="Calibri"/>
                          <a:cs typeface="Calibri"/>
                          <a:sym typeface="Calibri"/>
                        </a:rPr>
                        <a:t>bra</a:t>
                      </a:r>
                      <a:endParaRPr sz="1200" b="1">
                        <a:solidFill>
                          <a:srgbClr val="C65911"/>
                        </a:solidFill>
                        <a:latin typeface="Calibri"/>
                        <a:ea typeface="Calibri"/>
                        <a:cs typeface="Calibri"/>
                        <a:sym typeface="Calibri"/>
                      </a:endParaRPr>
                    </a:p>
                  </a:txBody>
                  <a:tcPr marL="0" marR="0" marT="0" marB="0" anchor="b">
                    <a:lnL w="9525" cap="flat" cmpd="sng">
                      <a:solidFill>
                        <a:srgbClr val="D8D8D8"/>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extLst>
                  <a:ext uri="{0D108BD9-81ED-4DB2-BD59-A6C34878D82A}">
                    <a16:rowId xmlns:a16="http://schemas.microsoft.com/office/drawing/2014/main" val="10003"/>
                  </a:ext>
                </a:extLst>
              </a:tr>
              <a:tr h="125825">
                <a:tc>
                  <a:txBody>
                    <a:bodyPr/>
                    <a:lstStyle/>
                    <a:p>
                      <a:pPr marL="0" lvl="0" indent="0" algn="ctr" rtl="0">
                        <a:lnSpc>
                          <a:spcPct val="100000"/>
                        </a:lnSpc>
                        <a:spcBef>
                          <a:spcPts val="0"/>
                        </a:spcBef>
                        <a:spcAft>
                          <a:spcPts val="0"/>
                        </a:spcAft>
                        <a:buNone/>
                      </a:pPr>
                      <a:r>
                        <a:rPr lang="en" sz="1200" b="1">
                          <a:solidFill>
                            <a:srgbClr val="D0CECE"/>
                          </a:solidFill>
                          <a:latin typeface="Calibri"/>
                          <a:ea typeface="Calibri"/>
                          <a:cs typeface="Calibri"/>
                          <a:sym typeface="Calibri"/>
                        </a:rPr>
                        <a:t>old</a:t>
                      </a:r>
                      <a:endParaRPr sz="1200" b="1">
                        <a:solidFill>
                          <a:srgbClr val="D0CECE"/>
                        </a:solidFill>
                        <a:latin typeface="Calibri"/>
                        <a:ea typeface="Calibri"/>
                        <a:cs typeface="Calibri"/>
                        <a:sym typeface="Calibri"/>
                      </a:endParaRPr>
                    </a:p>
                  </a:txBody>
                  <a:tcPr marL="0" marR="0" marT="0" marB="0" anchor="b">
                    <a:lnL w="9525" cap="flat" cmpd="sng">
                      <a:solidFill>
                        <a:srgbClr val="9E9E9E"/>
                      </a:solidFill>
                      <a:prstDash val="solid"/>
                      <a:round/>
                      <a:headEnd type="none" w="sm" len="sm"/>
                      <a:tailEnd type="none" w="sm" len="sm"/>
                    </a:lnL>
                    <a:lnR w="9525" cap="flat" cmpd="sng">
                      <a:solidFill>
                        <a:srgbClr val="D8D8D8"/>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b="1">
                          <a:solidFill>
                            <a:srgbClr val="D0CECE"/>
                          </a:solidFill>
                          <a:latin typeface="Calibri"/>
                          <a:ea typeface="Calibri"/>
                          <a:cs typeface="Calibri"/>
                          <a:sym typeface="Calibri"/>
                        </a:rPr>
                        <a:t>vanha</a:t>
                      </a:r>
                      <a:endParaRPr sz="1200" b="1">
                        <a:solidFill>
                          <a:srgbClr val="D0CECE"/>
                        </a:solidFill>
                        <a:latin typeface="Calibri"/>
                        <a:ea typeface="Calibri"/>
                        <a:cs typeface="Calibri"/>
                        <a:sym typeface="Calibri"/>
                      </a:endParaRPr>
                    </a:p>
                  </a:txBody>
                  <a:tcPr marL="0" marR="0" marT="0" marB="0" anchor="b">
                    <a:lnL w="9525" cap="flat" cmpd="sng">
                      <a:solidFill>
                        <a:srgbClr val="D8D8D8"/>
                      </a:solidFill>
                      <a:prstDash val="solid"/>
                      <a:round/>
                      <a:headEnd type="none" w="sm" len="sm"/>
                      <a:tailEnd type="none" w="sm" len="sm"/>
                    </a:lnL>
                    <a:lnR w="9525" cap="flat" cmpd="sng">
                      <a:solidFill>
                        <a:srgbClr val="D8D8D8"/>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b="1">
                          <a:solidFill>
                            <a:srgbClr val="D0CECE"/>
                          </a:solidFill>
                          <a:latin typeface="Calibri"/>
                          <a:ea typeface="Calibri"/>
                          <a:cs typeface="Calibri"/>
                          <a:sym typeface="Calibri"/>
                        </a:rPr>
                        <a:t>gammal</a:t>
                      </a:r>
                      <a:endParaRPr sz="1200" b="1">
                        <a:solidFill>
                          <a:srgbClr val="D0CECE"/>
                        </a:solidFill>
                        <a:latin typeface="Calibri"/>
                        <a:ea typeface="Calibri"/>
                        <a:cs typeface="Calibri"/>
                        <a:sym typeface="Calibri"/>
                      </a:endParaRPr>
                    </a:p>
                  </a:txBody>
                  <a:tcPr marL="0" marR="0" marT="0" marB="0" anchor="b">
                    <a:lnL w="9525" cap="flat" cmpd="sng">
                      <a:solidFill>
                        <a:srgbClr val="D8D8D8"/>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extLst>
                  <a:ext uri="{0D108BD9-81ED-4DB2-BD59-A6C34878D82A}">
                    <a16:rowId xmlns:a16="http://schemas.microsoft.com/office/drawing/2014/main" val="10004"/>
                  </a:ext>
                </a:extLst>
              </a:tr>
              <a:tr h="174800">
                <a:tc>
                  <a:txBody>
                    <a:bodyPr/>
                    <a:lstStyle/>
                    <a:p>
                      <a:pPr marL="0" lvl="0" indent="0" algn="ctr" rtl="0">
                        <a:lnSpc>
                          <a:spcPct val="100000"/>
                        </a:lnSpc>
                        <a:spcBef>
                          <a:spcPts val="0"/>
                        </a:spcBef>
                        <a:spcAft>
                          <a:spcPts val="0"/>
                        </a:spcAft>
                        <a:buNone/>
                      </a:pPr>
                      <a:r>
                        <a:rPr lang="en" sz="1200" b="1">
                          <a:solidFill>
                            <a:srgbClr val="5B9BD5"/>
                          </a:solidFill>
                          <a:latin typeface="Calibri"/>
                          <a:ea typeface="Calibri"/>
                          <a:cs typeface="Calibri"/>
                          <a:sym typeface="Calibri"/>
                        </a:rPr>
                        <a:t>own</a:t>
                      </a:r>
                      <a:endParaRPr sz="1200" b="1">
                        <a:solidFill>
                          <a:srgbClr val="5B9BD5"/>
                        </a:solidFill>
                        <a:latin typeface="Calibri"/>
                        <a:ea typeface="Calibri"/>
                        <a:cs typeface="Calibri"/>
                        <a:sym typeface="Calibri"/>
                      </a:endParaRPr>
                    </a:p>
                  </a:txBody>
                  <a:tcPr marL="0" marR="0" marT="0" marB="0" anchor="b">
                    <a:lnL w="9525" cap="flat" cmpd="sng">
                      <a:solidFill>
                        <a:srgbClr val="9E9E9E"/>
                      </a:solidFill>
                      <a:prstDash val="solid"/>
                      <a:round/>
                      <a:headEnd type="none" w="sm" len="sm"/>
                      <a:tailEnd type="none" w="sm" len="sm"/>
                    </a:lnL>
                    <a:lnR w="9525" cap="flat" cmpd="sng">
                      <a:solidFill>
                        <a:srgbClr val="D8D8D8"/>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b="1">
                          <a:solidFill>
                            <a:srgbClr val="5B9BD5"/>
                          </a:solidFill>
                          <a:latin typeface="Calibri"/>
                          <a:ea typeface="Calibri"/>
                          <a:cs typeface="Calibri"/>
                          <a:sym typeface="Calibri"/>
                        </a:rPr>
                        <a:t>oma</a:t>
                      </a:r>
                      <a:endParaRPr sz="1200" b="1">
                        <a:solidFill>
                          <a:srgbClr val="5B9BD5"/>
                        </a:solidFill>
                        <a:latin typeface="Calibri"/>
                        <a:ea typeface="Calibri"/>
                        <a:cs typeface="Calibri"/>
                        <a:sym typeface="Calibri"/>
                      </a:endParaRPr>
                    </a:p>
                  </a:txBody>
                  <a:tcPr marL="0" marR="0" marT="0" marB="0" anchor="b">
                    <a:lnL w="9525" cap="flat" cmpd="sng">
                      <a:solidFill>
                        <a:srgbClr val="D8D8D8"/>
                      </a:solidFill>
                      <a:prstDash val="solid"/>
                      <a:round/>
                      <a:headEnd type="none" w="sm" len="sm"/>
                      <a:tailEnd type="none" w="sm" len="sm"/>
                    </a:lnL>
                    <a:lnR w="9525" cap="flat" cmpd="sng">
                      <a:solidFill>
                        <a:srgbClr val="D8D8D8"/>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b="1">
                          <a:solidFill>
                            <a:srgbClr val="5B9BD5"/>
                          </a:solidFill>
                          <a:latin typeface="Calibri"/>
                          <a:ea typeface="Calibri"/>
                          <a:cs typeface="Calibri"/>
                          <a:sym typeface="Calibri"/>
                        </a:rPr>
                        <a:t>egen</a:t>
                      </a:r>
                      <a:endParaRPr sz="1200" b="1">
                        <a:solidFill>
                          <a:srgbClr val="5B9BD5"/>
                        </a:solidFill>
                        <a:latin typeface="Calibri"/>
                        <a:ea typeface="Calibri"/>
                        <a:cs typeface="Calibri"/>
                        <a:sym typeface="Calibri"/>
                      </a:endParaRPr>
                    </a:p>
                  </a:txBody>
                  <a:tcPr marL="0" marR="0" marT="0" marB="0" anchor="b">
                    <a:lnL w="9525" cap="flat" cmpd="sng">
                      <a:solidFill>
                        <a:srgbClr val="D8D8D8"/>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extLst>
                  <a:ext uri="{0D108BD9-81ED-4DB2-BD59-A6C34878D82A}">
                    <a16:rowId xmlns:a16="http://schemas.microsoft.com/office/drawing/2014/main" val="10005"/>
                  </a:ext>
                </a:extLst>
              </a:tr>
              <a:tr h="172900">
                <a:tc>
                  <a:txBody>
                    <a:bodyPr/>
                    <a:lstStyle/>
                    <a:p>
                      <a:pPr marL="0" lvl="0" indent="0" algn="ctr" rtl="0">
                        <a:lnSpc>
                          <a:spcPct val="100000"/>
                        </a:lnSpc>
                        <a:spcBef>
                          <a:spcPts val="0"/>
                        </a:spcBef>
                        <a:spcAft>
                          <a:spcPts val="0"/>
                        </a:spcAft>
                        <a:buNone/>
                      </a:pPr>
                      <a:r>
                        <a:rPr lang="en" sz="1200" b="1">
                          <a:solidFill>
                            <a:srgbClr val="F4B084"/>
                          </a:solidFill>
                          <a:latin typeface="Calibri"/>
                          <a:ea typeface="Calibri"/>
                          <a:cs typeface="Calibri"/>
                          <a:sym typeface="Calibri"/>
                        </a:rPr>
                        <a:t>little</a:t>
                      </a:r>
                      <a:endParaRPr sz="1200" b="1">
                        <a:solidFill>
                          <a:srgbClr val="F4B084"/>
                        </a:solidFill>
                        <a:latin typeface="Calibri"/>
                        <a:ea typeface="Calibri"/>
                        <a:cs typeface="Calibri"/>
                        <a:sym typeface="Calibri"/>
                      </a:endParaRPr>
                    </a:p>
                  </a:txBody>
                  <a:tcPr marL="0" marR="0" marT="0" marB="0" anchor="b">
                    <a:lnL w="9525" cap="flat" cmpd="sng">
                      <a:solidFill>
                        <a:srgbClr val="9E9E9E"/>
                      </a:solidFill>
                      <a:prstDash val="solid"/>
                      <a:round/>
                      <a:headEnd type="none" w="sm" len="sm"/>
                      <a:tailEnd type="none" w="sm" len="sm"/>
                    </a:lnL>
                    <a:lnR w="9525" cap="flat" cmpd="sng">
                      <a:solidFill>
                        <a:srgbClr val="D8D8D8"/>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b="1">
                          <a:solidFill>
                            <a:srgbClr val="F4B084"/>
                          </a:solidFill>
                          <a:latin typeface="Calibri"/>
                          <a:ea typeface="Calibri"/>
                          <a:cs typeface="Calibri"/>
                          <a:sym typeface="Calibri"/>
                        </a:rPr>
                        <a:t>pieni</a:t>
                      </a:r>
                      <a:endParaRPr sz="1200" b="1">
                        <a:solidFill>
                          <a:srgbClr val="F4B084"/>
                        </a:solidFill>
                        <a:latin typeface="Calibri"/>
                        <a:ea typeface="Calibri"/>
                        <a:cs typeface="Calibri"/>
                        <a:sym typeface="Calibri"/>
                      </a:endParaRPr>
                    </a:p>
                  </a:txBody>
                  <a:tcPr marL="0" marR="0" marT="0" marB="0" anchor="b">
                    <a:lnL w="9525" cap="flat" cmpd="sng">
                      <a:solidFill>
                        <a:srgbClr val="D8D8D8"/>
                      </a:solidFill>
                      <a:prstDash val="solid"/>
                      <a:round/>
                      <a:headEnd type="none" w="sm" len="sm"/>
                      <a:tailEnd type="none" w="sm" len="sm"/>
                    </a:lnL>
                    <a:lnR w="9525" cap="flat" cmpd="sng">
                      <a:solidFill>
                        <a:srgbClr val="D8D8D8"/>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b="1">
                          <a:solidFill>
                            <a:srgbClr val="F4B084"/>
                          </a:solidFill>
                          <a:latin typeface="Calibri"/>
                          <a:ea typeface="Calibri"/>
                          <a:cs typeface="Calibri"/>
                          <a:sym typeface="Calibri"/>
                        </a:rPr>
                        <a:t>liten</a:t>
                      </a:r>
                      <a:endParaRPr sz="1200" b="1">
                        <a:solidFill>
                          <a:srgbClr val="F4B084"/>
                        </a:solidFill>
                        <a:latin typeface="Calibri"/>
                        <a:ea typeface="Calibri"/>
                        <a:cs typeface="Calibri"/>
                        <a:sym typeface="Calibri"/>
                      </a:endParaRPr>
                    </a:p>
                  </a:txBody>
                  <a:tcPr marL="0" marR="0" marT="0" marB="0" anchor="b">
                    <a:lnL w="9525" cap="flat" cmpd="sng">
                      <a:solidFill>
                        <a:srgbClr val="D8D8D8"/>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extLst>
                  <a:ext uri="{0D108BD9-81ED-4DB2-BD59-A6C34878D82A}">
                    <a16:rowId xmlns:a16="http://schemas.microsoft.com/office/drawing/2014/main" val="10006"/>
                  </a:ext>
                </a:extLst>
              </a:tr>
              <a:tr h="145050">
                <a:tc>
                  <a:txBody>
                    <a:bodyPr/>
                    <a:lstStyle/>
                    <a:p>
                      <a:pPr marL="0" lvl="0" indent="0" algn="ctr" rtl="0">
                        <a:lnSpc>
                          <a:spcPct val="100000"/>
                        </a:lnSpc>
                        <a:spcBef>
                          <a:spcPts val="0"/>
                        </a:spcBef>
                        <a:spcAft>
                          <a:spcPts val="0"/>
                        </a:spcAft>
                        <a:buNone/>
                      </a:pPr>
                      <a:r>
                        <a:rPr lang="en" sz="1200" b="1">
                          <a:solidFill>
                            <a:srgbClr val="C6E0B4"/>
                          </a:solidFill>
                          <a:latin typeface="Calibri"/>
                          <a:ea typeface="Calibri"/>
                          <a:cs typeface="Calibri"/>
                          <a:sym typeface="Calibri"/>
                        </a:rPr>
                        <a:t>first</a:t>
                      </a:r>
                      <a:endParaRPr sz="1200" b="1">
                        <a:solidFill>
                          <a:srgbClr val="C6E0B4"/>
                        </a:solidFill>
                        <a:latin typeface="Calibri"/>
                        <a:ea typeface="Calibri"/>
                        <a:cs typeface="Calibri"/>
                        <a:sym typeface="Calibri"/>
                      </a:endParaRPr>
                    </a:p>
                  </a:txBody>
                  <a:tcPr marL="0" marR="0" marT="0" marB="0" anchor="b">
                    <a:lnL w="9525" cap="flat" cmpd="sng">
                      <a:solidFill>
                        <a:srgbClr val="9E9E9E"/>
                      </a:solidFill>
                      <a:prstDash val="solid"/>
                      <a:round/>
                      <a:headEnd type="none" w="sm" len="sm"/>
                      <a:tailEnd type="none" w="sm" len="sm"/>
                    </a:lnL>
                    <a:lnR w="9525" cap="flat" cmpd="sng">
                      <a:solidFill>
                        <a:srgbClr val="D8D8D8"/>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b="1">
                          <a:solidFill>
                            <a:srgbClr val="C6E0B4"/>
                          </a:solidFill>
                          <a:latin typeface="Calibri"/>
                          <a:ea typeface="Calibri"/>
                          <a:cs typeface="Calibri"/>
                          <a:sym typeface="Calibri"/>
                        </a:rPr>
                        <a:t>ensimmäinen</a:t>
                      </a:r>
                      <a:endParaRPr sz="1200" b="1">
                        <a:solidFill>
                          <a:srgbClr val="C6E0B4"/>
                        </a:solidFill>
                        <a:latin typeface="Calibri"/>
                        <a:ea typeface="Calibri"/>
                        <a:cs typeface="Calibri"/>
                        <a:sym typeface="Calibri"/>
                      </a:endParaRPr>
                    </a:p>
                  </a:txBody>
                  <a:tcPr marL="0" marR="0" marT="0" marB="0" anchor="b">
                    <a:lnL w="9525" cap="flat" cmpd="sng">
                      <a:solidFill>
                        <a:srgbClr val="D8D8D8"/>
                      </a:solidFill>
                      <a:prstDash val="solid"/>
                      <a:round/>
                      <a:headEnd type="none" w="sm" len="sm"/>
                      <a:tailEnd type="none" w="sm" len="sm"/>
                    </a:lnL>
                    <a:lnR w="9525" cap="flat" cmpd="sng">
                      <a:solidFill>
                        <a:srgbClr val="D8D8D8"/>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b="1"/>
                    </a:p>
                  </a:txBody>
                  <a:tcPr marL="0" marR="0" marT="0" marB="0" anchor="b">
                    <a:lnL w="9525" cap="flat" cmpd="sng">
                      <a:solidFill>
                        <a:srgbClr val="D8D8D8"/>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extLst>
                  <a:ext uri="{0D108BD9-81ED-4DB2-BD59-A6C34878D82A}">
                    <a16:rowId xmlns:a16="http://schemas.microsoft.com/office/drawing/2014/main" val="10007"/>
                  </a:ext>
                </a:extLst>
              </a:tr>
              <a:tr h="123500">
                <a:tc>
                  <a:txBody>
                    <a:bodyPr/>
                    <a:lstStyle/>
                    <a:p>
                      <a:pPr marL="0" lvl="0" indent="0" algn="ctr" rtl="0">
                        <a:lnSpc>
                          <a:spcPct val="100000"/>
                        </a:lnSpc>
                        <a:spcBef>
                          <a:spcPts val="0"/>
                        </a:spcBef>
                        <a:spcAft>
                          <a:spcPts val="0"/>
                        </a:spcAft>
                        <a:buNone/>
                      </a:pPr>
                      <a:endParaRPr b="1"/>
                    </a:p>
                  </a:txBody>
                  <a:tcPr marL="0" marR="0" marT="0" marB="0" anchor="b">
                    <a:lnL w="9525" cap="flat" cmpd="sng">
                      <a:solidFill>
                        <a:srgbClr val="9E9E9E"/>
                      </a:solidFill>
                      <a:prstDash val="solid"/>
                      <a:round/>
                      <a:headEnd type="none" w="sm" len="sm"/>
                      <a:tailEnd type="none" w="sm" len="sm"/>
                    </a:lnL>
                    <a:lnR w="9525" cap="flat" cmpd="sng">
                      <a:solidFill>
                        <a:srgbClr val="D8D8D8"/>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b="1">
                          <a:solidFill>
                            <a:srgbClr val="00B0F0"/>
                          </a:solidFill>
                          <a:latin typeface="Calibri"/>
                          <a:ea typeface="Calibri"/>
                          <a:cs typeface="Calibri"/>
                          <a:sym typeface="Calibri"/>
                        </a:rPr>
                        <a:t>suuri, iso</a:t>
                      </a:r>
                      <a:endParaRPr sz="1200" b="1">
                        <a:solidFill>
                          <a:srgbClr val="00B0F0"/>
                        </a:solidFill>
                        <a:latin typeface="Calibri"/>
                        <a:ea typeface="Calibri"/>
                        <a:cs typeface="Calibri"/>
                        <a:sym typeface="Calibri"/>
                      </a:endParaRPr>
                    </a:p>
                  </a:txBody>
                  <a:tcPr marL="0" marR="0" marT="0" marB="0" anchor="b">
                    <a:lnL w="9525" cap="flat" cmpd="sng">
                      <a:solidFill>
                        <a:srgbClr val="D8D8D8"/>
                      </a:solidFill>
                      <a:prstDash val="solid"/>
                      <a:round/>
                      <a:headEnd type="none" w="sm" len="sm"/>
                      <a:tailEnd type="none" w="sm" len="sm"/>
                    </a:lnL>
                    <a:lnR w="9525" cap="flat" cmpd="sng">
                      <a:solidFill>
                        <a:srgbClr val="D8D8D8"/>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b="1">
                          <a:solidFill>
                            <a:srgbClr val="00B0F0"/>
                          </a:solidFill>
                          <a:latin typeface="Calibri"/>
                          <a:ea typeface="Calibri"/>
                          <a:cs typeface="Calibri"/>
                          <a:sym typeface="Calibri"/>
                        </a:rPr>
                        <a:t>stor</a:t>
                      </a:r>
                      <a:endParaRPr sz="1200" b="1">
                        <a:solidFill>
                          <a:srgbClr val="00B0F0"/>
                        </a:solidFill>
                        <a:latin typeface="Calibri"/>
                        <a:ea typeface="Calibri"/>
                        <a:cs typeface="Calibri"/>
                        <a:sym typeface="Calibri"/>
                      </a:endParaRPr>
                    </a:p>
                  </a:txBody>
                  <a:tcPr marL="0" marR="0" marT="0" marB="0" anchor="b">
                    <a:lnL w="9525" cap="flat" cmpd="sng">
                      <a:solidFill>
                        <a:srgbClr val="D8D8D8"/>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extLst>
                  <a:ext uri="{0D108BD9-81ED-4DB2-BD59-A6C34878D82A}">
                    <a16:rowId xmlns:a16="http://schemas.microsoft.com/office/drawing/2014/main" val="10008"/>
                  </a:ext>
                </a:extLst>
              </a:tr>
              <a:tr h="124425">
                <a:tc>
                  <a:txBody>
                    <a:bodyPr/>
                    <a:lstStyle/>
                    <a:p>
                      <a:pPr marL="0" lvl="0" indent="0" algn="ctr" rtl="0">
                        <a:lnSpc>
                          <a:spcPct val="100000"/>
                        </a:lnSpc>
                        <a:spcBef>
                          <a:spcPts val="0"/>
                        </a:spcBef>
                        <a:spcAft>
                          <a:spcPts val="0"/>
                        </a:spcAft>
                        <a:buNone/>
                      </a:pPr>
                      <a:r>
                        <a:rPr lang="en" sz="1200" b="1">
                          <a:solidFill>
                            <a:srgbClr val="548235"/>
                          </a:solidFill>
                          <a:latin typeface="Calibri"/>
                          <a:ea typeface="Calibri"/>
                          <a:cs typeface="Calibri"/>
                          <a:sym typeface="Calibri"/>
                        </a:rPr>
                        <a:t>many</a:t>
                      </a:r>
                      <a:endParaRPr sz="1200" b="1">
                        <a:solidFill>
                          <a:srgbClr val="548235"/>
                        </a:solidFill>
                        <a:latin typeface="Calibri"/>
                        <a:ea typeface="Calibri"/>
                        <a:cs typeface="Calibri"/>
                        <a:sym typeface="Calibri"/>
                      </a:endParaRPr>
                    </a:p>
                  </a:txBody>
                  <a:tcPr marL="0" marR="0" marT="0" marB="0" anchor="b">
                    <a:lnL w="9525" cap="flat" cmpd="sng">
                      <a:solidFill>
                        <a:srgbClr val="9E9E9E"/>
                      </a:solidFill>
                      <a:prstDash val="solid"/>
                      <a:round/>
                      <a:headEnd type="none" w="sm" len="sm"/>
                      <a:tailEnd type="none" w="sm" len="sm"/>
                    </a:lnL>
                    <a:lnR w="9525" cap="flat" cmpd="sng">
                      <a:solidFill>
                        <a:srgbClr val="D8D8D8"/>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b="1"/>
                    </a:p>
                  </a:txBody>
                  <a:tcPr marL="0" marR="0" marT="0" marB="0" anchor="b">
                    <a:lnL w="9525" cap="flat" cmpd="sng">
                      <a:solidFill>
                        <a:srgbClr val="D8D8D8"/>
                      </a:solidFill>
                      <a:prstDash val="solid"/>
                      <a:round/>
                      <a:headEnd type="none" w="sm" len="sm"/>
                      <a:tailEnd type="none" w="sm" len="sm"/>
                    </a:lnL>
                    <a:lnR w="9525" cap="flat" cmpd="sng">
                      <a:solidFill>
                        <a:srgbClr val="D8D8D8"/>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b="1">
                          <a:solidFill>
                            <a:srgbClr val="548235"/>
                          </a:solidFill>
                          <a:latin typeface="Calibri"/>
                          <a:ea typeface="Calibri"/>
                          <a:cs typeface="Calibri"/>
                          <a:sym typeface="Calibri"/>
                        </a:rPr>
                        <a:t>många</a:t>
                      </a:r>
                      <a:endParaRPr sz="1200" b="1">
                        <a:solidFill>
                          <a:srgbClr val="548235"/>
                        </a:solidFill>
                        <a:latin typeface="Calibri"/>
                        <a:ea typeface="Calibri"/>
                        <a:cs typeface="Calibri"/>
                        <a:sym typeface="Calibri"/>
                      </a:endParaRPr>
                    </a:p>
                  </a:txBody>
                  <a:tcPr marL="0" marR="0" marT="0" marB="0" anchor="b">
                    <a:lnL w="9525" cap="flat" cmpd="sng">
                      <a:solidFill>
                        <a:srgbClr val="D8D8D8"/>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extLst>
                  <a:ext uri="{0D108BD9-81ED-4DB2-BD59-A6C34878D82A}">
                    <a16:rowId xmlns:a16="http://schemas.microsoft.com/office/drawing/2014/main" val="10009"/>
                  </a:ext>
                </a:extLst>
              </a:tr>
              <a:tr h="123500">
                <a:tc>
                  <a:txBody>
                    <a:bodyPr/>
                    <a:lstStyle/>
                    <a:p>
                      <a:pPr marL="0" lvl="0" indent="0" algn="ctr" rtl="0">
                        <a:lnSpc>
                          <a:spcPct val="100000"/>
                        </a:lnSpc>
                        <a:spcBef>
                          <a:spcPts val="0"/>
                        </a:spcBef>
                        <a:spcAft>
                          <a:spcPts val="0"/>
                        </a:spcAft>
                        <a:buNone/>
                      </a:pPr>
                      <a:endParaRPr b="1"/>
                    </a:p>
                  </a:txBody>
                  <a:tcPr marL="0" marR="0" marT="0" marB="0" anchor="b">
                    <a:lnL w="9525" cap="flat" cmpd="sng">
                      <a:solidFill>
                        <a:srgbClr val="9E9E9E"/>
                      </a:solidFill>
                      <a:prstDash val="solid"/>
                      <a:round/>
                      <a:headEnd type="none" w="sm" len="sm"/>
                      <a:tailEnd type="none" w="sm" len="sm"/>
                    </a:lnL>
                    <a:lnR w="9525" cap="flat" cmpd="sng">
                      <a:solidFill>
                        <a:srgbClr val="D8D8D8"/>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b="1">
                          <a:solidFill>
                            <a:srgbClr val="FF0000"/>
                          </a:solidFill>
                          <a:latin typeface="Calibri"/>
                          <a:ea typeface="Calibri"/>
                          <a:cs typeface="Calibri"/>
                          <a:sym typeface="Calibri"/>
                        </a:rPr>
                        <a:t>koko</a:t>
                      </a:r>
                      <a:endParaRPr sz="1200" b="1">
                        <a:solidFill>
                          <a:srgbClr val="FF0000"/>
                        </a:solidFill>
                        <a:latin typeface="Calibri"/>
                        <a:ea typeface="Calibri"/>
                        <a:cs typeface="Calibri"/>
                        <a:sym typeface="Calibri"/>
                      </a:endParaRPr>
                    </a:p>
                  </a:txBody>
                  <a:tcPr marL="0" marR="0" marT="0" marB="0" anchor="b">
                    <a:lnL w="9525" cap="flat" cmpd="sng">
                      <a:solidFill>
                        <a:srgbClr val="D8D8D8"/>
                      </a:solidFill>
                      <a:prstDash val="solid"/>
                      <a:round/>
                      <a:headEnd type="none" w="sm" len="sm"/>
                      <a:tailEnd type="none" w="sm" len="sm"/>
                    </a:lnL>
                    <a:lnR w="9525" cap="flat" cmpd="sng">
                      <a:solidFill>
                        <a:srgbClr val="D8D8D8"/>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b="1">
                          <a:solidFill>
                            <a:srgbClr val="FF0000"/>
                          </a:solidFill>
                          <a:latin typeface="Calibri"/>
                          <a:ea typeface="Calibri"/>
                          <a:cs typeface="Calibri"/>
                          <a:sym typeface="Calibri"/>
                        </a:rPr>
                        <a:t>hel</a:t>
                      </a:r>
                      <a:endParaRPr sz="1200" b="1">
                        <a:solidFill>
                          <a:srgbClr val="FF0000"/>
                        </a:solidFill>
                        <a:latin typeface="Calibri"/>
                        <a:ea typeface="Calibri"/>
                        <a:cs typeface="Calibri"/>
                        <a:sym typeface="Calibri"/>
                      </a:endParaRPr>
                    </a:p>
                  </a:txBody>
                  <a:tcPr marL="0" marR="0" marT="0" marB="0" anchor="b">
                    <a:lnL w="9525" cap="flat" cmpd="sng">
                      <a:solidFill>
                        <a:srgbClr val="D8D8D8"/>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extLst>
                  <a:ext uri="{0D108BD9-81ED-4DB2-BD59-A6C34878D82A}">
                    <a16:rowId xmlns:a16="http://schemas.microsoft.com/office/drawing/2014/main" val="10010"/>
                  </a:ext>
                </a:extLst>
              </a:tr>
              <a:tr h="151600">
                <a:tc>
                  <a:txBody>
                    <a:bodyPr/>
                    <a:lstStyle/>
                    <a:p>
                      <a:pPr marL="0" lvl="0" indent="0" algn="ctr" rtl="0">
                        <a:lnSpc>
                          <a:spcPct val="100000"/>
                        </a:lnSpc>
                        <a:spcBef>
                          <a:spcPts val="0"/>
                        </a:spcBef>
                        <a:spcAft>
                          <a:spcPts val="0"/>
                        </a:spcAft>
                        <a:buNone/>
                      </a:pPr>
                      <a:r>
                        <a:rPr lang="en" sz="1200" b="1">
                          <a:solidFill>
                            <a:srgbClr val="BF8F00"/>
                          </a:solidFill>
                          <a:latin typeface="Calibri"/>
                          <a:ea typeface="Calibri"/>
                          <a:cs typeface="Calibri"/>
                          <a:sym typeface="Calibri"/>
                        </a:rPr>
                        <a:t>last</a:t>
                      </a:r>
                      <a:endParaRPr sz="1200" b="1">
                        <a:solidFill>
                          <a:srgbClr val="BF8F00"/>
                        </a:solidFill>
                        <a:latin typeface="Calibri"/>
                        <a:ea typeface="Calibri"/>
                        <a:cs typeface="Calibri"/>
                        <a:sym typeface="Calibri"/>
                      </a:endParaRPr>
                    </a:p>
                  </a:txBody>
                  <a:tcPr marL="0" marR="0" marT="0" marB="0" anchor="b">
                    <a:lnL w="9525" cap="flat" cmpd="sng">
                      <a:solidFill>
                        <a:srgbClr val="9E9E9E"/>
                      </a:solidFill>
                      <a:prstDash val="solid"/>
                      <a:round/>
                      <a:headEnd type="none" w="sm" len="sm"/>
                      <a:tailEnd type="none" w="sm" len="sm"/>
                    </a:lnL>
                    <a:lnR w="9525" cap="flat" cmpd="sng">
                      <a:solidFill>
                        <a:srgbClr val="D8D8D8"/>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b="1">
                          <a:solidFill>
                            <a:srgbClr val="BF8F00"/>
                          </a:solidFill>
                          <a:latin typeface="Calibri"/>
                          <a:ea typeface="Calibri"/>
                          <a:cs typeface="Calibri"/>
                          <a:sym typeface="Calibri"/>
                        </a:rPr>
                        <a:t>viime</a:t>
                      </a:r>
                      <a:endParaRPr sz="1200" b="1">
                        <a:solidFill>
                          <a:srgbClr val="BF8F00"/>
                        </a:solidFill>
                        <a:latin typeface="Calibri"/>
                        <a:ea typeface="Calibri"/>
                        <a:cs typeface="Calibri"/>
                        <a:sym typeface="Calibri"/>
                      </a:endParaRPr>
                    </a:p>
                  </a:txBody>
                  <a:tcPr marL="0" marR="0" marT="0" marB="0" anchor="b">
                    <a:lnL w="9525" cap="flat" cmpd="sng">
                      <a:solidFill>
                        <a:srgbClr val="D8D8D8"/>
                      </a:solidFill>
                      <a:prstDash val="solid"/>
                      <a:round/>
                      <a:headEnd type="none" w="sm" len="sm"/>
                      <a:tailEnd type="none" w="sm" len="sm"/>
                    </a:lnL>
                    <a:lnR w="9525" cap="flat" cmpd="sng">
                      <a:solidFill>
                        <a:srgbClr val="D8D8D8"/>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b="1"/>
                    </a:p>
                  </a:txBody>
                  <a:tcPr marL="0" marR="0" marT="0" marB="0" anchor="b">
                    <a:lnL w="9525" cap="flat" cmpd="sng">
                      <a:solidFill>
                        <a:srgbClr val="D8D8D8"/>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extLst>
                  <a:ext uri="{0D108BD9-81ED-4DB2-BD59-A6C34878D82A}">
                    <a16:rowId xmlns:a16="http://schemas.microsoft.com/office/drawing/2014/main" val="10011"/>
                  </a:ext>
                </a:extLst>
              </a:tr>
              <a:tr h="145025">
                <a:tc>
                  <a:txBody>
                    <a:bodyPr/>
                    <a:lstStyle/>
                    <a:p>
                      <a:pPr marL="0" lvl="0" indent="0" algn="ctr" rtl="0">
                        <a:lnSpc>
                          <a:spcPct val="100000"/>
                        </a:lnSpc>
                        <a:spcBef>
                          <a:spcPts val="0"/>
                        </a:spcBef>
                        <a:spcAft>
                          <a:spcPts val="0"/>
                        </a:spcAft>
                        <a:buNone/>
                      </a:pPr>
                      <a:r>
                        <a:rPr lang="en" sz="1200" b="1">
                          <a:solidFill>
                            <a:srgbClr val="FFC000"/>
                          </a:solidFill>
                          <a:latin typeface="Calibri"/>
                          <a:ea typeface="Calibri"/>
                          <a:cs typeface="Calibri"/>
                          <a:sym typeface="Calibri"/>
                        </a:rPr>
                        <a:t>long</a:t>
                      </a:r>
                      <a:endParaRPr sz="1200" b="1">
                        <a:solidFill>
                          <a:srgbClr val="FFC000"/>
                        </a:solidFill>
                        <a:latin typeface="Calibri"/>
                        <a:ea typeface="Calibri"/>
                        <a:cs typeface="Calibri"/>
                        <a:sym typeface="Calibri"/>
                      </a:endParaRPr>
                    </a:p>
                  </a:txBody>
                  <a:tcPr marL="0" marR="0" marT="0" marB="0" anchor="b">
                    <a:lnL w="9525" cap="flat" cmpd="sng">
                      <a:solidFill>
                        <a:srgbClr val="9E9E9E"/>
                      </a:solidFill>
                      <a:prstDash val="solid"/>
                      <a:round/>
                      <a:headEnd type="none" w="sm" len="sm"/>
                      <a:tailEnd type="none" w="sm" len="sm"/>
                    </a:lnL>
                    <a:lnR w="9525" cap="flat" cmpd="sng">
                      <a:solidFill>
                        <a:srgbClr val="D8D8D8"/>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b="1">
                          <a:solidFill>
                            <a:srgbClr val="FFC000"/>
                          </a:solidFill>
                          <a:latin typeface="Calibri"/>
                          <a:ea typeface="Calibri"/>
                          <a:cs typeface="Calibri"/>
                          <a:sym typeface="Calibri"/>
                        </a:rPr>
                        <a:t>pitkä</a:t>
                      </a:r>
                      <a:endParaRPr sz="1200" b="1">
                        <a:solidFill>
                          <a:srgbClr val="FFC000"/>
                        </a:solidFill>
                        <a:latin typeface="Calibri"/>
                        <a:ea typeface="Calibri"/>
                        <a:cs typeface="Calibri"/>
                        <a:sym typeface="Calibri"/>
                      </a:endParaRPr>
                    </a:p>
                  </a:txBody>
                  <a:tcPr marL="0" marR="0" marT="0" marB="0" anchor="b">
                    <a:lnL w="9525" cap="flat" cmpd="sng">
                      <a:solidFill>
                        <a:srgbClr val="D8D8D8"/>
                      </a:solidFill>
                      <a:prstDash val="solid"/>
                      <a:round/>
                      <a:headEnd type="none" w="sm" len="sm"/>
                      <a:tailEnd type="none" w="sm" len="sm"/>
                    </a:lnL>
                    <a:lnR w="9525" cap="flat" cmpd="sng">
                      <a:solidFill>
                        <a:srgbClr val="D8D8D8"/>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b="1"/>
                    </a:p>
                  </a:txBody>
                  <a:tcPr marL="0" marR="0" marT="0" marB="0" anchor="b">
                    <a:lnL w="9525" cap="flat" cmpd="sng">
                      <a:solidFill>
                        <a:srgbClr val="D8D8D8"/>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extLst>
                  <a:ext uri="{0D108BD9-81ED-4DB2-BD59-A6C34878D82A}">
                    <a16:rowId xmlns:a16="http://schemas.microsoft.com/office/drawing/2014/main" val="10012"/>
                  </a:ext>
                </a:extLst>
              </a:tr>
              <a:tr h="134550">
                <a:tc>
                  <a:txBody>
                    <a:bodyPr/>
                    <a:lstStyle/>
                    <a:p>
                      <a:pPr marL="0" lvl="0" indent="0" algn="ctr" rtl="0">
                        <a:lnSpc>
                          <a:spcPct val="100000"/>
                        </a:lnSpc>
                        <a:spcBef>
                          <a:spcPts val="0"/>
                        </a:spcBef>
                        <a:spcAft>
                          <a:spcPts val="0"/>
                        </a:spcAft>
                        <a:buNone/>
                      </a:pPr>
                      <a:r>
                        <a:rPr lang="en" sz="1200" b="1">
                          <a:solidFill>
                            <a:srgbClr val="FF40FF"/>
                          </a:solidFill>
                          <a:latin typeface="Calibri"/>
                          <a:ea typeface="Calibri"/>
                          <a:cs typeface="Calibri"/>
                          <a:sym typeface="Calibri"/>
                        </a:rPr>
                        <a:t>great</a:t>
                      </a:r>
                      <a:endParaRPr sz="1200" b="1">
                        <a:solidFill>
                          <a:srgbClr val="FF40FF"/>
                        </a:solidFill>
                        <a:latin typeface="Calibri"/>
                        <a:ea typeface="Calibri"/>
                        <a:cs typeface="Calibri"/>
                        <a:sym typeface="Calibri"/>
                      </a:endParaRPr>
                    </a:p>
                  </a:txBody>
                  <a:tcPr marL="0" marR="0" marT="0" marB="0" anchor="b">
                    <a:lnL w="9525" cap="flat" cmpd="sng">
                      <a:solidFill>
                        <a:srgbClr val="9E9E9E"/>
                      </a:solidFill>
                      <a:prstDash val="solid"/>
                      <a:round/>
                      <a:headEnd type="none" w="sm" len="sm"/>
                      <a:tailEnd type="none" w="sm" len="sm"/>
                    </a:lnL>
                    <a:lnR w="9525" cap="flat" cmpd="sng">
                      <a:solidFill>
                        <a:srgbClr val="D8D8D8"/>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b="1"/>
                    </a:p>
                  </a:txBody>
                  <a:tcPr marL="0" marR="0" marT="0" marB="0" anchor="b">
                    <a:lnL w="9525" cap="flat" cmpd="sng">
                      <a:solidFill>
                        <a:srgbClr val="D8D8D8"/>
                      </a:solidFill>
                      <a:prstDash val="solid"/>
                      <a:round/>
                      <a:headEnd type="none" w="sm" len="sm"/>
                      <a:tailEnd type="none" w="sm" len="sm"/>
                    </a:lnL>
                    <a:lnR w="9525" cap="flat" cmpd="sng">
                      <a:solidFill>
                        <a:srgbClr val="D8D8D8"/>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b="1">
                          <a:solidFill>
                            <a:srgbClr val="FF40FF"/>
                          </a:solidFill>
                          <a:latin typeface="Calibri"/>
                          <a:ea typeface="Calibri"/>
                          <a:cs typeface="Calibri"/>
                          <a:sym typeface="Calibri"/>
                        </a:rPr>
                        <a:t>fin</a:t>
                      </a:r>
                      <a:endParaRPr sz="1200" b="1">
                        <a:solidFill>
                          <a:srgbClr val="FF40FF"/>
                        </a:solidFill>
                        <a:latin typeface="Calibri"/>
                        <a:ea typeface="Calibri"/>
                        <a:cs typeface="Calibri"/>
                        <a:sym typeface="Calibri"/>
                      </a:endParaRPr>
                    </a:p>
                  </a:txBody>
                  <a:tcPr marL="0" marR="0" marT="0" marB="0" anchor="b">
                    <a:lnL w="9525" cap="flat" cmpd="sng">
                      <a:solidFill>
                        <a:srgbClr val="D8D8D8"/>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extLst>
                  <a:ext uri="{0D108BD9-81ED-4DB2-BD59-A6C34878D82A}">
                    <a16:rowId xmlns:a16="http://schemas.microsoft.com/office/drawing/2014/main" val="10013"/>
                  </a:ext>
                </a:extLst>
              </a:tr>
              <a:tr h="158950">
                <a:tc>
                  <a:txBody>
                    <a:bodyPr/>
                    <a:lstStyle/>
                    <a:p>
                      <a:pPr marL="0" lvl="0" indent="0" algn="ctr" rtl="0">
                        <a:lnSpc>
                          <a:spcPct val="100000"/>
                        </a:lnSpc>
                        <a:spcBef>
                          <a:spcPts val="0"/>
                        </a:spcBef>
                        <a:spcAft>
                          <a:spcPts val="0"/>
                        </a:spcAft>
                        <a:buNone/>
                      </a:pPr>
                      <a:r>
                        <a:rPr lang="en" sz="1200">
                          <a:latin typeface="Calibri"/>
                          <a:ea typeface="Calibri"/>
                          <a:cs typeface="Calibri"/>
                          <a:sym typeface="Calibri"/>
                        </a:rPr>
                        <a:t>well</a:t>
                      </a:r>
                      <a:endParaRPr sz="1200">
                        <a:latin typeface="Calibri"/>
                        <a:ea typeface="Calibri"/>
                        <a:cs typeface="Calibri"/>
                        <a:sym typeface="Calibri"/>
                      </a:endParaRPr>
                    </a:p>
                  </a:txBody>
                  <a:tcPr marL="0" marR="0" marT="0" marB="0" anchor="b">
                    <a:lnL w="9525" cap="flat" cmpd="sng">
                      <a:solidFill>
                        <a:srgbClr val="9E9E9E"/>
                      </a:solidFill>
                      <a:prstDash val="solid"/>
                      <a:round/>
                      <a:headEnd type="none" w="sm" len="sm"/>
                      <a:tailEnd type="none" w="sm" len="sm"/>
                    </a:lnL>
                    <a:lnR w="9525" cap="flat" cmpd="sng">
                      <a:solidFill>
                        <a:srgbClr val="D8D8D8"/>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a:ea typeface="Calibri"/>
                          <a:cs typeface="Calibri"/>
                          <a:sym typeface="Calibri"/>
                        </a:rPr>
                        <a:t>sellainen</a:t>
                      </a:r>
                      <a:endParaRPr sz="1200">
                        <a:latin typeface="Calibri"/>
                        <a:ea typeface="Calibri"/>
                        <a:cs typeface="Calibri"/>
                        <a:sym typeface="Calibri"/>
                      </a:endParaRPr>
                    </a:p>
                  </a:txBody>
                  <a:tcPr marL="0" marR="0" marT="0" marB="0" anchor="b">
                    <a:lnL w="9525" cap="flat" cmpd="sng">
                      <a:solidFill>
                        <a:srgbClr val="D8D8D8"/>
                      </a:solidFill>
                      <a:prstDash val="solid"/>
                      <a:round/>
                      <a:headEnd type="none" w="sm" len="sm"/>
                      <a:tailEnd type="none" w="sm" len="sm"/>
                    </a:lnL>
                    <a:lnR w="9525" cap="flat" cmpd="sng">
                      <a:solidFill>
                        <a:srgbClr val="D8D8D8"/>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a:ea typeface="Calibri"/>
                          <a:cs typeface="Calibri"/>
                          <a:sym typeface="Calibri"/>
                        </a:rPr>
                        <a:t>själv</a:t>
                      </a:r>
                      <a:endParaRPr sz="1200">
                        <a:latin typeface="Calibri"/>
                        <a:ea typeface="Calibri"/>
                        <a:cs typeface="Calibri"/>
                        <a:sym typeface="Calibri"/>
                      </a:endParaRPr>
                    </a:p>
                  </a:txBody>
                  <a:tcPr marL="0" marR="0" marT="0" marB="0" anchor="b">
                    <a:lnL w="9525" cap="flat" cmpd="sng">
                      <a:solidFill>
                        <a:srgbClr val="D8D8D8"/>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extLst>
                  <a:ext uri="{0D108BD9-81ED-4DB2-BD59-A6C34878D82A}">
                    <a16:rowId xmlns:a16="http://schemas.microsoft.com/office/drawing/2014/main" val="10014"/>
                  </a:ext>
                </a:extLst>
              </a:tr>
              <a:tr h="136875">
                <a:tc>
                  <a:txBody>
                    <a:bodyPr/>
                    <a:lstStyle/>
                    <a:p>
                      <a:pPr marL="0" lvl="0" indent="0" algn="ctr" rtl="0">
                        <a:lnSpc>
                          <a:spcPct val="100000"/>
                        </a:lnSpc>
                        <a:spcBef>
                          <a:spcPts val="0"/>
                        </a:spcBef>
                        <a:spcAft>
                          <a:spcPts val="0"/>
                        </a:spcAft>
                        <a:buNone/>
                      </a:pPr>
                      <a:r>
                        <a:rPr lang="en" sz="1200">
                          <a:latin typeface="Calibri"/>
                          <a:ea typeface="Calibri"/>
                          <a:cs typeface="Calibri"/>
                          <a:sym typeface="Calibri"/>
                        </a:rPr>
                        <a:t>same</a:t>
                      </a:r>
                      <a:endParaRPr sz="1200">
                        <a:latin typeface="Calibri"/>
                        <a:ea typeface="Calibri"/>
                        <a:cs typeface="Calibri"/>
                        <a:sym typeface="Calibri"/>
                      </a:endParaRPr>
                    </a:p>
                  </a:txBody>
                  <a:tcPr marL="0" marR="0" marT="0" marB="0" anchor="b">
                    <a:lnL w="9525" cap="flat" cmpd="sng">
                      <a:solidFill>
                        <a:srgbClr val="9E9E9E"/>
                      </a:solidFill>
                      <a:prstDash val="solid"/>
                      <a:round/>
                      <a:headEnd type="none" w="sm" len="sm"/>
                      <a:tailEnd type="none" w="sm" len="sm"/>
                    </a:lnL>
                    <a:lnR w="9525" cap="flat" cmpd="sng">
                      <a:solidFill>
                        <a:srgbClr val="D8D8D8"/>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a:ea typeface="Calibri"/>
                          <a:cs typeface="Calibri"/>
                          <a:sym typeface="Calibri"/>
                        </a:rPr>
                        <a:t>eri</a:t>
                      </a:r>
                      <a:endParaRPr sz="1200">
                        <a:latin typeface="Calibri"/>
                        <a:ea typeface="Calibri"/>
                        <a:cs typeface="Calibri"/>
                        <a:sym typeface="Calibri"/>
                      </a:endParaRPr>
                    </a:p>
                  </a:txBody>
                  <a:tcPr marL="0" marR="0" marT="0" marB="0" anchor="b">
                    <a:lnL w="9525" cap="flat" cmpd="sng">
                      <a:solidFill>
                        <a:srgbClr val="D8D8D8"/>
                      </a:solidFill>
                      <a:prstDash val="solid"/>
                      <a:round/>
                      <a:headEnd type="none" w="sm" len="sm"/>
                      <a:tailEnd type="none" w="sm" len="sm"/>
                    </a:lnL>
                    <a:lnR w="9525" cap="flat" cmpd="sng">
                      <a:solidFill>
                        <a:srgbClr val="D8D8D8"/>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a:ea typeface="Calibri"/>
                          <a:cs typeface="Calibri"/>
                          <a:sym typeface="Calibri"/>
                        </a:rPr>
                        <a:t>en</a:t>
                      </a:r>
                      <a:endParaRPr sz="1200">
                        <a:latin typeface="Calibri"/>
                        <a:ea typeface="Calibri"/>
                        <a:cs typeface="Calibri"/>
                        <a:sym typeface="Calibri"/>
                      </a:endParaRPr>
                    </a:p>
                  </a:txBody>
                  <a:tcPr marL="0" marR="0" marT="0" marB="0" anchor="b">
                    <a:lnL w="9525" cap="flat" cmpd="sng">
                      <a:solidFill>
                        <a:srgbClr val="D8D8D8"/>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extLst>
                  <a:ext uri="{0D108BD9-81ED-4DB2-BD59-A6C34878D82A}">
                    <a16:rowId xmlns:a16="http://schemas.microsoft.com/office/drawing/2014/main" val="10015"/>
                  </a:ext>
                </a:extLst>
              </a:tr>
              <a:tr h="136875">
                <a:tc>
                  <a:txBody>
                    <a:bodyPr/>
                    <a:lstStyle/>
                    <a:p>
                      <a:pPr marL="0" lvl="0" indent="0" algn="ctr" rtl="0">
                        <a:lnSpc>
                          <a:spcPct val="100000"/>
                        </a:lnSpc>
                        <a:spcBef>
                          <a:spcPts val="0"/>
                        </a:spcBef>
                        <a:spcAft>
                          <a:spcPts val="0"/>
                        </a:spcAft>
                        <a:buNone/>
                      </a:pPr>
                      <a:r>
                        <a:rPr lang="en" sz="1200">
                          <a:latin typeface="Calibri"/>
                          <a:ea typeface="Calibri"/>
                          <a:cs typeface="Calibri"/>
                          <a:sym typeface="Calibri"/>
                        </a:rPr>
                        <a:t>best</a:t>
                      </a:r>
                      <a:endParaRPr sz="1200">
                        <a:latin typeface="Calibri"/>
                        <a:ea typeface="Calibri"/>
                        <a:cs typeface="Calibri"/>
                        <a:sym typeface="Calibri"/>
                      </a:endParaRPr>
                    </a:p>
                  </a:txBody>
                  <a:tcPr marL="0" marR="0" marT="0" marB="0" anchor="b">
                    <a:lnL w="9525" cap="flat" cmpd="sng">
                      <a:solidFill>
                        <a:srgbClr val="9E9E9E"/>
                      </a:solidFill>
                      <a:prstDash val="solid"/>
                      <a:round/>
                      <a:headEnd type="none" w="sm" len="sm"/>
                      <a:tailEnd type="none" w="sm" len="sm"/>
                    </a:lnL>
                    <a:lnR w="9525" cap="flat" cmpd="sng">
                      <a:solidFill>
                        <a:srgbClr val="D8D8D8"/>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a:ea typeface="Calibri"/>
                          <a:cs typeface="Calibri"/>
                          <a:sym typeface="Calibri"/>
                        </a:rPr>
                        <a:t>tärkeä</a:t>
                      </a:r>
                      <a:endParaRPr sz="1200">
                        <a:latin typeface="Calibri"/>
                        <a:ea typeface="Calibri"/>
                        <a:cs typeface="Calibri"/>
                        <a:sym typeface="Calibri"/>
                      </a:endParaRPr>
                    </a:p>
                  </a:txBody>
                  <a:tcPr marL="0" marR="0" marT="0" marB="0" anchor="b">
                    <a:lnL w="9525" cap="flat" cmpd="sng">
                      <a:solidFill>
                        <a:srgbClr val="D8D8D8"/>
                      </a:solidFill>
                      <a:prstDash val="solid"/>
                      <a:round/>
                      <a:headEnd type="none" w="sm" len="sm"/>
                      <a:tailEnd type="none" w="sm" len="sm"/>
                    </a:lnL>
                    <a:lnR w="9525" cap="flat" cmpd="sng">
                      <a:solidFill>
                        <a:srgbClr val="D8D8D8"/>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a:ea typeface="Calibri"/>
                          <a:cs typeface="Calibri"/>
                          <a:sym typeface="Calibri"/>
                        </a:rPr>
                        <a:t>svensk</a:t>
                      </a:r>
                      <a:endParaRPr sz="1200">
                        <a:latin typeface="Calibri"/>
                        <a:ea typeface="Calibri"/>
                        <a:cs typeface="Calibri"/>
                        <a:sym typeface="Calibri"/>
                      </a:endParaRPr>
                    </a:p>
                  </a:txBody>
                  <a:tcPr marL="0" marR="0" marT="0" marB="0" anchor="b">
                    <a:lnL w="9525" cap="flat" cmpd="sng">
                      <a:solidFill>
                        <a:srgbClr val="D8D8D8"/>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extLst>
                  <a:ext uri="{0D108BD9-81ED-4DB2-BD59-A6C34878D82A}">
                    <a16:rowId xmlns:a16="http://schemas.microsoft.com/office/drawing/2014/main" val="10016"/>
                  </a:ext>
                </a:extLst>
              </a:tr>
              <a:tr h="134000">
                <a:tc>
                  <a:txBody>
                    <a:bodyPr/>
                    <a:lstStyle/>
                    <a:p>
                      <a:pPr marL="0" lvl="0" indent="0" algn="ctr" rtl="0">
                        <a:lnSpc>
                          <a:spcPct val="100000"/>
                        </a:lnSpc>
                        <a:spcBef>
                          <a:spcPts val="0"/>
                        </a:spcBef>
                        <a:spcAft>
                          <a:spcPts val="0"/>
                        </a:spcAft>
                        <a:buNone/>
                      </a:pPr>
                      <a:r>
                        <a:rPr lang="en" sz="1200">
                          <a:latin typeface="Calibri"/>
                          <a:ea typeface="Calibri"/>
                          <a:cs typeface="Calibri"/>
                          <a:sym typeface="Calibri"/>
                        </a:rPr>
                        <a:t>more</a:t>
                      </a:r>
                      <a:endParaRPr sz="1200">
                        <a:latin typeface="Calibri"/>
                        <a:ea typeface="Calibri"/>
                        <a:cs typeface="Calibri"/>
                        <a:sym typeface="Calibri"/>
                      </a:endParaRPr>
                    </a:p>
                  </a:txBody>
                  <a:tcPr marL="0" marR="0" marT="0" marB="0" anchor="b">
                    <a:lnL w="9525" cap="flat" cmpd="sng">
                      <a:solidFill>
                        <a:srgbClr val="9E9E9E"/>
                      </a:solidFill>
                      <a:prstDash val="solid"/>
                      <a:round/>
                      <a:headEnd type="none" w="sm" len="sm"/>
                      <a:tailEnd type="none" w="sm" len="sm"/>
                    </a:lnL>
                    <a:lnR w="9525" cap="flat" cmpd="sng">
                      <a:solidFill>
                        <a:srgbClr val="D8D8D8"/>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a:p>
                  </a:txBody>
                  <a:tcPr marL="0" marR="0" marT="0" marB="0" anchor="b">
                    <a:lnL w="9525" cap="flat" cmpd="sng">
                      <a:solidFill>
                        <a:srgbClr val="D8D8D8"/>
                      </a:solidFill>
                      <a:prstDash val="solid"/>
                      <a:round/>
                      <a:headEnd type="none" w="sm" len="sm"/>
                      <a:tailEnd type="none" w="sm" len="sm"/>
                    </a:lnL>
                    <a:lnR w="9525" cap="flat" cmpd="sng">
                      <a:solidFill>
                        <a:srgbClr val="D8D8D8"/>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a:ea typeface="Calibri"/>
                          <a:cs typeface="Calibri"/>
                          <a:sym typeface="Calibri"/>
                        </a:rPr>
                        <a:t>olik</a:t>
                      </a:r>
                      <a:endParaRPr sz="1200">
                        <a:latin typeface="Calibri"/>
                        <a:ea typeface="Calibri"/>
                        <a:cs typeface="Calibri"/>
                        <a:sym typeface="Calibri"/>
                      </a:endParaRPr>
                    </a:p>
                  </a:txBody>
                  <a:tcPr marL="0" marR="0" marT="0" marB="0" anchor="b">
                    <a:lnL w="9525" cap="flat" cmpd="sng">
                      <a:solidFill>
                        <a:srgbClr val="D8D8D8"/>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D8D8D8"/>
                      </a:solidFill>
                      <a:prstDash val="solid"/>
                      <a:round/>
                      <a:headEnd type="none" w="sm" len="sm"/>
                      <a:tailEnd type="none" w="sm" len="sm"/>
                    </a:lnB>
                  </a:tcPr>
                </a:tc>
                <a:extLst>
                  <a:ext uri="{0D108BD9-81ED-4DB2-BD59-A6C34878D82A}">
                    <a16:rowId xmlns:a16="http://schemas.microsoft.com/office/drawing/2014/main" val="10017"/>
                  </a:ext>
                </a:extLst>
              </a:tr>
              <a:tr h="145575">
                <a:tc>
                  <a:txBody>
                    <a:bodyPr/>
                    <a:lstStyle/>
                    <a:p>
                      <a:pPr marL="0" lvl="0" indent="0" algn="ctr" rtl="0">
                        <a:lnSpc>
                          <a:spcPct val="100000"/>
                        </a:lnSpc>
                        <a:spcBef>
                          <a:spcPts val="0"/>
                        </a:spcBef>
                        <a:spcAft>
                          <a:spcPts val="0"/>
                        </a:spcAft>
                        <a:buNone/>
                      </a:pPr>
                      <a:endParaRPr/>
                    </a:p>
                  </a:txBody>
                  <a:tcPr marL="0" marR="0" marT="0" marB="0" anchor="b">
                    <a:lnL w="9525" cap="flat" cmpd="sng">
                      <a:solidFill>
                        <a:srgbClr val="9E9E9E"/>
                      </a:solidFill>
                      <a:prstDash val="solid"/>
                      <a:round/>
                      <a:headEnd type="none" w="sm" len="sm"/>
                      <a:tailEnd type="none" w="sm" len="sm"/>
                    </a:lnL>
                    <a:lnR w="9525" cap="flat" cmpd="sng">
                      <a:solidFill>
                        <a:srgbClr val="D8D8D8"/>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endParaRPr/>
                    </a:p>
                  </a:txBody>
                  <a:tcPr marL="0" marR="0" marT="0" marB="0" anchor="b">
                    <a:lnL w="9525" cap="flat" cmpd="sng">
                      <a:solidFill>
                        <a:srgbClr val="D8D8D8"/>
                      </a:solidFill>
                      <a:prstDash val="solid"/>
                      <a:round/>
                      <a:headEnd type="none" w="sm" len="sm"/>
                      <a:tailEnd type="none" w="sm" len="sm"/>
                    </a:lnL>
                    <a:lnR w="9525" cap="flat" cmpd="sng">
                      <a:solidFill>
                        <a:srgbClr val="D8D8D8"/>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lnSpc>
                          <a:spcPct val="100000"/>
                        </a:lnSpc>
                        <a:spcBef>
                          <a:spcPts val="0"/>
                        </a:spcBef>
                        <a:spcAft>
                          <a:spcPts val="0"/>
                        </a:spcAft>
                        <a:buNone/>
                      </a:pPr>
                      <a:r>
                        <a:rPr lang="en" sz="1200">
                          <a:latin typeface="Calibri"/>
                          <a:ea typeface="Calibri"/>
                          <a:cs typeface="Calibri"/>
                          <a:sym typeface="Calibri"/>
                        </a:rPr>
                        <a:t>sen</a:t>
                      </a:r>
                      <a:endParaRPr sz="1200">
                        <a:latin typeface="Calibri"/>
                        <a:ea typeface="Calibri"/>
                        <a:cs typeface="Calibri"/>
                        <a:sym typeface="Calibri"/>
                      </a:endParaRPr>
                    </a:p>
                  </a:txBody>
                  <a:tcPr marL="0" marR="0" marT="0" marB="0" anchor="b">
                    <a:lnL w="9525" cap="flat" cmpd="sng">
                      <a:solidFill>
                        <a:srgbClr val="D8D8D8"/>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D8D8D8"/>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8"/>
                  </a:ext>
                </a:extLst>
              </a:tr>
            </a:tbl>
          </a:graphicData>
        </a:graphic>
      </p:graphicFrame>
      <p:sp>
        <p:nvSpPr>
          <p:cNvPr id="446" name="Google Shape;446;p69"/>
          <p:cNvSpPr/>
          <p:nvPr/>
        </p:nvSpPr>
        <p:spPr>
          <a:xfrm>
            <a:off x="1" y="0"/>
            <a:ext cx="3125453" cy="5143500"/>
          </a:xfrm>
          <a:custGeom>
            <a:avLst/>
            <a:gdLst/>
            <a:ahLst/>
            <a:cxnLst/>
            <a:rect l="l" t="t" r="r" b="b"/>
            <a:pathLst>
              <a:path w="4167271" h="6858000"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rgbClr val="46BDC6"/>
          </a:solidFill>
          <a:ln>
            <a:noFill/>
          </a:ln>
        </p:spPr>
        <p:txBody>
          <a:bodyPr spcFirstLastPara="1" wrap="square" lIns="68575" tIns="34275" rIns="68575" bIns="34275" anchor="ctr" anchorCtr="0">
            <a:noAutofit/>
          </a:bodyPr>
          <a:lstStyle/>
          <a:p>
            <a:pPr marL="0" lvl="0" indent="0" algn="ctr" rtl="0">
              <a:spcBef>
                <a:spcPts val="0"/>
              </a:spcBef>
              <a:spcAft>
                <a:spcPts val="0"/>
              </a:spcAft>
              <a:buClr>
                <a:schemeClr val="dk1"/>
              </a:buClr>
              <a:buSzPts val="1100"/>
              <a:buFont typeface="Arial"/>
              <a:buNone/>
            </a:pPr>
            <a:r>
              <a:rPr lang="en" sz="3000" b="1">
                <a:solidFill>
                  <a:schemeClr val="lt1"/>
                </a:solidFill>
              </a:rPr>
              <a:t>The most frequent adjectives</a:t>
            </a:r>
            <a:endParaRPr sz="3000" b="1">
              <a:solidFill>
                <a:schemeClr val="lt1"/>
              </a:solidFill>
            </a:endParaRPr>
          </a:p>
          <a:p>
            <a:pPr marL="0" marR="0" lvl="0" indent="0" algn="ctr" rtl="0">
              <a:spcBef>
                <a:spcPts val="0"/>
              </a:spcBef>
              <a:spcAft>
                <a:spcPts val="0"/>
              </a:spcAft>
              <a:buNone/>
            </a:pPr>
            <a:endParaRPr>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72"/>
          <p:cNvSpPr/>
          <p:nvPr/>
        </p:nvSpPr>
        <p:spPr>
          <a:xfrm>
            <a:off x="1" y="0"/>
            <a:ext cx="3125453" cy="5143500"/>
          </a:xfrm>
          <a:custGeom>
            <a:avLst/>
            <a:gdLst/>
            <a:ahLst/>
            <a:cxnLst/>
            <a:rect l="l" t="t" r="r" b="b"/>
            <a:pathLst>
              <a:path w="4167271" h="6858000"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rgbClr val="46BDC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466" name="Google Shape;466;p72"/>
          <p:cNvSpPr txBox="1">
            <a:spLocks noGrp="1"/>
          </p:cNvSpPr>
          <p:nvPr>
            <p:ph type="body" idx="1"/>
          </p:nvPr>
        </p:nvSpPr>
        <p:spPr>
          <a:xfrm>
            <a:off x="3125450" y="488400"/>
            <a:ext cx="5604300" cy="3933300"/>
          </a:xfrm>
          <a:prstGeom prst="rect">
            <a:avLst/>
          </a:prstGeom>
        </p:spPr>
        <p:txBody>
          <a:bodyPr spcFirstLastPara="1" wrap="square" lIns="68575" tIns="34275" rIns="68575" bIns="34275" anchor="t" anchorCtr="0">
            <a:noAutofit/>
          </a:bodyPr>
          <a:lstStyle/>
          <a:p>
            <a:pPr marL="457200" lvl="0" indent="0" algn="l" rtl="0">
              <a:spcBef>
                <a:spcPts val="800"/>
              </a:spcBef>
              <a:spcAft>
                <a:spcPts val="0"/>
              </a:spcAft>
              <a:buNone/>
            </a:pPr>
            <a:endParaRPr sz="1400"/>
          </a:p>
          <a:p>
            <a:pPr marL="457200" lvl="0" indent="-317500" algn="l" rtl="0">
              <a:spcBef>
                <a:spcPts val="1000"/>
              </a:spcBef>
              <a:spcAft>
                <a:spcPts val="0"/>
              </a:spcAft>
              <a:buClr>
                <a:srgbClr val="46BDC6"/>
              </a:buClr>
              <a:buSzPts val="1400"/>
              <a:buChar char="●"/>
            </a:pPr>
            <a:r>
              <a:rPr lang="en" sz="1400"/>
              <a:t>Informational, oral-irrealis and narrative features are prominent in narrative web registers in the studied languages</a:t>
            </a:r>
            <a:endParaRPr sz="1400"/>
          </a:p>
          <a:p>
            <a:pPr marL="457200" lvl="0" indent="-317500" algn="l" rtl="0">
              <a:spcBef>
                <a:spcPts val="1000"/>
              </a:spcBef>
              <a:spcAft>
                <a:spcPts val="0"/>
              </a:spcAft>
              <a:buClr>
                <a:srgbClr val="46BDC6"/>
              </a:buClr>
              <a:buSzPts val="1400"/>
              <a:buChar char="●"/>
            </a:pPr>
            <a:r>
              <a:rPr lang="en" sz="1400"/>
              <a:t>Pointers to new register universals?</a:t>
            </a:r>
            <a:endParaRPr sz="1400"/>
          </a:p>
          <a:p>
            <a:pPr marL="914400" lvl="1" indent="-304800" algn="l" rtl="0">
              <a:spcBef>
                <a:spcPts val="1000"/>
              </a:spcBef>
              <a:spcAft>
                <a:spcPts val="0"/>
              </a:spcAft>
              <a:buClr>
                <a:srgbClr val="46BDC6"/>
              </a:buClr>
              <a:buSzPts val="1200"/>
              <a:buChar char="○"/>
            </a:pPr>
            <a:r>
              <a:rPr lang="en" sz="1200">
                <a:highlight>
                  <a:schemeClr val="lt1"/>
                </a:highlight>
              </a:rPr>
              <a:t>Irrealis and informational</a:t>
            </a:r>
            <a:endParaRPr sz="1200">
              <a:highlight>
                <a:schemeClr val="lt1"/>
              </a:highlight>
            </a:endParaRPr>
          </a:p>
          <a:p>
            <a:pPr marL="914400" lvl="1" indent="-304800" algn="l" rtl="0">
              <a:spcBef>
                <a:spcPts val="1000"/>
              </a:spcBef>
              <a:spcAft>
                <a:spcPts val="0"/>
              </a:spcAft>
              <a:buClr>
                <a:srgbClr val="46BDC6"/>
              </a:buClr>
              <a:buSzPts val="1200"/>
              <a:buChar char="○"/>
            </a:pPr>
            <a:r>
              <a:rPr lang="en" sz="1200"/>
              <a:t>Adjectives are very similar between languages </a:t>
            </a:r>
            <a:endParaRPr sz="1200"/>
          </a:p>
          <a:p>
            <a:pPr marL="0" lvl="0" indent="0" algn="l" rtl="0">
              <a:spcBef>
                <a:spcPts val="1000"/>
              </a:spcBef>
              <a:spcAft>
                <a:spcPts val="0"/>
              </a:spcAft>
              <a:buNone/>
            </a:pPr>
            <a:r>
              <a:rPr lang="en" sz="1400" b="1">
                <a:solidFill>
                  <a:srgbClr val="46BDC6"/>
                </a:solidFill>
              </a:rPr>
              <a:t>What next?	</a:t>
            </a:r>
            <a:endParaRPr sz="1400" b="1">
              <a:solidFill>
                <a:srgbClr val="46BDC6"/>
              </a:solidFill>
            </a:endParaRPr>
          </a:p>
          <a:p>
            <a:pPr marL="457200" lvl="0" indent="-317500" algn="l" rtl="0">
              <a:spcBef>
                <a:spcPts val="1000"/>
              </a:spcBef>
              <a:spcAft>
                <a:spcPts val="0"/>
              </a:spcAft>
              <a:buClr>
                <a:srgbClr val="46BDC6"/>
              </a:buClr>
              <a:buSzPts val="1400"/>
              <a:buChar char="●"/>
            </a:pPr>
            <a:r>
              <a:rPr lang="en" sz="1400"/>
              <a:t>Register universals in sub-registers</a:t>
            </a:r>
            <a:endParaRPr sz="1400"/>
          </a:p>
          <a:p>
            <a:pPr marL="457200" lvl="0" indent="457200" algn="l" rtl="0">
              <a:spcBef>
                <a:spcPts val="1000"/>
              </a:spcBef>
              <a:spcAft>
                <a:spcPts val="0"/>
              </a:spcAft>
              <a:buNone/>
            </a:pPr>
            <a:r>
              <a:rPr lang="en" sz="1200">
                <a:solidFill>
                  <a:srgbClr val="46BDC6"/>
                </a:solidFill>
              </a:rPr>
              <a:t>➜ </a:t>
            </a:r>
            <a:r>
              <a:rPr lang="en" sz="1200"/>
              <a:t>more homogenous classes</a:t>
            </a:r>
            <a:endParaRPr sz="1200"/>
          </a:p>
          <a:p>
            <a:pPr marL="457200" lvl="0" indent="-317500" algn="l" rtl="0">
              <a:spcBef>
                <a:spcPts val="1000"/>
              </a:spcBef>
              <a:spcAft>
                <a:spcPts val="0"/>
              </a:spcAft>
              <a:buClr>
                <a:srgbClr val="46BDC6"/>
              </a:buClr>
              <a:buSzPts val="1400"/>
              <a:buChar char="●"/>
            </a:pPr>
            <a:r>
              <a:rPr lang="en" sz="1400"/>
              <a:t>Register universals in multilingual neural net models</a:t>
            </a:r>
            <a:endParaRPr sz="1400"/>
          </a:p>
          <a:p>
            <a:pPr marL="914400" lvl="1" indent="-304800" algn="l" rtl="0">
              <a:spcBef>
                <a:spcPts val="1000"/>
              </a:spcBef>
              <a:spcAft>
                <a:spcPts val="0"/>
              </a:spcAft>
              <a:buClr>
                <a:srgbClr val="46BDC6"/>
              </a:buClr>
              <a:buSzPts val="1200"/>
              <a:buChar char="○"/>
            </a:pPr>
            <a:r>
              <a:rPr lang="en" sz="1200"/>
              <a:t>What kind of linguistic features the models pay attention to?</a:t>
            </a:r>
            <a:endParaRPr sz="1200"/>
          </a:p>
          <a:p>
            <a:pPr marL="914400" lvl="1" indent="-304800" algn="l" rtl="0">
              <a:spcBef>
                <a:spcPts val="1000"/>
              </a:spcBef>
              <a:spcAft>
                <a:spcPts val="1000"/>
              </a:spcAft>
              <a:buClr>
                <a:srgbClr val="46BDC6"/>
              </a:buClr>
              <a:buSzPts val="1200"/>
              <a:buChar char="○"/>
            </a:pPr>
            <a:r>
              <a:rPr lang="en" sz="1200"/>
              <a:t>How multilingual models differ from monolingual models qualitatively? What does this tell about registers?</a:t>
            </a:r>
            <a:endParaRPr sz="1200"/>
          </a:p>
        </p:txBody>
      </p:sp>
      <p:sp>
        <p:nvSpPr>
          <p:cNvPr id="467" name="Google Shape;467;p72"/>
          <p:cNvSpPr txBox="1">
            <a:spLocks noGrp="1"/>
          </p:cNvSpPr>
          <p:nvPr>
            <p:ph type="title"/>
          </p:nvPr>
        </p:nvSpPr>
        <p:spPr>
          <a:xfrm>
            <a:off x="226625" y="2052450"/>
            <a:ext cx="2472900" cy="1038600"/>
          </a:xfrm>
          <a:prstGeom prst="rect">
            <a:avLst/>
          </a:prstGeom>
        </p:spPr>
        <p:txBody>
          <a:bodyPr spcFirstLastPara="1" wrap="square" lIns="68575" tIns="34275" rIns="68575" bIns="34275" anchor="ctr" anchorCtr="0">
            <a:normAutofit/>
          </a:bodyPr>
          <a:lstStyle/>
          <a:p>
            <a:pPr marL="0" lvl="0" indent="0" algn="ctr" rtl="0">
              <a:lnSpc>
                <a:spcPct val="100000"/>
              </a:lnSpc>
              <a:spcBef>
                <a:spcPts val="0"/>
              </a:spcBef>
              <a:spcAft>
                <a:spcPts val="0"/>
              </a:spcAft>
              <a:buClr>
                <a:schemeClr val="dk1"/>
              </a:buClr>
              <a:buSzPts val="990"/>
              <a:buFont typeface="Arial"/>
              <a:buNone/>
            </a:pPr>
            <a:r>
              <a:rPr lang="en">
                <a:solidFill>
                  <a:schemeClr val="lt2"/>
                </a:solidFill>
              </a:rPr>
              <a:t>Conclusions</a:t>
            </a:r>
            <a:endParaRPr>
              <a:solidFill>
                <a:schemeClr val="lt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73"/>
          <p:cNvSpPr/>
          <p:nvPr/>
        </p:nvSpPr>
        <p:spPr>
          <a:xfrm>
            <a:off x="1" y="0"/>
            <a:ext cx="3125453" cy="5143500"/>
          </a:xfrm>
          <a:custGeom>
            <a:avLst/>
            <a:gdLst/>
            <a:ahLst/>
            <a:cxnLst/>
            <a:rect l="l" t="t" r="r" b="b"/>
            <a:pathLst>
              <a:path w="4167271" h="6858000"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rgbClr val="46BDC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473" name="Google Shape;473;p73"/>
          <p:cNvSpPr txBox="1">
            <a:spLocks noGrp="1"/>
          </p:cNvSpPr>
          <p:nvPr>
            <p:ph type="body" idx="1"/>
          </p:nvPr>
        </p:nvSpPr>
        <p:spPr>
          <a:xfrm>
            <a:off x="3179225" y="114300"/>
            <a:ext cx="5829600" cy="4546500"/>
          </a:xfrm>
          <a:prstGeom prst="rect">
            <a:avLst/>
          </a:prstGeom>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dk1"/>
              </a:buClr>
              <a:buSzPts val="1100"/>
              <a:buFont typeface="Arial"/>
              <a:buNone/>
            </a:pPr>
            <a:r>
              <a:rPr lang="en" sz="800"/>
              <a:t>Besnier, N. (1988). The Linguistic Relationships of Spoken and Written Nukulaelae Registers. </a:t>
            </a:r>
            <a:r>
              <a:rPr lang="en" sz="800" i="1"/>
              <a:t>Language</a:t>
            </a:r>
            <a:r>
              <a:rPr lang="en" sz="800"/>
              <a:t>,</a:t>
            </a:r>
            <a:r>
              <a:rPr lang="en" sz="800" i="1"/>
              <a:t> </a:t>
            </a:r>
            <a:r>
              <a:rPr lang="en" sz="800"/>
              <a:t>64:707–736.</a:t>
            </a:r>
            <a:endParaRPr sz="800"/>
          </a:p>
          <a:p>
            <a:pPr marL="0" lvl="0" indent="0" algn="l" rtl="0">
              <a:lnSpc>
                <a:spcPct val="115000"/>
              </a:lnSpc>
              <a:spcBef>
                <a:spcPts val="0"/>
              </a:spcBef>
              <a:spcAft>
                <a:spcPts val="0"/>
              </a:spcAft>
              <a:buClr>
                <a:schemeClr val="dk1"/>
              </a:buClr>
              <a:buSzPts val="1100"/>
              <a:buFont typeface="Arial"/>
              <a:buNone/>
            </a:pPr>
            <a:r>
              <a:rPr lang="en" sz="800"/>
              <a:t>Biber, D. (1988). </a:t>
            </a:r>
            <a:r>
              <a:rPr lang="en" sz="800" i="1"/>
              <a:t>Variation Across Speech and Writing</a:t>
            </a:r>
            <a:r>
              <a:rPr lang="en" sz="800"/>
              <a:t>. Cambridge University Press.</a:t>
            </a:r>
            <a:endParaRPr sz="800"/>
          </a:p>
          <a:p>
            <a:pPr marL="374904" lvl="0" indent="-374904" algn="l" rtl="0">
              <a:lnSpc>
                <a:spcPct val="115000"/>
              </a:lnSpc>
              <a:spcBef>
                <a:spcPts val="0"/>
              </a:spcBef>
              <a:spcAft>
                <a:spcPts val="0"/>
              </a:spcAft>
              <a:buClr>
                <a:schemeClr val="dk1"/>
              </a:buClr>
              <a:buSzPts val="1100"/>
              <a:buFont typeface="Arial"/>
              <a:buNone/>
            </a:pPr>
            <a:r>
              <a:rPr lang="en" sz="800"/>
              <a:t>Biber, D. (2014). Using Multi-dimensional Analysis to Explore Cross-linguistic Universals of Register Variation. </a:t>
            </a:r>
            <a:r>
              <a:rPr lang="en" sz="800" i="1"/>
              <a:t>Languages in Contrast, 14</a:t>
            </a:r>
            <a:r>
              <a:rPr lang="en" sz="800"/>
              <a:t>(1), 7–34.</a:t>
            </a:r>
            <a:endParaRPr sz="800"/>
          </a:p>
          <a:p>
            <a:pPr marL="374904" lvl="0" indent="-374904" algn="l" rtl="0">
              <a:lnSpc>
                <a:spcPct val="115000"/>
              </a:lnSpc>
              <a:spcBef>
                <a:spcPts val="0"/>
              </a:spcBef>
              <a:spcAft>
                <a:spcPts val="0"/>
              </a:spcAft>
              <a:buClr>
                <a:schemeClr val="dk1"/>
              </a:buClr>
              <a:buSzPts val="1100"/>
              <a:buFont typeface="Arial"/>
              <a:buNone/>
            </a:pPr>
            <a:r>
              <a:rPr lang="en" sz="800"/>
              <a:t>Biber, D., &amp; Egbert, J. (2016). Register variation on the searchable web: A multi-dimensional analysis. </a:t>
            </a:r>
            <a:r>
              <a:rPr lang="en" sz="800" i="1"/>
              <a:t>Journal of English Linguistics,</a:t>
            </a:r>
            <a:r>
              <a:rPr lang="en" sz="800"/>
              <a:t> </a:t>
            </a:r>
            <a:r>
              <a:rPr lang="en" sz="800" i="1"/>
              <a:t>44</a:t>
            </a:r>
            <a:r>
              <a:rPr lang="en" sz="800"/>
              <a:t>(2), 95–137.</a:t>
            </a:r>
            <a:endParaRPr sz="800"/>
          </a:p>
          <a:p>
            <a:pPr marL="374904" lvl="0" indent="-374904" algn="l" rtl="0">
              <a:lnSpc>
                <a:spcPct val="115000"/>
              </a:lnSpc>
              <a:spcBef>
                <a:spcPts val="0"/>
              </a:spcBef>
              <a:spcAft>
                <a:spcPts val="0"/>
              </a:spcAft>
              <a:buClr>
                <a:schemeClr val="dk1"/>
              </a:buClr>
              <a:buSzPts val="1100"/>
              <a:buFont typeface="Arial"/>
              <a:buNone/>
            </a:pPr>
            <a:r>
              <a:rPr lang="en" sz="800"/>
              <a:t>Biber, D., &amp; Egbert J. (2018). </a:t>
            </a:r>
            <a:r>
              <a:rPr lang="en" sz="800" i="1"/>
              <a:t>Register variation online</a:t>
            </a:r>
            <a:r>
              <a:rPr lang="en" sz="800"/>
              <a:t>. Cambridge University Press.</a:t>
            </a:r>
            <a:endParaRPr sz="800"/>
          </a:p>
          <a:p>
            <a:pPr marL="374904" lvl="0" indent="-374904" algn="l" rtl="0">
              <a:lnSpc>
                <a:spcPct val="115000"/>
              </a:lnSpc>
              <a:spcBef>
                <a:spcPts val="0"/>
              </a:spcBef>
              <a:spcAft>
                <a:spcPts val="0"/>
              </a:spcAft>
              <a:buClr>
                <a:schemeClr val="dk1"/>
              </a:buClr>
              <a:buSzPts val="1100"/>
              <a:buFont typeface="Arial"/>
              <a:buNone/>
            </a:pPr>
            <a:r>
              <a:rPr lang="en" sz="800"/>
              <a:t>Biber, D., Egbert, J., &amp; Davies, M. (2015). Exploring the composition of the searchable web: A corpus-based taxonomy of web registers. </a:t>
            </a:r>
            <a:r>
              <a:rPr lang="en" sz="800" i="1"/>
              <a:t>Corpora</a:t>
            </a:r>
            <a:r>
              <a:rPr lang="en" sz="800"/>
              <a:t>,</a:t>
            </a:r>
            <a:r>
              <a:rPr lang="en" sz="800" i="1"/>
              <a:t>, 10</a:t>
            </a:r>
            <a:r>
              <a:rPr lang="en" sz="800"/>
              <a:t>(1), 11–45.</a:t>
            </a:r>
            <a:endParaRPr sz="800"/>
          </a:p>
          <a:p>
            <a:pPr marL="374904" lvl="0" indent="-374904" algn="l" rtl="0">
              <a:lnSpc>
                <a:spcPct val="115000"/>
              </a:lnSpc>
              <a:spcBef>
                <a:spcPts val="0"/>
              </a:spcBef>
              <a:spcAft>
                <a:spcPts val="0"/>
              </a:spcAft>
              <a:buClr>
                <a:schemeClr val="dk1"/>
              </a:buClr>
              <a:buSzPts val="1100"/>
              <a:buFont typeface="Arial"/>
              <a:buNone/>
            </a:pPr>
            <a:r>
              <a:rPr lang="en" sz="800"/>
              <a:t>Cvrček, V., Komrskova, Z., Lukes, D., Poukarová, P., Řehořková, A, Zasina, A., &amp; Benko, V. (2020). Comparing web-crawled and traditional corpora. </a:t>
            </a:r>
            <a:r>
              <a:rPr lang="en" sz="800" i="1"/>
              <a:t>Language Resources and Evaluation</a:t>
            </a:r>
            <a:r>
              <a:rPr lang="en" sz="800"/>
              <a:t>, </a:t>
            </a:r>
            <a:r>
              <a:rPr lang="en" sz="800" i="1"/>
              <a:t>54</a:t>
            </a:r>
            <a:r>
              <a:rPr lang="en" sz="800"/>
              <a:t>(10), 713–745. </a:t>
            </a:r>
            <a:r>
              <a:rPr lang="en" sz="800" u="sng">
                <a:solidFill>
                  <a:srgbClr val="1155CC"/>
                </a:solidFill>
                <a:hlinkClick r:id="rId3">
                  <a:extLst>
                    <a:ext uri="{A12FA001-AC4F-418D-AE19-62706E023703}">
                      <ahyp:hlinkClr xmlns:ahyp="http://schemas.microsoft.com/office/drawing/2018/hyperlinkcolor" val="tx"/>
                    </a:ext>
                  </a:extLst>
                </a:hlinkClick>
              </a:rPr>
              <a:t>https://doi.org/</a:t>
            </a:r>
            <a:r>
              <a:rPr lang="en" sz="800" u="sng">
                <a:solidFill>
                  <a:srgbClr val="1155CC"/>
                </a:solidFill>
                <a:hlinkClick r:id="rId4">
                  <a:extLst>
                    <a:ext uri="{A12FA001-AC4F-418D-AE19-62706E023703}">
                      <ahyp:hlinkClr xmlns:ahyp="http://schemas.microsoft.com/office/drawing/2018/hyperlinkcolor" val="tx"/>
                    </a:ext>
                  </a:extLst>
                </a:hlinkClick>
              </a:rPr>
              <a:t>10.1007/s10579-020-09487-4</a:t>
            </a:r>
            <a:r>
              <a:rPr lang="en" sz="800">
                <a:solidFill>
                  <a:srgbClr val="1155CC"/>
                </a:solidFill>
              </a:rPr>
              <a:t>.</a:t>
            </a:r>
            <a:endParaRPr sz="800">
              <a:solidFill>
                <a:srgbClr val="1155CC"/>
              </a:solidFill>
            </a:endParaRPr>
          </a:p>
          <a:p>
            <a:pPr marL="374904" lvl="0" indent="-374904" algn="l" rtl="0">
              <a:lnSpc>
                <a:spcPct val="115000"/>
              </a:lnSpc>
              <a:spcBef>
                <a:spcPts val="0"/>
              </a:spcBef>
              <a:spcAft>
                <a:spcPts val="0"/>
              </a:spcAft>
              <a:buClr>
                <a:schemeClr val="dk1"/>
              </a:buClr>
              <a:buSzPts val="1100"/>
              <a:buFont typeface="Arial"/>
              <a:buNone/>
            </a:pPr>
            <a:r>
              <a:rPr lang="en" sz="800"/>
              <a:t>Egbert, J., &amp; Biber, D. (2018). Do all roads lead to Rome? Modeling register variation with factor analysis and discriminant analysis.</a:t>
            </a:r>
            <a:r>
              <a:rPr lang="en" sz="800" i="1"/>
              <a:t> Corpus Linguistics and Linguistic Theory, 14</a:t>
            </a:r>
            <a:r>
              <a:rPr lang="en" sz="800"/>
              <a:t>(2), 233–273.</a:t>
            </a:r>
            <a:endParaRPr sz="800"/>
          </a:p>
          <a:p>
            <a:pPr marL="374904" lvl="0" indent="-374904" algn="l" rtl="0">
              <a:lnSpc>
                <a:spcPct val="115000"/>
              </a:lnSpc>
              <a:spcBef>
                <a:spcPts val="0"/>
              </a:spcBef>
              <a:spcAft>
                <a:spcPts val="0"/>
              </a:spcAft>
              <a:buClr>
                <a:schemeClr val="dk1"/>
              </a:buClr>
              <a:buSzPts val="1100"/>
              <a:buFont typeface="Arial"/>
              <a:buNone/>
            </a:pPr>
            <a:r>
              <a:rPr lang="en" sz="800"/>
              <a:t>Kanerva, J., Ginter, F., Miekka, N., Leino, A., &amp; Salakoski.T. (2018). Turku Neural Parser Pipeline: An end-to-end system for the CoNLL 2018 Shared Task. In D. Zeman &amp; J. Hajič (Eds.), </a:t>
            </a:r>
            <a:r>
              <a:rPr lang="en" sz="800" i="1"/>
              <a:t>Proceedings of the CoNLL 2018 Shared Task: Multilingual parsing from raw text to universal dependencies</a:t>
            </a:r>
            <a:r>
              <a:rPr lang="en" sz="800"/>
              <a:t> (pp. 133–142). Association for Computational Linguistics.</a:t>
            </a:r>
            <a:r>
              <a:rPr lang="en" sz="800">
                <a:solidFill>
                  <a:srgbClr val="1155CC"/>
                </a:solidFill>
                <a:uFill>
                  <a:noFill/>
                </a:uFill>
                <a:hlinkClick r:id="rId3">
                  <a:extLst>
                    <a:ext uri="{A12FA001-AC4F-418D-AE19-62706E023703}">
                      <ahyp:hlinkClr xmlns:ahyp="http://schemas.microsoft.com/office/drawing/2018/hyperlinkcolor" val="tx"/>
                    </a:ext>
                  </a:extLst>
                </a:hlinkClick>
              </a:rPr>
              <a:t> </a:t>
            </a:r>
            <a:r>
              <a:rPr lang="en" sz="800" u="sng">
                <a:solidFill>
                  <a:srgbClr val="1155CC"/>
                </a:solidFill>
                <a:hlinkClick r:id="rId3">
                  <a:extLst>
                    <a:ext uri="{A12FA001-AC4F-418D-AE19-62706E023703}">
                      <ahyp:hlinkClr xmlns:ahyp="http://schemas.microsoft.com/office/drawing/2018/hyperlinkcolor" val="tx"/>
                    </a:ext>
                  </a:extLst>
                </a:hlinkClick>
              </a:rPr>
              <a:t>https://doi.org/10.18653/v1/K18-2013</a:t>
            </a:r>
            <a:r>
              <a:rPr lang="en" sz="800"/>
              <a:t>.</a:t>
            </a:r>
            <a:endParaRPr sz="800"/>
          </a:p>
          <a:p>
            <a:pPr marL="374904" lvl="0" indent="-374904" algn="l" rtl="0">
              <a:lnSpc>
                <a:spcPct val="115000"/>
              </a:lnSpc>
              <a:spcBef>
                <a:spcPts val="0"/>
              </a:spcBef>
              <a:spcAft>
                <a:spcPts val="0"/>
              </a:spcAft>
              <a:buClr>
                <a:schemeClr val="dk1"/>
              </a:buClr>
              <a:buSzPts val="1100"/>
              <a:buFont typeface="Arial"/>
              <a:buNone/>
            </a:pPr>
            <a:r>
              <a:rPr lang="en" sz="800"/>
              <a:t>Kanoksilapatham, B. (2007). Rhetorical Moves in Biochemistry Research Articles. In D. Biber, U. Connor and T. A. Upton (Eds.). </a:t>
            </a:r>
            <a:r>
              <a:rPr lang="en" sz="800" i="1"/>
              <a:t>Discourse on the Move: Using Corpus Analysis to Describe Discourse Structure</a:t>
            </a:r>
            <a:r>
              <a:rPr lang="en" sz="800"/>
              <a:t> (pp. 73–120). John Benjamins.</a:t>
            </a:r>
            <a:endParaRPr sz="800"/>
          </a:p>
          <a:p>
            <a:pPr marL="374904" lvl="0" indent="-374904" algn="l" rtl="0">
              <a:lnSpc>
                <a:spcPct val="115000"/>
              </a:lnSpc>
              <a:spcBef>
                <a:spcPts val="0"/>
              </a:spcBef>
              <a:spcAft>
                <a:spcPts val="0"/>
              </a:spcAft>
              <a:buClr>
                <a:schemeClr val="dk1"/>
              </a:buClr>
              <a:buSzPts val="1100"/>
              <a:buFont typeface="Arial"/>
              <a:buNone/>
            </a:pPr>
            <a:r>
              <a:rPr lang="en" sz="800"/>
              <a:t>Laippala, V., Kyllönen, R., Egbert, J., Biber, D., &amp; Pyysalo, S. (2019). Toward multilingual identification of online registers. In M. Hartmann &amp; B. Plank (Eds.), </a:t>
            </a:r>
            <a:r>
              <a:rPr lang="en" sz="800" i="1"/>
              <a:t>Proceedings of the 22nd Nordic Conference on Computational Linguistics</a:t>
            </a:r>
            <a:r>
              <a:rPr lang="en" sz="800"/>
              <a:t> (pp. 292–297). Linköping University Electronic Press.</a:t>
            </a:r>
            <a:endParaRPr sz="800"/>
          </a:p>
          <a:p>
            <a:pPr marL="374904" lvl="0" indent="-374904" algn="l" rtl="0">
              <a:lnSpc>
                <a:spcPct val="115000"/>
              </a:lnSpc>
              <a:spcBef>
                <a:spcPts val="0"/>
              </a:spcBef>
              <a:spcAft>
                <a:spcPts val="0"/>
              </a:spcAft>
              <a:buClr>
                <a:schemeClr val="dk1"/>
              </a:buClr>
              <a:buSzPts val="1100"/>
              <a:buFont typeface="Arial"/>
              <a:buNone/>
            </a:pPr>
            <a:r>
              <a:rPr lang="en" sz="800"/>
              <a:t>Nivre, J., de Marneffe, M.-C., Ginter, F., Goldberg, Y., Hajič, J., Manning, C .D., McDonald, R., Petrov, S., Pyysalo, S., Silveira, N., Tsarfaty, R. &amp; Zeman, D. (2016). Universal Dependencies v1: A Multilingual Treebank Collection. </a:t>
            </a:r>
            <a:r>
              <a:rPr lang="en" sz="800" i="1"/>
              <a:t>Proceedings of the 10th International Conference on Language Resources and Evaluation (LREC)</a:t>
            </a:r>
            <a:r>
              <a:rPr lang="en" sz="800"/>
              <a:t>.</a:t>
            </a:r>
            <a:r>
              <a:rPr lang="en" sz="800">
                <a:uFill>
                  <a:noFill/>
                </a:uFill>
                <a:hlinkClick r:id="rId5"/>
              </a:rPr>
              <a:t> </a:t>
            </a:r>
            <a:r>
              <a:rPr lang="en" sz="800" u="sng">
                <a:solidFill>
                  <a:srgbClr val="0563C1"/>
                </a:solidFill>
                <a:hlinkClick r:id="rId5">
                  <a:extLst>
                    <a:ext uri="{A12FA001-AC4F-418D-AE19-62706E023703}">
                      <ahyp:hlinkClr xmlns:ahyp="http://schemas.microsoft.com/office/drawing/2018/hyperlinkcolor" val="tx"/>
                    </a:ext>
                  </a:extLst>
                </a:hlinkClick>
              </a:rPr>
              <a:t>https://www.aclweb.org/anthology/L16-1262.pdf</a:t>
            </a:r>
            <a:endParaRPr sz="800"/>
          </a:p>
          <a:p>
            <a:pPr marL="374904" lvl="0" indent="-374904" algn="l" rtl="0">
              <a:lnSpc>
                <a:spcPct val="115000"/>
              </a:lnSpc>
              <a:spcBef>
                <a:spcPts val="0"/>
              </a:spcBef>
              <a:spcAft>
                <a:spcPts val="0"/>
              </a:spcAft>
              <a:buClr>
                <a:schemeClr val="dk1"/>
              </a:buClr>
              <a:buSzPts val="1100"/>
              <a:buFont typeface="Arial"/>
              <a:buNone/>
            </a:pPr>
            <a:r>
              <a:rPr lang="en" sz="800"/>
              <a:t>Parodi, G. (2007). Variation across Registers in Spanish. In G. Parodi (Ed), </a:t>
            </a:r>
            <a:r>
              <a:rPr lang="en" sz="800" i="1"/>
              <a:t>Working with Spanish Corpora</a:t>
            </a:r>
            <a:r>
              <a:rPr lang="en" sz="800"/>
              <a:t> (pp. 11–53). Continuum.</a:t>
            </a:r>
            <a:endParaRPr sz="800"/>
          </a:p>
          <a:p>
            <a:pPr marL="374904" lvl="0" indent="-374904" algn="l" rtl="0">
              <a:lnSpc>
                <a:spcPct val="115000"/>
              </a:lnSpc>
              <a:spcBef>
                <a:spcPts val="0"/>
              </a:spcBef>
              <a:spcAft>
                <a:spcPts val="0"/>
              </a:spcAft>
              <a:buClr>
                <a:schemeClr val="dk1"/>
              </a:buClr>
              <a:buSzPts val="1100"/>
              <a:buFont typeface="Arial"/>
              <a:buNone/>
            </a:pPr>
            <a:r>
              <a:rPr lang="en" sz="800"/>
              <a:t>Repo, L., Skantsi, V., Rönnqvist, S., Hellström, S., Oinonen, M., Salmela, A., Biber, D., Egbert, J., Pyysalo S., &amp; Laippala, V. (2021). Beyond the English web: Zero-shot cross-lingual and lightweight monolingual classification of registers. </a:t>
            </a:r>
            <a:r>
              <a:rPr lang="en" sz="800" i="1"/>
              <a:t>Proceedings of the EACL 2021 Student Research Workshop</a:t>
            </a:r>
            <a:r>
              <a:rPr lang="en" sz="800"/>
              <a:t>, (pp. 183–191). Association for Computational Linguistics.</a:t>
            </a:r>
            <a:endParaRPr sz="800"/>
          </a:p>
        </p:txBody>
      </p:sp>
      <p:sp>
        <p:nvSpPr>
          <p:cNvPr id="474" name="Google Shape;474;p73"/>
          <p:cNvSpPr txBox="1">
            <a:spLocks noGrp="1"/>
          </p:cNvSpPr>
          <p:nvPr>
            <p:ph type="title"/>
          </p:nvPr>
        </p:nvSpPr>
        <p:spPr>
          <a:xfrm>
            <a:off x="437425" y="2080950"/>
            <a:ext cx="2250600" cy="981600"/>
          </a:xfrm>
          <a:prstGeom prst="rect">
            <a:avLst/>
          </a:prstGeom>
        </p:spPr>
        <p:txBody>
          <a:bodyPr spcFirstLastPara="1" wrap="square" lIns="68575" tIns="34275" rIns="68575" bIns="34275" anchor="ctr" anchorCtr="0">
            <a:normAutofit/>
          </a:bodyPr>
          <a:lstStyle/>
          <a:p>
            <a:pPr marL="0" lvl="0" indent="0" algn="ctr" rtl="0">
              <a:lnSpc>
                <a:spcPct val="100000"/>
              </a:lnSpc>
              <a:spcBef>
                <a:spcPts val="0"/>
              </a:spcBef>
              <a:spcAft>
                <a:spcPts val="0"/>
              </a:spcAft>
              <a:buClr>
                <a:schemeClr val="dk1"/>
              </a:buClr>
              <a:buSzPts val="1100"/>
              <a:buFont typeface="Arial"/>
              <a:buNone/>
            </a:pPr>
            <a:r>
              <a:rPr lang="en">
                <a:solidFill>
                  <a:schemeClr val="lt2"/>
                </a:solidFill>
              </a:rPr>
              <a:t>References</a:t>
            </a:r>
            <a:endParaRPr>
              <a:solidFill>
                <a:schemeClr val="lt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46BDC6"/>
        </a:solidFill>
        <a:effectLst/>
      </p:bgPr>
    </p:bg>
    <p:spTree>
      <p:nvGrpSpPr>
        <p:cNvPr id="1" name="Shape 478"/>
        <p:cNvGrpSpPr/>
        <p:nvPr/>
      </p:nvGrpSpPr>
      <p:grpSpPr>
        <a:xfrm>
          <a:off x="0" y="0"/>
          <a:ext cx="0" cy="0"/>
          <a:chOff x="0" y="0"/>
          <a:chExt cx="0" cy="0"/>
        </a:xfrm>
      </p:grpSpPr>
      <p:sp>
        <p:nvSpPr>
          <p:cNvPr id="479" name="Google Shape;479;p74"/>
          <p:cNvSpPr/>
          <p:nvPr/>
        </p:nvSpPr>
        <p:spPr>
          <a:xfrm rot="-5400000">
            <a:off x="3764584" y="-233051"/>
            <a:ext cx="1614818" cy="9138285"/>
          </a:xfrm>
          <a:custGeom>
            <a:avLst/>
            <a:gdLst/>
            <a:ahLst/>
            <a:cxnLst/>
            <a:rect l="l" t="t" r="r" b="b"/>
            <a:pathLst>
              <a:path w="4167271" h="6858000"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480" name="Google Shape;480;p74"/>
          <p:cNvSpPr txBox="1">
            <a:spLocks noGrp="1"/>
          </p:cNvSpPr>
          <p:nvPr>
            <p:ph type="subTitle" idx="1"/>
          </p:nvPr>
        </p:nvSpPr>
        <p:spPr>
          <a:xfrm>
            <a:off x="1766738" y="603106"/>
            <a:ext cx="5610600" cy="881700"/>
          </a:xfrm>
          <a:prstGeom prst="rect">
            <a:avLst/>
          </a:prstGeom>
        </p:spPr>
        <p:txBody>
          <a:bodyPr spcFirstLastPara="1" wrap="square" lIns="68575" tIns="34275" rIns="68575" bIns="34275" anchor="t" anchorCtr="0">
            <a:noAutofit/>
          </a:bodyPr>
          <a:lstStyle/>
          <a:p>
            <a:pPr marL="0" lvl="0" indent="0" algn="ctr" rtl="0">
              <a:spcBef>
                <a:spcPts val="800"/>
              </a:spcBef>
              <a:spcAft>
                <a:spcPts val="0"/>
              </a:spcAft>
              <a:buNone/>
            </a:pPr>
            <a:r>
              <a:rPr lang="en" sz="7500"/>
              <a:t>Thank you!</a:t>
            </a:r>
            <a:endParaRPr sz="7500"/>
          </a:p>
        </p:txBody>
      </p:sp>
      <p:pic>
        <p:nvPicPr>
          <p:cNvPr id="481" name="Google Shape;481;p74"/>
          <p:cNvPicPr preferRelativeResize="0"/>
          <p:nvPr/>
        </p:nvPicPr>
        <p:blipFill rotWithShape="1">
          <a:blip r:embed="rId3">
            <a:alphaModFix/>
          </a:blip>
          <a:srcRect/>
          <a:stretch/>
        </p:blipFill>
        <p:spPr>
          <a:xfrm>
            <a:off x="464550" y="4120899"/>
            <a:ext cx="2335575" cy="737275"/>
          </a:xfrm>
          <a:prstGeom prst="rect">
            <a:avLst/>
          </a:prstGeom>
          <a:noFill/>
          <a:ln>
            <a:noFill/>
          </a:ln>
        </p:spPr>
      </p:pic>
      <p:pic>
        <p:nvPicPr>
          <p:cNvPr id="482" name="Google Shape;482;p74"/>
          <p:cNvPicPr preferRelativeResize="0"/>
          <p:nvPr/>
        </p:nvPicPr>
        <p:blipFill>
          <a:blip r:embed="rId4">
            <a:alphaModFix/>
          </a:blip>
          <a:stretch>
            <a:fillRect/>
          </a:stretch>
        </p:blipFill>
        <p:spPr>
          <a:xfrm>
            <a:off x="3153950" y="4531675"/>
            <a:ext cx="3049924" cy="250200"/>
          </a:xfrm>
          <a:prstGeom prst="rect">
            <a:avLst/>
          </a:prstGeom>
          <a:noFill/>
          <a:ln>
            <a:noFill/>
          </a:ln>
        </p:spPr>
      </p:pic>
      <p:pic>
        <p:nvPicPr>
          <p:cNvPr id="483" name="Google Shape;483;p74"/>
          <p:cNvPicPr preferRelativeResize="0"/>
          <p:nvPr/>
        </p:nvPicPr>
        <p:blipFill rotWithShape="1">
          <a:blip r:embed="rId5">
            <a:alphaModFix/>
          </a:blip>
          <a:srcRect t="-8340" b="8340"/>
          <a:stretch/>
        </p:blipFill>
        <p:spPr>
          <a:xfrm>
            <a:off x="6405050" y="4305375"/>
            <a:ext cx="2360774" cy="552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40"/>
          <p:cNvSpPr/>
          <p:nvPr/>
        </p:nvSpPr>
        <p:spPr>
          <a:xfrm>
            <a:off x="1" y="0"/>
            <a:ext cx="3125453" cy="5143500"/>
          </a:xfrm>
          <a:custGeom>
            <a:avLst/>
            <a:gdLst/>
            <a:ahLst/>
            <a:cxnLst/>
            <a:rect l="l" t="t" r="r" b="b"/>
            <a:pathLst>
              <a:path w="4167271" h="6858000"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rgbClr val="46BDC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12" name="Google Shape;212;p40"/>
          <p:cNvSpPr txBox="1">
            <a:spLocks noGrp="1"/>
          </p:cNvSpPr>
          <p:nvPr>
            <p:ph type="body" idx="1"/>
          </p:nvPr>
        </p:nvSpPr>
        <p:spPr>
          <a:xfrm>
            <a:off x="3125450" y="591725"/>
            <a:ext cx="5604300" cy="3830100"/>
          </a:xfrm>
          <a:prstGeom prst="rect">
            <a:avLst/>
          </a:prstGeom>
        </p:spPr>
        <p:txBody>
          <a:bodyPr spcFirstLastPara="1" wrap="square" lIns="68575" tIns="34275" rIns="68575" bIns="34275" anchor="ctr" anchorCtr="0">
            <a:noAutofit/>
          </a:bodyPr>
          <a:lstStyle/>
          <a:p>
            <a:pPr marL="457200" lvl="0" indent="-368300" algn="l" rtl="0">
              <a:lnSpc>
                <a:spcPct val="115000"/>
              </a:lnSpc>
              <a:spcBef>
                <a:spcPts val="0"/>
              </a:spcBef>
              <a:spcAft>
                <a:spcPts val="0"/>
              </a:spcAft>
              <a:buClr>
                <a:srgbClr val="46BDC6"/>
              </a:buClr>
              <a:buSzPts val="2200"/>
              <a:buFont typeface="Calibri"/>
              <a:buChar char="●"/>
            </a:pPr>
            <a:r>
              <a:rPr lang="en" sz="2200">
                <a:latin typeface="Calibri"/>
                <a:ea typeface="Calibri"/>
                <a:cs typeface="Calibri"/>
                <a:sym typeface="Calibri"/>
              </a:rPr>
              <a:t>Language use on the English, Finnish, French and Swedish web</a:t>
            </a:r>
            <a:endParaRPr sz="2200">
              <a:latin typeface="Calibri"/>
              <a:ea typeface="Calibri"/>
              <a:cs typeface="Calibri"/>
              <a:sym typeface="Calibri"/>
            </a:endParaRPr>
          </a:p>
          <a:p>
            <a:pPr marL="457200" lvl="0" indent="-368300" algn="l" rtl="0">
              <a:lnSpc>
                <a:spcPct val="115000"/>
              </a:lnSpc>
              <a:spcBef>
                <a:spcPts val="0"/>
              </a:spcBef>
              <a:spcAft>
                <a:spcPts val="0"/>
              </a:spcAft>
              <a:buClr>
                <a:srgbClr val="46BDC6"/>
              </a:buClr>
              <a:buSzPts val="2200"/>
              <a:buFont typeface="Calibri"/>
              <a:buChar char="●"/>
            </a:pPr>
            <a:r>
              <a:rPr lang="en" sz="2200">
                <a:latin typeface="Calibri"/>
                <a:ea typeface="Calibri"/>
                <a:cs typeface="Calibri"/>
                <a:sym typeface="Calibri"/>
              </a:rPr>
              <a:t>Focus on </a:t>
            </a:r>
            <a:r>
              <a:rPr lang="en" sz="2200" b="1">
                <a:latin typeface="Calibri"/>
                <a:ea typeface="Calibri"/>
                <a:cs typeface="Calibri"/>
                <a:sym typeface="Calibri"/>
              </a:rPr>
              <a:t>registers</a:t>
            </a:r>
            <a:endParaRPr sz="2200" b="1">
              <a:latin typeface="Calibri"/>
              <a:ea typeface="Calibri"/>
              <a:cs typeface="Calibri"/>
              <a:sym typeface="Calibri"/>
            </a:endParaRPr>
          </a:p>
          <a:p>
            <a:pPr marL="914400" lvl="0" indent="0" algn="l" rtl="0">
              <a:lnSpc>
                <a:spcPct val="115000"/>
              </a:lnSpc>
              <a:spcBef>
                <a:spcPts val="0"/>
              </a:spcBef>
              <a:spcAft>
                <a:spcPts val="0"/>
              </a:spcAft>
              <a:buClr>
                <a:schemeClr val="dk1"/>
              </a:buClr>
              <a:buSzPts val="1100"/>
              <a:buFont typeface="Arial"/>
              <a:buNone/>
            </a:pPr>
            <a:r>
              <a:rPr lang="en" sz="1600">
                <a:latin typeface="Calibri"/>
                <a:ea typeface="Calibri"/>
                <a:cs typeface="Calibri"/>
                <a:sym typeface="Calibri"/>
              </a:rPr>
              <a:t>situationally defined text varieties such as news, reviews, columns and advice (Biber, 1988)</a:t>
            </a:r>
            <a:endParaRPr sz="1600">
              <a:latin typeface="Calibri"/>
              <a:ea typeface="Calibri"/>
              <a:cs typeface="Calibri"/>
              <a:sym typeface="Calibri"/>
            </a:endParaRPr>
          </a:p>
          <a:p>
            <a:pPr marL="457200" lvl="0" indent="-368300" algn="l" rtl="0">
              <a:lnSpc>
                <a:spcPct val="115000"/>
              </a:lnSpc>
              <a:spcBef>
                <a:spcPts val="0"/>
              </a:spcBef>
              <a:spcAft>
                <a:spcPts val="0"/>
              </a:spcAft>
              <a:buClr>
                <a:srgbClr val="46BDC6"/>
              </a:buClr>
              <a:buSzPts val="2200"/>
              <a:buFont typeface="Calibri"/>
              <a:buChar char="●"/>
            </a:pPr>
            <a:r>
              <a:rPr lang="en" sz="2200" b="1">
                <a:latin typeface="Calibri"/>
                <a:ea typeface="Calibri"/>
                <a:cs typeface="Calibri"/>
                <a:sym typeface="Calibri"/>
              </a:rPr>
              <a:t>Register universals</a:t>
            </a:r>
            <a:endParaRPr sz="2200" b="1">
              <a:latin typeface="Calibri"/>
              <a:ea typeface="Calibri"/>
              <a:cs typeface="Calibri"/>
              <a:sym typeface="Calibri"/>
            </a:endParaRPr>
          </a:p>
          <a:p>
            <a:pPr marL="914400" lvl="0" indent="0" algn="l" rtl="0">
              <a:lnSpc>
                <a:spcPct val="115000"/>
              </a:lnSpc>
              <a:spcBef>
                <a:spcPts val="0"/>
              </a:spcBef>
              <a:spcAft>
                <a:spcPts val="0"/>
              </a:spcAft>
              <a:buClr>
                <a:schemeClr val="dk1"/>
              </a:buClr>
              <a:buSzPts val="1100"/>
              <a:buFont typeface="Arial"/>
              <a:buNone/>
            </a:pPr>
            <a:r>
              <a:rPr lang="en" sz="1600">
                <a:latin typeface="Calibri"/>
                <a:ea typeface="Calibri"/>
                <a:cs typeface="Calibri"/>
                <a:sym typeface="Calibri"/>
              </a:rPr>
              <a:t>similar patterns of variation across languages (Biber, 2014)</a:t>
            </a:r>
            <a:endParaRPr sz="1600">
              <a:latin typeface="Calibri"/>
              <a:ea typeface="Calibri"/>
              <a:cs typeface="Calibri"/>
              <a:sym typeface="Calibri"/>
            </a:endParaRPr>
          </a:p>
          <a:p>
            <a:pPr marL="914400" lvl="0" indent="0" algn="l" rtl="0">
              <a:lnSpc>
                <a:spcPct val="115000"/>
              </a:lnSpc>
              <a:spcBef>
                <a:spcPts val="0"/>
              </a:spcBef>
              <a:spcAft>
                <a:spcPts val="0"/>
              </a:spcAft>
              <a:buNone/>
            </a:pPr>
            <a:endParaRPr sz="1400"/>
          </a:p>
        </p:txBody>
      </p:sp>
      <p:sp>
        <p:nvSpPr>
          <p:cNvPr id="213" name="Google Shape;213;p40"/>
          <p:cNvSpPr txBox="1">
            <a:spLocks noGrp="1"/>
          </p:cNvSpPr>
          <p:nvPr>
            <p:ph type="title"/>
          </p:nvPr>
        </p:nvSpPr>
        <p:spPr>
          <a:xfrm>
            <a:off x="457600" y="2102100"/>
            <a:ext cx="1779000" cy="947700"/>
          </a:xfrm>
          <a:prstGeom prst="rect">
            <a:avLst/>
          </a:prstGeom>
        </p:spPr>
        <p:txBody>
          <a:bodyPr spcFirstLastPara="1" wrap="square" lIns="68575" tIns="34275" rIns="68575" bIns="34275" anchor="ctr" anchorCtr="0">
            <a:normAutofit fontScale="90000"/>
          </a:bodyPr>
          <a:lstStyle/>
          <a:p>
            <a:pPr marL="0" lvl="0" indent="0" algn="ctr" rtl="0">
              <a:lnSpc>
                <a:spcPct val="100000"/>
              </a:lnSpc>
              <a:spcBef>
                <a:spcPts val="0"/>
              </a:spcBef>
              <a:spcAft>
                <a:spcPts val="0"/>
              </a:spcAft>
              <a:buClr>
                <a:schemeClr val="dk1"/>
              </a:buClr>
              <a:buSzPct val="36666"/>
              <a:buFont typeface="Arial"/>
              <a:buNone/>
            </a:pPr>
            <a:r>
              <a:rPr lang="en">
                <a:solidFill>
                  <a:schemeClr val="lt2"/>
                </a:solidFill>
              </a:rPr>
              <a:t>Our study</a:t>
            </a:r>
            <a:endParaRPr>
              <a:solidFill>
                <a:schemeClr val="l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1"/>
          <p:cNvSpPr/>
          <p:nvPr/>
        </p:nvSpPr>
        <p:spPr>
          <a:xfrm>
            <a:off x="1" y="0"/>
            <a:ext cx="3125453" cy="5143500"/>
          </a:xfrm>
          <a:custGeom>
            <a:avLst/>
            <a:gdLst/>
            <a:ahLst/>
            <a:cxnLst/>
            <a:rect l="l" t="t" r="r" b="b"/>
            <a:pathLst>
              <a:path w="4167271" h="6858000"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rgbClr val="46BDC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19" name="Google Shape;219;p41"/>
          <p:cNvSpPr txBox="1">
            <a:spLocks noGrp="1"/>
          </p:cNvSpPr>
          <p:nvPr>
            <p:ph type="body" idx="1"/>
          </p:nvPr>
        </p:nvSpPr>
        <p:spPr>
          <a:xfrm>
            <a:off x="3125450" y="591725"/>
            <a:ext cx="5604300" cy="3830100"/>
          </a:xfrm>
          <a:prstGeom prst="rect">
            <a:avLst/>
          </a:prstGeom>
        </p:spPr>
        <p:txBody>
          <a:bodyPr spcFirstLastPara="1" wrap="square" lIns="68575" tIns="34275" rIns="68575" bIns="34275" anchor="t" anchorCtr="0">
            <a:noAutofit/>
          </a:bodyPr>
          <a:lstStyle/>
          <a:p>
            <a:pPr marL="457200" lvl="0" indent="-330200" algn="l" rtl="0">
              <a:spcBef>
                <a:spcPts val="0"/>
              </a:spcBef>
              <a:spcAft>
                <a:spcPts val="0"/>
              </a:spcAft>
              <a:buClr>
                <a:schemeClr val="accent1"/>
              </a:buClr>
              <a:buSzPts val="1600"/>
              <a:buFont typeface="Calibri"/>
              <a:buChar char="●"/>
            </a:pPr>
            <a:r>
              <a:rPr lang="en" sz="1900">
                <a:latin typeface="Calibri"/>
                <a:ea typeface="Calibri"/>
                <a:cs typeface="Calibri"/>
                <a:sym typeface="Calibri"/>
              </a:rPr>
              <a:t>Variation in language use across languages</a:t>
            </a:r>
            <a:endParaRPr sz="1900">
              <a:latin typeface="Calibri"/>
              <a:ea typeface="Calibri"/>
              <a:cs typeface="Calibri"/>
              <a:sym typeface="Calibri"/>
            </a:endParaRPr>
          </a:p>
          <a:p>
            <a:pPr marL="914400" lvl="1" indent="-330200" algn="l" rtl="0">
              <a:spcBef>
                <a:spcPts val="0"/>
              </a:spcBef>
              <a:spcAft>
                <a:spcPts val="0"/>
              </a:spcAft>
              <a:buClr>
                <a:schemeClr val="accent1"/>
              </a:buClr>
              <a:buSzPts val="1600"/>
              <a:buFont typeface="Calibri"/>
              <a:buChar char="○"/>
            </a:pPr>
            <a:r>
              <a:rPr lang="en" sz="1600">
                <a:latin typeface="Calibri"/>
                <a:ea typeface="Calibri"/>
                <a:cs typeface="Calibri"/>
                <a:sym typeface="Calibri"/>
              </a:rPr>
              <a:t>different linguistic characteristics</a:t>
            </a:r>
            <a:endParaRPr sz="1600">
              <a:latin typeface="Calibri"/>
              <a:ea typeface="Calibri"/>
              <a:cs typeface="Calibri"/>
              <a:sym typeface="Calibri"/>
            </a:endParaRPr>
          </a:p>
          <a:p>
            <a:pPr marL="914400" lvl="1" indent="-330200" algn="l" rtl="0">
              <a:spcBef>
                <a:spcPts val="0"/>
              </a:spcBef>
              <a:spcAft>
                <a:spcPts val="0"/>
              </a:spcAft>
              <a:buClr>
                <a:schemeClr val="accent1"/>
              </a:buClr>
              <a:buSzPts val="1600"/>
              <a:buFont typeface="Calibri"/>
              <a:buChar char="○"/>
            </a:pPr>
            <a:r>
              <a:rPr lang="en" sz="1600">
                <a:latin typeface="Calibri"/>
                <a:ea typeface="Calibri"/>
                <a:cs typeface="Calibri"/>
                <a:sym typeface="Calibri"/>
              </a:rPr>
              <a:t>different situations of language use</a:t>
            </a:r>
            <a:endParaRPr sz="1600">
              <a:latin typeface="Calibri"/>
              <a:ea typeface="Calibri"/>
              <a:cs typeface="Calibri"/>
              <a:sym typeface="Calibri"/>
            </a:endParaRPr>
          </a:p>
          <a:p>
            <a:pPr marL="0" lvl="0" indent="0" algn="l" rtl="0">
              <a:spcBef>
                <a:spcPts val="0"/>
              </a:spcBef>
              <a:spcAft>
                <a:spcPts val="0"/>
              </a:spcAft>
              <a:buNone/>
            </a:pPr>
            <a:endParaRPr sz="1900">
              <a:latin typeface="Calibri"/>
              <a:ea typeface="Calibri"/>
              <a:cs typeface="Calibri"/>
              <a:sym typeface="Calibri"/>
            </a:endParaRPr>
          </a:p>
          <a:p>
            <a:pPr marL="457200" lvl="0" indent="-330200" algn="l" rtl="0">
              <a:spcBef>
                <a:spcPts val="0"/>
              </a:spcBef>
              <a:spcAft>
                <a:spcPts val="0"/>
              </a:spcAft>
              <a:buClr>
                <a:schemeClr val="accent1"/>
              </a:buClr>
              <a:buSzPts val="1600"/>
              <a:buFont typeface="Calibri"/>
              <a:buChar char="●"/>
            </a:pPr>
            <a:r>
              <a:rPr lang="en" sz="1900">
                <a:latin typeface="Calibri"/>
                <a:ea typeface="Calibri"/>
                <a:cs typeface="Calibri"/>
                <a:sym typeface="Calibri"/>
              </a:rPr>
              <a:t>Register studies </a:t>
            </a:r>
            <a:r>
              <a:rPr lang="en" sz="1900" i="1">
                <a:latin typeface="Calibri"/>
                <a:ea typeface="Calibri"/>
                <a:cs typeface="Calibri"/>
                <a:sym typeface="Calibri"/>
              </a:rPr>
              <a:t>within</a:t>
            </a:r>
            <a:r>
              <a:rPr lang="en" sz="1900">
                <a:latin typeface="Calibri"/>
                <a:ea typeface="Calibri"/>
                <a:cs typeface="Calibri"/>
                <a:sym typeface="Calibri"/>
              </a:rPr>
              <a:t> one language, e.g.,</a:t>
            </a:r>
            <a:endParaRPr sz="1900">
              <a:latin typeface="Calibri"/>
              <a:ea typeface="Calibri"/>
              <a:cs typeface="Calibri"/>
              <a:sym typeface="Calibri"/>
            </a:endParaRPr>
          </a:p>
          <a:p>
            <a:pPr marL="914400" lvl="1" indent="-330200" algn="l" rtl="0">
              <a:spcBef>
                <a:spcPts val="0"/>
              </a:spcBef>
              <a:spcAft>
                <a:spcPts val="0"/>
              </a:spcAft>
              <a:buClr>
                <a:schemeClr val="accent1"/>
              </a:buClr>
              <a:buSzPts val="1600"/>
              <a:buFont typeface="Calibri"/>
              <a:buChar char="○"/>
            </a:pPr>
            <a:r>
              <a:rPr lang="en" sz="1600">
                <a:latin typeface="Calibri"/>
                <a:ea typeface="Calibri"/>
                <a:cs typeface="Calibri"/>
                <a:sym typeface="Calibri"/>
              </a:rPr>
              <a:t>English (e.g., Biber, 1988; Biber &amp; Egbert, </a:t>
            </a:r>
            <a:r>
              <a:rPr lang="en" sz="1600">
                <a:highlight>
                  <a:schemeClr val="lt2"/>
                </a:highlight>
                <a:latin typeface="Calibri"/>
                <a:ea typeface="Calibri"/>
                <a:cs typeface="Calibri"/>
                <a:sym typeface="Calibri"/>
              </a:rPr>
              <a:t>2016</a:t>
            </a:r>
            <a:r>
              <a:rPr lang="en" sz="1600">
                <a:latin typeface="Calibri"/>
                <a:ea typeface="Calibri"/>
                <a:cs typeface="Calibri"/>
                <a:sym typeface="Calibri"/>
              </a:rPr>
              <a:t>, 2018)</a:t>
            </a:r>
            <a:endParaRPr sz="1600">
              <a:latin typeface="Calibri"/>
              <a:ea typeface="Calibri"/>
              <a:cs typeface="Calibri"/>
              <a:sym typeface="Calibri"/>
            </a:endParaRPr>
          </a:p>
          <a:p>
            <a:pPr marL="914400" lvl="1" indent="-330200" algn="l" rtl="0">
              <a:spcBef>
                <a:spcPts val="0"/>
              </a:spcBef>
              <a:spcAft>
                <a:spcPts val="0"/>
              </a:spcAft>
              <a:buClr>
                <a:schemeClr val="accent1"/>
              </a:buClr>
              <a:buSzPts val="1600"/>
              <a:buFont typeface="Calibri"/>
              <a:buChar char="○"/>
            </a:pPr>
            <a:r>
              <a:rPr lang="en" sz="1600">
                <a:latin typeface="Calibri"/>
                <a:ea typeface="Calibri"/>
                <a:cs typeface="Calibri"/>
                <a:sym typeface="Calibri"/>
              </a:rPr>
              <a:t>Spanish (Parodi, 2007)</a:t>
            </a:r>
            <a:endParaRPr sz="1600">
              <a:latin typeface="Calibri"/>
              <a:ea typeface="Calibri"/>
              <a:cs typeface="Calibri"/>
              <a:sym typeface="Calibri"/>
            </a:endParaRPr>
          </a:p>
          <a:p>
            <a:pPr marL="914400" lvl="1" indent="-330200" algn="l" rtl="0">
              <a:spcBef>
                <a:spcPts val="0"/>
              </a:spcBef>
              <a:spcAft>
                <a:spcPts val="0"/>
              </a:spcAft>
              <a:buClr>
                <a:schemeClr val="accent1"/>
              </a:buClr>
              <a:buSzPts val="1600"/>
              <a:buFont typeface="Calibri"/>
              <a:buChar char="○"/>
            </a:pPr>
            <a:r>
              <a:rPr lang="en" sz="1600">
                <a:latin typeface="Calibri"/>
                <a:ea typeface="Calibri"/>
                <a:cs typeface="Calibri"/>
                <a:sym typeface="Calibri"/>
              </a:rPr>
              <a:t>Czech (</a:t>
            </a:r>
            <a:r>
              <a:rPr lang="en" sz="1600">
                <a:highlight>
                  <a:schemeClr val="lt1"/>
                </a:highlight>
                <a:latin typeface="Calibri"/>
                <a:ea typeface="Calibri"/>
                <a:cs typeface="Calibri"/>
                <a:sym typeface="Calibri"/>
              </a:rPr>
              <a:t>Cvrček et al.</a:t>
            </a:r>
            <a:r>
              <a:rPr lang="en" sz="1600">
                <a:latin typeface="Calibri"/>
                <a:ea typeface="Calibri"/>
                <a:cs typeface="Calibri"/>
                <a:sym typeface="Calibri"/>
              </a:rPr>
              <a:t>, 2020)</a:t>
            </a:r>
            <a:endParaRPr sz="1600">
              <a:latin typeface="Calibri"/>
              <a:ea typeface="Calibri"/>
              <a:cs typeface="Calibri"/>
              <a:sym typeface="Calibri"/>
            </a:endParaRPr>
          </a:p>
          <a:p>
            <a:pPr marL="0" lvl="0" indent="0" algn="l" rtl="0">
              <a:spcBef>
                <a:spcPts val="0"/>
              </a:spcBef>
              <a:spcAft>
                <a:spcPts val="0"/>
              </a:spcAft>
              <a:buNone/>
            </a:pPr>
            <a:endParaRPr sz="1600">
              <a:latin typeface="Calibri"/>
              <a:ea typeface="Calibri"/>
              <a:cs typeface="Calibri"/>
              <a:sym typeface="Calibri"/>
            </a:endParaRPr>
          </a:p>
          <a:p>
            <a:pPr marL="457200" lvl="0" indent="-330200" algn="l" rtl="0">
              <a:spcBef>
                <a:spcPts val="0"/>
              </a:spcBef>
              <a:spcAft>
                <a:spcPts val="0"/>
              </a:spcAft>
              <a:buClr>
                <a:schemeClr val="accent1"/>
              </a:buClr>
              <a:buSzPts val="1600"/>
              <a:buFont typeface="Calibri"/>
              <a:buChar char="●"/>
            </a:pPr>
            <a:r>
              <a:rPr lang="en" sz="1900">
                <a:latin typeface="Calibri"/>
                <a:ea typeface="Calibri"/>
                <a:cs typeface="Calibri"/>
                <a:sym typeface="Calibri"/>
              </a:rPr>
              <a:t>Register universals give a wider perspective on language use and its variation</a:t>
            </a:r>
            <a:endParaRPr sz="1900">
              <a:latin typeface="Calibri"/>
              <a:ea typeface="Calibri"/>
              <a:cs typeface="Calibri"/>
              <a:sym typeface="Calibri"/>
            </a:endParaRPr>
          </a:p>
          <a:p>
            <a:pPr marL="914400" lvl="1" indent="-330200" algn="l" rtl="0">
              <a:spcBef>
                <a:spcPts val="0"/>
              </a:spcBef>
              <a:spcAft>
                <a:spcPts val="0"/>
              </a:spcAft>
              <a:buClr>
                <a:schemeClr val="accent1"/>
              </a:buClr>
              <a:buSzPts val="1600"/>
              <a:buFont typeface="Calibri"/>
              <a:buChar char="○"/>
            </a:pPr>
            <a:r>
              <a:rPr lang="en" sz="1600">
                <a:latin typeface="Calibri"/>
                <a:ea typeface="Calibri"/>
                <a:cs typeface="Calibri"/>
                <a:sym typeface="Calibri"/>
              </a:rPr>
              <a:t>Oral vs written language</a:t>
            </a:r>
            <a:endParaRPr sz="1600">
              <a:latin typeface="Calibri"/>
              <a:ea typeface="Calibri"/>
              <a:cs typeface="Calibri"/>
              <a:sym typeface="Calibri"/>
            </a:endParaRPr>
          </a:p>
          <a:p>
            <a:pPr marL="914400" lvl="1" indent="-330200" algn="l" rtl="0">
              <a:spcBef>
                <a:spcPts val="0"/>
              </a:spcBef>
              <a:spcAft>
                <a:spcPts val="0"/>
              </a:spcAft>
              <a:buClr>
                <a:schemeClr val="accent1"/>
              </a:buClr>
              <a:buSzPts val="1600"/>
              <a:buFont typeface="Calibri"/>
              <a:buChar char="○"/>
            </a:pPr>
            <a:r>
              <a:rPr lang="en" sz="1600">
                <a:latin typeface="Calibri"/>
                <a:ea typeface="Calibri"/>
                <a:cs typeface="Calibri"/>
                <a:sym typeface="Calibri"/>
              </a:rPr>
              <a:t>Narrative vs non-narrative language</a:t>
            </a:r>
            <a:endParaRPr sz="1200"/>
          </a:p>
        </p:txBody>
      </p:sp>
      <p:sp>
        <p:nvSpPr>
          <p:cNvPr id="220" name="Google Shape;220;p41"/>
          <p:cNvSpPr txBox="1">
            <a:spLocks noGrp="1"/>
          </p:cNvSpPr>
          <p:nvPr>
            <p:ph type="title"/>
          </p:nvPr>
        </p:nvSpPr>
        <p:spPr>
          <a:xfrm>
            <a:off x="457600" y="2102100"/>
            <a:ext cx="1779000" cy="947700"/>
          </a:xfrm>
          <a:prstGeom prst="rect">
            <a:avLst/>
          </a:prstGeom>
        </p:spPr>
        <p:txBody>
          <a:bodyPr spcFirstLastPara="1" wrap="square" lIns="68575" tIns="34275" rIns="68575" bIns="34275" anchor="ctr" anchorCtr="0">
            <a:normAutofit fontScale="90000"/>
          </a:bodyPr>
          <a:lstStyle/>
          <a:p>
            <a:pPr marL="0" lvl="0" indent="0" algn="ctr" rtl="0">
              <a:spcBef>
                <a:spcPts val="0"/>
              </a:spcBef>
              <a:spcAft>
                <a:spcPts val="0"/>
              </a:spcAft>
              <a:buClr>
                <a:schemeClr val="dk1"/>
              </a:buClr>
              <a:buSzPct val="33333"/>
              <a:buFont typeface="Arial"/>
              <a:buNone/>
            </a:pPr>
            <a:r>
              <a:rPr lang="en" sz="3300">
                <a:solidFill>
                  <a:schemeClr val="lt2"/>
                </a:solidFill>
                <a:latin typeface="Calibri"/>
                <a:ea typeface="Calibri"/>
                <a:cs typeface="Calibri"/>
                <a:sym typeface="Calibri"/>
              </a:rPr>
              <a:t>Research in register universals</a:t>
            </a:r>
            <a:endParaRPr>
              <a:solidFill>
                <a:schemeClr val="l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43"/>
          <p:cNvSpPr/>
          <p:nvPr/>
        </p:nvSpPr>
        <p:spPr>
          <a:xfrm>
            <a:off x="1" y="0"/>
            <a:ext cx="3125453" cy="5143500"/>
          </a:xfrm>
          <a:custGeom>
            <a:avLst/>
            <a:gdLst/>
            <a:ahLst/>
            <a:cxnLst/>
            <a:rect l="l" t="t" r="r" b="b"/>
            <a:pathLst>
              <a:path w="4167271" h="6858000"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rgbClr val="46BDC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33" name="Google Shape;233;p43"/>
          <p:cNvSpPr txBox="1">
            <a:spLocks noGrp="1"/>
          </p:cNvSpPr>
          <p:nvPr>
            <p:ph type="body" idx="1"/>
          </p:nvPr>
        </p:nvSpPr>
        <p:spPr>
          <a:xfrm>
            <a:off x="3125450" y="1369225"/>
            <a:ext cx="5762400" cy="3190800"/>
          </a:xfrm>
          <a:prstGeom prst="rect">
            <a:avLst/>
          </a:prstGeom>
        </p:spPr>
        <p:txBody>
          <a:bodyPr spcFirstLastPara="1" wrap="square" lIns="68575" tIns="34275" rIns="68575" bIns="34275" anchor="t" anchorCtr="0">
            <a:noAutofit/>
          </a:bodyPr>
          <a:lstStyle/>
          <a:p>
            <a:pPr marL="457200" lvl="0" indent="-342900" algn="l" rtl="0">
              <a:lnSpc>
                <a:spcPct val="100000"/>
              </a:lnSpc>
              <a:spcBef>
                <a:spcPts val="500"/>
              </a:spcBef>
              <a:spcAft>
                <a:spcPts val="0"/>
              </a:spcAft>
              <a:buClr>
                <a:schemeClr val="accent1"/>
              </a:buClr>
              <a:buSzPts val="1800"/>
              <a:buChar char="●"/>
            </a:pPr>
            <a:r>
              <a:rPr lang="en" sz="1800" b="1" dirty="0"/>
              <a:t>Four </a:t>
            </a:r>
            <a:r>
              <a:rPr lang="en" sz="1800" dirty="0"/>
              <a:t>corpora representing the </a:t>
            </a:r>
            <a:r>
              <a:rPr lang="en" sz="1800" b="1" dirty="0">
                <a:highlight>
                  <a:schemeClr val="lt1"/>
                </a:highlight>
              </a:rPr>
              <a:t>unrestricted </a:t>
            </a:r>
            <a:r>
              <a:rPr lang="en" sz="1800" dirty="0"/>
              <a:t>web</a:t>
            </a:r>
            <a:endParaRPr sz="1800" dirty="0"/>
          </a:p>
          <a:p>
            <a:pPr marL="914400" lvl="1" indent="-317500" algn="l" rtl="0">
              <a:lnSpc>
                <a:spcPct val="100000"/>
              </a:lnSpc>
              <a:spcBef>
                <a:spcPts val="500"/>
              </a:spcBef>
              <a:spcAft>
                <a:spcPts val="0"/>
              </a:spcAft>
              <a:buClr>
                <a:schemeClr val="accent1"/>
              </a:buClr>
              <a:buSzPts val="1400"/>
              <a:buChar char="○"/>
            </a:pPr>
            <a:r>
              <a:rPr lang="en" sz="1400" dirty="0"/>
              <a:t>Corpus of Online Registers of English (</a:t>
            </a:r>
            <a:r>
              <a:rPr lang="en" sz="1400" b="1" dirty="0">
                <a:solidFill>
                  <a:srgbClr val="46BDC6"/>
                </a:solidFill>
              </a:rPr>
              <a:t>CORE</a:t>
            </a:r>
            <a:r>
              <a:rPr lang="en" sz="1400" dirty="0"/>
              <a:t>; </a:t>
            </a:r>
            <a:endParaRPr sz="1400" dirty="0"/>
          </a:p>
          <a:p>
            <a:pPr marL="457200" lvl="0" indent="457200" algn="l" rtl="0">
              <a:lnSpc>
                <a:spcPct val="100000"/>
              </a:lnSpc>
              <a:spcBef>
                <a:spcPts val="500"/>
              </a:spcBef>
              <a:spcAft>
                <a:spcPts val="0"/>
              </a:spcAft>
              <a:buNone/>
            </a:pPr>
            <a:r>
              <a:rPr lang="en" sz="1400" dirty="0" err="1"/>
              <a:t>Biber</a:t>
            </a:r>
            <a:r>
              <a:rPr lang="en" sz="1400" dirty="0"/>
              <a:t>, Egbert &amp; Davies, 2015) (40,944 documents)</a:t>
            </a:r>
            <a:endParaRPr sz="1400" dirty="0"/>
          </a:p>
          <a:p>
            <a:pPr marL="914400" lvl="1" indent="-317500" algn="l" rtl="0">
              <a:lnSpc>
                <a:spcPct val="115000"/>
              </a:lnSpc>
              <a:spcBef>
                <a:spcPts val="0"/>
              </a:spcBef>
              <a:spcAft>
                <a:spcPts val="0"/>
              </a:spcAft>
              <a:buClr>
                <a:schemeClr val="accent1"/>
              </a:buClr>
              <a:buSzPts val="1400"/>
              <a:buChar char="○"/>
            </a:pPr>
            <a:r>
              <a:rPr lang="en" sz="1400" b="1" dirty="0" err="1">
                <a:solidFill>
                  <a:srgbClr val="46BDC6"/>
                </a:solidFill>
              </a:rPr>
              <a:t>FinCORE</a:t>
            </a:r>
            <a:r>
              <a:rPr lang="en" sz="1400" dirty="0">
                <a:solidFill>
                  <a:srgbClr val="46BDC6"/>
                </a:solidFill>
              </a:rPr>
              <a:t> </a:t>
            </a:r>
            <a:r>
              <a:rPr lang="en" sz="1400" dirty="0"/>
              <a:t>(8,373 documents) (</a:t>
            </a:r>
            <a:r>
              <a:rPr lang="en" sz="1400" dirty="0" err="1"/>
              <a:t>Laippala</a:t>
            </a:r>
            <a:r>
              <a:rPr lang="en" sz="1400" dirty="0"/>
              <a:t> et al., 2019)</a:t>
            </a:r>
            <a:endParaRPr sz="1400" dirty="0"/>
          </a:p>
          <a:p>
            <a:pPr marL="914400" lvl="1" indent="-317500" algn="l" rtl="0">
              <a:lnSpc>
                <a:spcPct val="115000"/>
              </a:lnSpc>
              <a:spcBef>
                <a:spcPts val="0"/>
              </a:spcBef>
              <a:spcAft>
                <a:spcPts val="0"/>
              </a:spcAft>
              <a:buClr>
                <a:schemeClr val="accent1"/>
              </a:buClr>
              <a:buSzPts val="1400"/>
              <a:buChar char="○"/>
            </a:pPr>
            <a:r>
              <a:rPr lang="en" sz="1400" b="1" dirty="0" err="1">
                <a:solidFill>
                  <a:srgbClr val="46BDC6"/>
                </a:solidFill>
              </a:rPr>
              <a:t>FreCORE</a:t>
            </a:r>
            <a:r>
              <a:rPr lang="en" sz="1400" dirty="0">
                <a:solidFill>
                  <a:srgbClr val="46BDC6"/>
                </a:solidFill>
              </a:rPr>
              <a:t> </a:t>
            </a:r>
            <a:r>
              <a:rPr lang="en" sz="1400" dirty="0"/>
              <a:t>(1,446 documents) (Repo et al., 2021)</a:t>
            </a:r>
            <a:endParaRPr sz="1400" dirty="0"/>
          </a:p>
          <a:p>
            <a:pPr marL="914400" lvl="1" indent="-317500" algn="l" rtl="0">
              <a:lnSpc>
                <a:spcPct val="115000"/>
              </a:lnSpc>
              <a:spcBef>
                <a:spcPts val="0"/>
              </a:spcBef>
              <a:spcAft>
                <a:spcPts val="0"/>
              </a:spcAft>
              <a:buClr>
                <a:schemeClr val="accent1"/>
              </a:buClr>
              <a:buSzPts val="1400"/>
              <a:buChar char="○"/>
            </a:pPr>
            <a:r>
              <a:rPr lang="en" sz="1400" b="1" dirty="0" err="1">
                <a:solidFill>
                  <a:srgbClr val="46BDC6"/>
                </a:solidFill>
              </a:rPr>
              <a:t>SweCORE</a:t>
            </a:r>
            <a:r>
              <a:rPr lang="en" sz="1400" dirty="0">
                <a:solidFill>
                  <a:srgbClr val="46BDC6"/>
                </a:solidFill>
              </a:rPr>
              <a:t> </a:t>
            </a:r>
            <a:r>
              <a:rPr lang="en" sz="1400" dirty="0"/>
              <a:t>(1,676 documents) (Repo et al., 2021)</a:t>
            </a:r>
            <a:endParaRPr sz="1400" dirty="0"/>
          </a:p>
          <a:p>
            <a:pPr marL="914400" lvl="0" indent="0" algn="l" rtl="0">
              <a:lnSpc>
                <a:spcPct val="115000"/>
              </a:lnSpc>
              <a:spcBef>
                <a:spcPts val="500"/>
              </a:spcBef>
              <a:spcAft>
                <a:spcPts val="0"/>
              </a:spcAft>
              <a:buNone/>
            </a:pPr>
            <a:r>
              <a:rPr lang="en" sz="1600" dirty="0">
                <a:solidFill>
                  <a:schemeClr val="accent1"/>
                </a:solidFill>
              </a:rPr>
              <a:t>➔</a:t>
            </a:r>
            <a:r>
              <a:rPr lang="en" sz="1600" dirty="0"/>
              <a:t> </a:t>
            </a:r>
            <a:r>
              <a:rPr lang="en" sz="1600" dirty="0">
                <a:latin typeface="Calibri"/>
                <a:ea typeface="Calibri"/>
                <a:cs typeface="Calibri"/>
                <a:sym typeface="Calibri"/>
              </a:rPr>
              <a:t>manually annotated following the hierarchical                                           annotation scheme for CORE</a:t>
            </a:r>
            <a:endParaRPr sz="1600" dirty="0">
              <a:latin typeface="Calibri"/>
              <a:ea typeface="Calibri"/>
              <a:cs typeface="Calibri"/>
              <a:sym typeface="Calibri"/>
            </a:endParaRPr>
          </a:p>
          <a:p>
            <a:pPr marL="914400" lvl="0" indent="0" algn="l" rtl="0">
              <a:lnSpc>
                <a:spcPct val="115000"/>
              </a:lnSpc>
              <a:spcBef>
                <a:spcPts val="0"/>
              </a:spcBef>
              <a:spcAft>
                <a:spcPts val="0"/>
              </a:spcAft>
              <a:buNone/>
            </a:pPr>
            <a:r>
              <a:rPr lang="en" sz="1600" dirty="0">
                <a:solidFill>
                  <a:schemeClr val="accent1"/>
                </a:solidFill>
              </a:rPr>
              <a:t>➔</a:t>
            </a:r>
            <a:r>
              <a:rPr lang="en" sz="1600" dirty="0"/>
              <a:t> </a:t>
            </a:r>
            <a:r>
              <a:rPr lang="en" sz="1600" dirty="0">
                <a:latin typeface="Calibri"/>
                <a:ea typeface="Calibri"/>
                <a:cs typeface="Calibri"/>
                <a:sym typeface="Calibri"/>
              </a:rPr>
              <a:t>similar material and classification                                                                                             </a:t>
            </a:r>
            <a:endParaRPr sz="1600" dirty="0">
              <a:latin typeface="Calibri"/>
              <a:ea typeface="Calibri"/>
              <a:cs typeface="Calibri"/>
              <a:sym typeface="Calibri"/>
            </a:endParaRPr>
          </a:p>
          <a:p>
            <a:pPr marL="914400" lvl="0" indent="457200" algn="l" rtl="0">
              <a:lnSpc>
                <a:spcPct val="115000"/>
              </a:lnSpc>
              <a:spcBef>
                <a:spcPts val="0"/>
              </a:spcBef>
              <a:spcAft>
                <a:spcPts val="0"/>
              </a:spcAft>
              <a:buNone/>
            </a:pPr>
            <a:r>
              <a:rPr lang="en" sz="1600" dirty="0">
                <a:solidFill>
                  <a:schemeClr val="accent1"/>
                </a:solidFill>
                <a:latin typeface="Calibri"/>
                <a:ea typeface="Calibri"/>
                <a:cs typeface="Calibri"/>
                <a:sym typeface="Calibri"/>
              </a:rPr>
              <a:t>→</a:t>
            </a:r>
            <a:r>
              <a:rPr lang="en" sz="1600" dirty="0">
                <a:latin typeface="Calibri"/>
                <a:ea typeface="Calibri"/>
                <a:cs typeface="Calibri"/>
                <a:sym typeface="Calibri"/>
              </a:rPr>
              <a:t> direct comparison possible</a:t>
            </a:r>
            <a:endParaRPr sz="1600" dirty="0">
              <a:latin typeface="Calibri"/>
              <a:ea typeface="Calibri"/>
              <a:cs typeface="Calibri"/>
              <a:sym typeface="Calibri"/>
            </a:endParaRPr>
          </a:p>
          <a:p>
            <a:pPr marL="457200" lvl="0" indent="-342900" algn="l" rtl="0">
              <a:lnSpc>
                <a:spcPct val="100000"/>
              </a:lnSpc>
              <a:spcBef>
                <a:spcPts val="500"/>
              </a:spcBef>
              <a:spcAft>
                <a:spcPts val="0"/>
              </a:spcAft>
              <a:buClr>
                <a:schemeClr val="accent1"/>
              </a:buClr>
              <a:buSzPts val="1800"/>
              <a:buChar char="●"/>
            </a:pPr>
            <a:r>
              <a:rPr lang="en" sz="1800" dirty="0"/>
              <a:t>We focus on the </a:t>
            </a:r>
            <a:r>
              <a:rPr lang="en" sz="1800" b="1" dirty="0"/>
              <a:t>narrative </a:t>
            </a:r>
            <a:r>
              <a:rPr lang="en" sz="1800" dirty="0"/>
              <a:t>register</a:t>
            </a:r>
            <a:endParaRPr sz="1800" dirty="0"/>
          </a:p>
        </p:txBody>
      </p:sp>
      <p:sp>
        <p:nvSpPr>
          <p:cNvPr id="234" name="Google Shape;234;p43"/>
          <p:cNvSpPr txBox="1">
            <a:spLocks noGrp="1"/>
          </p:cNvSpPr>
          <p:nvPr>
            <p:ph type="title"/>
          </p:nvPr>
        </p:nvSpPr>
        <p:spPr>
          <a:xfrm>
            <a:off x="2813149" y="328625"/>
            <a:ext cx="5604300" cy="939300"/>
          </a:xfrm>
          <a:prstGeom prst="rect">
            <a:avLst/>
          </a:prstGeom>
          <a:ln w="9525" cap="flat" cmpd="sng">
            <a:solidFill>
              <a:schemeClr val="lt2"/>
            </a:solidFill>
            <a:prstDash val="solid"/>
            <a:round/>
            <a:headEnd type="none" w="sm" len="sm"/>
            <a:tailEnd type="none" w="sm" len="sm"/>
          </a:ln>
        </p:spPr>
        <p:txBody>
          <a:bodyPr spcFirstLastPara="1" wrap="square" lIns="68575" tIns="34275" rIns="68575" bIns="34275" anchor="ctr" anchorCtr="0">
            <a:normAutofit/>
          </a:bodyPr>
          <a:lstStyle/>
          <a:p>
            <a:pPr marL="0" lvl="0" indent="0" algn="ctr" rtl="0">
              <a:lnSpc>
                <a:spcPct val="100000"/>
              </a:lnSpc>
              <a:spcBef>
                <a:spcPts val="0"/>
              </a:spcBef>
              <a:spcAft>
                <a:spcPts val="0"/>
              </a:spcAft>
              <a:buClr>
                <a:schemeClr val="dk1"/>
              </a:buClr>
              <a:buSzPts val="1100"/>
              <a:buFont typeface="Arial"/>
              <a:buNone/>
            </a:pPr>
            <a:r>
              <a:rPr lang="en" sz="2800">
                <a:solidFill>
                  <a:srgbClr val="46BDC6"/>
                </a:solidFill>
              </a:rPr>
              <a:t>Material</a:t>
            </a:r>
            <a:endParaRPr>
              <a:solidFill>
                <a:srgbClr val="46BDC6"/>
              </a:solidFill>
            </a:endParaRPr>
          </a:p>
        </p:txBody>
      </p:sp>
      <p:sp>
        <p:nvSpPr>
          <p:cNvPr id="235" name="Google Shape;235;p43"/>
          <p:cNvSpPr/>
          <p:nvPr/>
        </p:nvSpPr>
        <p:spPr>
          <a:xfrm>
            <a:off x="147800" y="835050"/>
            <a:ext cx="2458500" cy="3473400"/>
          </a:xfrm>
          <a:prstGeom prst="roundRect">
            <a:avLst>
              <a:gd name="adj" fmla="val 16667"/>
            </a:avLst>
          </a:prstGeom>
          <a:solidFill>
            <a:srgbClr val="46BDC6"/>
          </a:solidFill>
          <a:ln w="9525" cap="flat" cmpd="sng">
            <a:solidFill>
              <a:srgbClr val="46BDC6"/>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300" b="1" u="sng">
                <a:solidFill>
                  <a:srgbClr val="6C6C6C"/>
                </a:solidFill>
              </a:rPr>
              <a:t>Register classes</a:t>
            </a:r>
            <a:endParaRPr sz="1300" b="1" u="sng">
              <a:solidFill>
                <a:srgbClr val="6C6C6C"/>
              </a:solidFill>
            </a:endParaRPr>
          </a:p>
          <a:p>
            <a:pPr marL="0" lvl="0" indent="0" algn="l" rtl="0">
              <a:lnSpc>
                <a:spcPct val="115000"/>
              </a:lnSpc>
              <a:spcBef>
                <a:spcPts val="0"/>
              </a:spcBef>
              <a:spcAft>
                <a:spcPts val="0"/>
              </a:spcAft>
              <a:buNone/>
            </a:pPr>
            <a:r>
              <a:rPr lang="en" sz="1200" b="1">
                <a:solidFill>
                  <a:srgbClr val="6C6C6C"/>
                </a:solidFill>
              </a:rPr>
              <a:t>How-to/instructions</a:t>
            </a:r>
            <a:endParaRPr sz="1200" b="1">
              <a:solidFill>
                <a:srgbClr val="6C6C6C"/>
              </a:solidFill>
            </a:endParaRPr>
          </a:p>
          <a:p>
            <a:pPr marL="0" lvl="0" indent="0" algn="l" rtl="0">
              <a:lnSpc>
                <a:spcPct val="115000"/>
              </a:lnSpc>
              <a:spcBef>
                <a:spcPts val="0"/>
              </a:spcBef>
              <a:spcAft>
                <a:spcPts val="0"/>
              </a:spcAft>
              <a:buNone/>
            </a:pPr>
            <a:r>
              <a:rPr lang="en" sz="1000" b="1">
                <a:solidFill>
                  <a:srgbClr val="6C6C6C"/>
                </a:solidFill>
              </a:rPr>
              <a:t>   </a:t>
            </a:r>
            <a:r>
              <a:rPr lang="en" sz="1000">
                <a:solidFill>
                  <a:srgbClr val="6C6C6C"/>
                </a:solidFill>
              </a:rPr>
              <a:t>E.g., recipes</a:t>
            </a:r>
            <a:endParaRPr sz="1000">
              <a:solidFill>
                <a:srgbClr val="6C6C6C"/>
              </a:solidFill>
            </a:endParaRPr>
          </a:p>
          <a:p>
            <a:pPr marL="0" lvl="0" indent="0" algn="l" rtl="0">
              <a:lnSpc>
                <a:spcPct val="115000"/>
              </a:lnSpc>
              <a:spcBef>
                <a:spcPts val="0"/>
              </a:spcBef>
              <a:spcAft>
                <a:spcPts val="0"/>
              </a:spcAft>
              <a:buNone/>
            </a:pPr>
            <a:r>
              <a:rPr lang="en" sz="1200" b="1">
                <a:solidFill>
                  <a:srgbClr val="6C6C6C"/>
                </a:solidFill>
              </a:rPr>
              <a:t>Interactive discussion</a:t>
            </a:r>
            <a:endParaRPr sz="1200" b="1">
              <a:solidFill>
                <a:srgbClr val="6C6C6C"/>
              </a:solidFill>
            </a:endParaRPr>
          </a:p>
          <a:p>
            <a:pPr marL="0" lvl="0" indent="0" algn="l" rtl="0">
              <a:lnSpc>
                <a:spcPct val="115000"/>
              </a:lnSpc>
              <a:spcBef>
                <a:spcPts val="0"/>
              </a:spcBef>
              <a:spcAft>
                <a:spcPts val="0"/>
              </a:spcAft>
              <a:buNone/>
            </a:pPr>
            <a:r>
              <a:rPr lang="en" sz="1000" b="1">
                <a:solidFill>
                  <a:srgbClr val="6C6C6C"/>
                </a:solidFill>
              </a:rPr>
              <a:t>   </a:t>
            </a:r>
            <a:r>
              <a:rPr lang="en" sz="1000">
                <a:solidFill>
                  <a:srgbClr val="6C6C6C"/>
                </a:solidFill>
              </a:rPr>
              <a:t>E.g., discussion forums</a:t>
            </a:r>
            <a:endParaRPr sz="1000">
              <a:solidFill>
                <a:srgbClr val="6C6C6C"/>
              </a:solidFill>
            </a:endParaRPr>
          </a:p>
          <a:p>
            <a:pPr marL="0" lvl="0" indent="0" algn="l" rtl="0">
              <a:lnSpc>
                <a:spcPct val="115000"/>
              </a:lnSpc>
              <a:spcBef>
                <a:spcPts val="0"/>
              </a:spcBef>
              <a:spcAft>
                <a:spcPts val="0"/>
              </a:spcAft>
              <a:buNone/>
            </a:pPr>
            <a:r>
              <a:rPr lang="en" sz="1200" b="1">
                <a:solidFill>
                  <a:srgbClr val="6C6C6C"/>
                </a:solidFill>
              </a:rPr>
              <a:t>Informational description</a:t>
            </a:r>
            <a:endParaRPr sz="1200" b="1">
              <a:solidFill>
                <a:srgbClr val="6C6C6C"/>
              </a:solidFill>
            </a:endParaRPr>
          </a:p>
          <a:p>
            <a:pPr marL="0" lvl="0" indent="0" algn="l" rtl="0">
              <a:lnSpc>
                <a:spcPct val="115000"/>
              </a:lnSpc>
              <a:spcBef>
                <a:spcPts val="0"/>
              </a:spcBef>
              <a:spcAft>
                <a:spcPts val="0"/>
              </a:spcAft>
              <a:buNone/>
            </a:pPr>
            <a:r>
              <a:rPr lang="en" sz="1200" b="1">
                <a:solidFill>
                  <a:srgbClr val="6C6C6C"/>
                </a:solidFill>
              </a:rPr>
              <a:t>   </a:t>
            </a:r>
            <a:r>
              <a:rPr lang="en" sz="1000">
                <a:solidFill>
                  <a:srgbClr val="6C6C6C"/>
                </a:solidFill>
              </a:rPr>
              <a:t>E.g., encyclopedia articles</a:t>
            </a:r>
            <a:endParaRPr sz="1000">
              <a:solidFill>
                <a:srgbClr val="6C6C6C"/>
              </a:solidFill>
            </a:endParaRPr>
          </a:p>
          <a:p>
            <a:pPr marL="0" lvl="0" indent="0" algn="l" rtl="0">
              <a:lnSpc>
                <a:spcPct val="115000"/>
              </a:lnSpc>
              <a:spcBef>
                <a:spcPts val="0"/>
              </a:spcBef>
              <a:spcAft>
                <a:spcPts val="0"/>
              </a:spcAft>
              <a:buNone/>
            </a:pPr>
            <a:r>
              <a:rPr lang="en" sz="1200" b="1">
                <a:solidFill>
                  <a:srgbClr val="6C6C6C"/>
                </a:solidFill>
              </a:rPr>
              <a:t>Informational persuasion</a:t>
            </a:r>
            <a:endParaRPr sz="1200" b="1">
              <a:solidFill>
                <a:srgbClr val="6C6C6C"/>
              </a:solidFill>
            </a:endParaRPr>
          </a:p>
          <a:p>
            <a:pPr marL="0" lvl="0" indent="0" algn="l" rtl="0">
              <a:lnSpc>
                <a:spcPct val="115000"/>
              </a:lnSpc>
              <a:spcBef>
                <a:spcPts val="0"/>
              </a:spcBef>
              <a:spcAft>
                <a:spcPts val="0"/>
              </a:spcAft>
              <a:buNone/>
            </a:pPr>
            <a:r>
              <a:rPr lang="en" sz="1200" b="1">
                <a:solidFill>
                  <a:srgbClr val="6C6C6C"/>
                </a:solidFill>
              </a:rPr>
              <a:t>   </a:t>
            </a:r>
            <a:r>
              <a:rPr lang="en" sz="1000">
                <a:solidFill>
                  <a:srgbClr val="6C6C6C"/>
                </a:solidFill>
              </a:rPr>
              <a:t>E.g., promoting texts</a:t>
            </a:r>
            <a:endParaRPr sz="1000">
              <a:solidFill>
                <a:srgbClr val="6C6C6C"/>
              </a:solidFill>
            </a:endParaRPr>
          </a:p>
          <a:p>
            <a:pPr marL="0" lvl="0" indent="0" algn="l" rtl="0">
              <a:lnSpc>
                <a:spcPct val="115000"/>
              </a:lnSpc>
              <a:spcBef>
                <a:spcPts val="0"/>
              </a:spcBef>
              <a:spcAft>
                <a:spcPts val="0"/>
              </a:spcAft>
              <a:buNone/>
            </a:pPr>
            <a:r>
              <a:rPr lang="en" sz="1200" b="1">
                <a:solidFill>
                  <a:schemeClr val="lt1"/>
                </a:solidFill>
              </a:rPr>
              <a:t>Narrative</a:t>
            </a:r>
            <a:endParaRPr sz="1200" b="1">
              <a:solidFill>
                <a:schemeClr val="lt1"/>
              </a:solidFill>
            </a:endParaRPr>
          </a:p>
          <a:p>
            <a:pPr marL="0" lvl="0" indent="0" algn="l" rtl="0">
              <a:lnSpc>
                <a:spcPct val="115000"/>
              </a:lnSpc>
              <a:spcBef>
                <a:spcPts val="0"/>
              </a:spcBef>
              <a:spcAft>
                <a:spcPts val="0"/>
              </a:spcAft>
              <a:buNone/>
            </a:pPr>
            <a:r>
              <a:rPr lang="en" sz="1200" b="1">
                <a:solidFill>
                  <a:srgbClr val="6C6C6C"/>
                </a:solidFill>
              </a:rPr>
              <a:t>   </a:t>
            </a:r>
            <a:r>
              <a:rPr lang="en" sz="1000">
                <a:solidFill>
                  <a:schemeClr val="lt1"/>
                </a:solidFill>
              </a:rPr>
              <a:t>E.g., news, personal blogs</a:t>
            </a:r>
            <a:endParaRPr sz="1000">
              <a:solidFill>
                <a:schemeClr val="lt1"/>
              </a:solidFill>
            </a:endParaRPr>
          </a:p>
          <a:p>
            <a:pPr marL="0" lvl="0" indent="0" algn="l" rtl="0">
              <a:lnSpc>
                <a:spcPct val="115000"/>
              </a:lnSpc>
              <a:spcBef>
                <a:spcPts val="0"/>
              </a:spcBef>
              <a:spcAft>
                <a:spcPts val="0"/>
              </a:spcAft>
              <a:buNone/>
            </a:pPr>
            <a:r>
              <a:rPr lang="en" sz="1200" b="1">
                <a:solidFill>
                  <a:srgbClr val="6C6C6C"/>
                </a:solidFill>
              </a:rPr>
              <a:t>Opinion</a:t>
            </a:r>
            <a:endParaRPr sz="1200" b="1">
              <a:solidFill>
                <a:srgbClr val="6C6C6C"/>
              </a:solidFill>
            </a:endParaRPr>
          </a:p>
          <a:p>
            <a:pPr marL="0" lvl="0" indent="0" algn="l" rtl="0">
              <a:lnSpc>
                <a:spcPct val="115000"/>
              </a:lnSpc>
              <a:spcBef>
                <a:spcPts val="0"/>
              </a:spcBef>
              <a:spcAft>
                <a:spcPts val="0"/>
              </a:spcAft>
              <a:buNone/>
            </a:pPr>
            <a:r>
              <a:rPr lang="en" sz="1200" b="1">
                <a:solidFill>
                  <a:srgbClr val="6C6C6C"/>
                </a:solidFill>
              </a:rPr>
              <a:t>   </a:t>
            </a:r>
            <a:r>
              <a:rPr lang="en" sz="1000">
                <a:solidFill>
                  <a:srgbClr val="6C6C6C"/>
                </a:solidFill>
              </a:rPr>
              <a:t>E.g., advice, opinion blogs</a:t>
            </a:r>
            <a:endParaRPr sz="1000">
              <a:solidFill>
                <a:srgbClr val="6C6C6C"/>
              </a:solidFill>
            </a:endParaRPr>
          </a:p>
          <a:p>
            <a:pPr marL="0" lvl="0" indent="0" algn="l" rtl="0">
              <a:lnSpc>
                <a:spcPct val="115000"/>
              </a:lnSpc>
              <a:spcBef>
                <a:spcPts val="0"/>
              </a:spcBef>
              <a:spcAft>
                <a:spcPts val="0"/>
              </a:spcAft>
              <a:buNone/>
            </a:pPr>
            <a:r>
              <a:rPr lang="en" sz="1200" b="1">
                <a:solidFill>
                  <a:srgbClr val="6C6C6C"/>
                </a:solidFill>
              </a:rPr>
              <a:t>Lyrical</a:t>
            </a:r>
            <a:endParaRPr sz="1200" b="1">
              <a:solidFill>
                <a:srgbClr val="6C6C6C"/>
              </a:solidFill>
            </a:endParaRPr>
          </a:p>
          <a:p>
            <a:pPr marL="0" lvl="0" indent="0" algn="l" rtl="0">
              <a:lnSpc>
                <a:spcPct val="115000"/>
              </a:lnSpc>
              <a:spcBef>
                <a:spcPts val="0"/>
              </a:spcBef>
              <a:spcAft>
                <a:spcPts val="0"/>
              </a:spcAft>
              <a:buNone/>
            </a:pPr>
            <a:r>
              <a:rPr lang="en" sz="1200" b="1">
                <a:solidFill>
                  <a:srgbClr val="6C6C6C"/>
                </a:solidFill>
              </a:rPr>
              <a:t>   </a:t>
            </a:r>
            <a:r>
              <a:rPr lang="en" sz="1000">
                <a:solidFill>
                  <a:srgbClr val="6C6C6C"/>
                </a:solidFill>
              </a:rPr>
              <a:t>E.g., song lyrics, poems</a:t>
            </a:r>
            <a:endParaRPr sz="1000">
              <a:solidFill>
                <a:srgbClr val="6C6C6C"/>
              </a:solidFill>
            </a:endParaRPr>
          </a:p>
          <a:p>
            <a:pPr marL="0" lvl="0" indent="0" algn="l" rtl="0">
              <a:lnSpc>
                <a:spcPct val="115000"/>
              </a:lnSpc>
              <a:spcBef>
                <a:spcPts val="0"/>
              </a:spcBef>
              <a:spcAft>
                <a:spcPts val="0"/>
              </a:spcAft>
              <a:buNone/>
            </a:pPr>
            <a:r>
              <a:rPr lang="en" sz="1200" b="1">
                <a:solidFill>
                  <a:srgbClr val="6C6C6C"/>
                </a:solidFill>
              </a:rPr>
              <a:t>Spoken</a:t>
            </a:r>
            <a:endParaRPr sz="1200" b="1">
              <a:solidFill>
                <a:srgbClr val="6C6C6C"/>
              </a:solidFill>
            </a:endParaRPr>
          </a:p>
          <a:p>
            <a:pPr marL="0" lvl="0" indent="0" algn="l" rtl="0">
              <a:lnSpc>
                <a:spcPct val="115000"/>
              </a:lnSpc>
              <a:spcBef>
                <a:spcPts val="0"/>
              </a:spcBef>
              <a:spcAft>
                <a:spcPts val="0"/>
              </a:spcAft>
              <a:buNone/>
            </a:pPr>
            <a:r>
              <a:rPr lang="en" sz="1000" b="1">
                <a:solidFill>
                  <a:srgbClr val="6C6C6C"/>
                </a:solidFill>
              </a:rPr>
              <a:t>   </a:t>
            </a:r>
            <a:r>
              <a:rPr lang="en" sz="1000">
                <a:solidFill>
                  <a:srgbClr val="6C6C6C"/>
                </a:solidFill>
              </a:rPr>
              <a:t>E.g., formal speeches</a:t>
            </a:r>
            <a:endParaRPr sz="1000">
              <a:solidFill>
                <a:srgbClr val="6C6C6C"/>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44"/>
          <p:cNvSpPr/>
          <p:nvPr/>
        </p:nvSpPr>
        <p:spPr>
          <a:xfrm>
            <a:off x="1" y="0"/>
            <a:ext cx="3125453" cy="5143500"/>
          </a:xfrm>
          <a:custGeom>
            <a:avLst/>
            <a:gdLst/>
            <a:ahLst/>
            <a:cxnLst/>
            <a:rect l="l" t="t" r="r" b="b"/>
            <a:pathLst>
              <a:path w="4167271" h="6858000"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rgbClr val="46BDC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41" name="Google Shape;241;p44"/>
          <p:cNvSpPr txBox="1">
            <a:spLocks noGrp="1"/>
          </p:cNvSpPr>
          <p:nvPr>
            <p:ph type="body" idx="1"/>
          </p:nvPr>
        </p:nvSpPr>
        <p:spPr>
          <a:xfrm>
            <a:off x="3125450" y="437200"/>
            <a:ext cx="5604300" cy="3830100"/>
          </a:xfrm>
          <a:prstGeom prst="rect">
            <a:avLst/>
          </a:prstGeom>
        </p:spPr>
        <p:txBody>
          <a:bodyPr spcFirstLastPara="1" wrap="square" lIns="68575" tIns="34275" rIns="68575" bIns="34275" anchor="t" anchorCtr="0">
            <a:noAutofit/>
          </a:bodyPr>
          <a:lstStyle/>
          <a:p>
            <a:pPr marL="457200" lvl="0" indent="-330200" algn="l" rtl="0">
              <a:lnSpc>
                <a:spcPct val="115000"/>
              </a:lnSpc>
              <a:spcBef>
                <a:spcPts val="1200"/>
              </a:spcBef>
              <a:spcAft>
                <a:spcPts val="0"/>
              </a:spcAft>
              <a:buClr>
                <a:schemeClr val="accent1"/>
              </a:buClr>
              <a:buSzPts val="1600"/>
              <a:buChar char="●"/>
            </a:pPr>
            <a:r>
              <a:rPr lang="en" sz="1600" dirty="0"/>
              <a:t>Supervised machine learning (text classification) &amp; linguistic analysis of the most important features estimated by the classifier for the registers</a:t>
            </a:r>
            <a:endParaRPr sz="1600" dirty="0"/>
          </a:p>
          <a:p>
            <a:pPr marL="457200" lvl="0" indent="-330200" algn="l" rtl="0">
              <a:spcBef>
                <a:spcPts val="1000"/>
              </a:spcBef>
              <a:spcAft>
                <a:spcPts val="0"/>
              </a:spcAft>
              <a:buClr>
                <a:schemeClr val="accent1"/>
              </a:buClr>
              <a:buSzPts val="1600"/>
              <a:buChar char="●"/>
            </a:pPr>
            <a:r>
              <a:rPr lang="en" sz="1600" dirty="0"/>
              <a:t>For each language, we </a:t>
            </a:r>
            <a:endParaRPr sz="1600" dirty="0"/>
          </a:p>
          <a:p>
            <a:pPr marL="457200" lvl="0" indent="0" algn="l" rtl="0">
              <a:spcBef>
                <a:spcPts val="800"/>
              </a:spcBef>
              <a:spcAft>
                <a:spcPts val="0"/>
              </a:spcAft>
              <a:buClr>
                <a:schemeClr val="dk1"/>
              </a:buClr>
              <a:buSzPts val="1400"/>
              <a:buFont typeface="Arial"/>
              <a:buNone/>
            </a:pPr>
            <a:r>
              <a:rPr lang="en" sz="1600" dirty="0"/>
              <a:t>1) </a:t>
            </a:r>
            <a:r>
              <a:rPr lang="en" sz="1600" b="1" dirty="0"/>
              <a:t>trained a linear classifier</a:t>
            </a:r>
            <a:r>
              <a:rPr lang="en" sz="1600" dirty="0"/>
              <a:t> to predict the register classes based on the grammatical features of the documents, </a:t>
            </a:r>
            <a:endParaRPr sz="1600" dirty="0"/>
          </a:p>
          <a:p>
            <a:pPr marL="457200" lvl="0" indent="0" algn="l" rtl="0">
              <a:spcBef>
                <a:spcPts val="800"/>
              </a:spcBef>
              <a:spcAft>
                <a:spcPts val="0"/>
              </a:spcAft>
              <a:buClr>
                <a:schemeClr val="dk1"/>
              </a:buClr>
              <a:buSzPts val="1400"/>
              <a:buFont typeface="Arial"/>
              <a:buNone/>
            </a:pPr>
            <a:r>
              <a:rPr lang="en" sz="1600" dirty="0"/>
              <a:t>2) extracted </a:t>
            </a:r>
            <a:r>
              <a:rPr lang="en" sz="1600" b="1" dirty="0"/>
              <a:t>the most important features</a:t>
            </a:r>
            <a:r>
              <a:rPr lang="en" sz="1600" dirty="0"/>
              <a:t> estimated by the classifier for the registers, and </a:t>
            </a:r>
            <a:endParaRPr sz="1600" dirty="0"/>
          </a:p>
          <a:p>
            <a:pPr marL="457200" lvl="0" indent="0" algn="l" rtl="0">
              <a:spcBef>
                <a:spcPts val="800"/>
              </a:spcBef>
              <a:spcAft>
                <a:spcPts val="0"/>
              </a:spcAft>
              <a:buClr>
                <a:schemeClr val="dk1"/>
              </a:buClr>
              <a:buSzPts val="1400"/>
              <a:buFont typeface="Arial"/>
              <a:buNone/>
            </a:pPr>
            <a:r>
              <a:rPr lang="en" sz="1600" dirty="0"/>
              <a:t>3) </a:t>
            </a:r>
            <a:r>
              <a:rPr lang="en" sz="1600" b="1" dirty="0"/>
              <a:t>compared</a:t>
            </a:r>
            <a:r>
              <a:rPr lang="en" sz="1600" dirty="0"/>
              <a:t> these features between the languages</a:t>
            </a:r>
            <a:endParaRPr sz="1600" dirty="0"/>
          </a:p>
          <a:p>
            <a:pPr marL="457200" lvl="0" indent="-330200" algn="l" rtl="0">
              <a:lnSpc>
                <a:spcPct val="115000"/>
              </a:lnSpc>
              <a:spcBef>
                <a:spcPts val="1000"/>
              </a:spcBef>
              <a:spcAft>
                <a:spcPts val="0"/>
              </a:spcAft>
              <a:buClr>
                <a:schemeClr val="accent1"/>
              </a:buClr>
              <a:buSzPts val="1600"/>
              <a:buChar char="●"/>
            </a:pPr>
            <a:r>
              <a:rPr lang="en" sz="1600" dirty="0"/>
              <a:t>About the differences between the classification and MDA, see Egbert &amp; </a:t>
            </a:r>
            <a:r>
              <a:rPr lang="en" sz="1600" dirty="0" err="1"/>
              <a:t>Biber</a:t>
            </a:r>
            <a:r>
              <a:rPr lang="en" sz="1600" dirty="0"/>
              <a:t> (2018)</a:t>
            </a:r>
            <a:endParaRPr sz="1600" dirty="0"/>
          </a:p>
          <a:p>
            <a:pPr marL="914400" lvl="0" indent="0" algn="l" rtl="0">
              <a:lnSpc>
                <a:spcPct val="115000"/>
              </a:lnSpc>
              <a:spcBef>
                <a:spcPts val="0"/>
              </a:spcBef>
              <a:spcAft>
                <a:spcPts val="0"/>
              </a:spcAft>
              <a:buNone/>
            </a:pPr>
            <a:endParaRPr sz="1400" dirty="0"/>
          </a:p>
        </p:txBody>
      </p:sp>
      <p:sp>
        <p:nvSpPr>
          <p:cNvPr id="242" name="Google Shape;242;p44"/>
          <p:cNvSpPr txBox="1">
            <a:spLocks noGrp="1"/>
          </p:cNvSpPr>
          <p:nvPr>
            <p:ph type="title"/>
          </p:nvPr>
        </p:nvSpPr>
        <p:spPr>
          <a:xfrm>
            <a:off x="457600" y="2102100"/>
            <a:ext cx="1989600" cy="10419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Clr>
                <a:schemeClr val="dk1"/>
              </a:buClr>
              <a:buSzPts val="1400"/>
              <a:buFont typeface="Arial"/>
              <a:buNone/>
            </a:pPr>
            <a:r>
              <a:rPr lang="en" sz="2800">
                <a:solidFill>
                  <a:schemeClr val="lt2"/>
                </a:solidFill>
              </a:rPr>
              <a:t>Methods</a:t>
            </a:r>
            <a:endParaRPr>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5"/>
          <p:cNvSpPr/>
          <p:nvPr/>
        </p:nvSpPr>
        <p:spPr>
          <a:xfrm>
            <a:off x="1" y="0"/>
            <a:ext cx="3125453" cy="5143500"/>
          </a:xfrm>
          <a:custGeom>
            <a:avLst/>
            <a:gdLst/>
            <a:ahLst/>
            <a:cxnLst/>
            <a:rect l="l" t="t" r="r" b="b"/>
            <a:pathLst>
              <a:path w="4167271" h="6858000" extrusionOk="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rgbClr val="46BDC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48" name="Google Shape;248;p45"/>
          <p:cNvSpPr txBox="1">
            <a:spLocks noGrp="1"/>
          </p:cNvSpPr>
          <p:nvPr>
            <p:ph type="body" idx="1"/>
          </p:nvPr>
        </p:nvSpPr>
        <p:spPr>
          <a:xfrm>
            <a:off x="3125450" y="1075575"/>
            <a:ext cx="5604300" cy="3447900"/>
          </a:xfrm>
          <a:prstGeom prst="rect">
            <a:avLst/>
          </a:prstGeom>
        </p:spPr>
        <p:txBody>
          <a:bodyPr spcFirstLastPara="1" wrap="square" lIns="68575" tIns="34275" rIns="68575" bIns="34275" anchor="t" anchorCtr="0">
            <a:noAutofit/>
          </a:bodyPr>
          <a:lstStyle/>
          <a:p>
            <a:pPr marL="457200" lvl="0" indent="-330200" algn="l" rtl="0">
              <a:spcBef>
                <a:spcPts val="800"/>
              </a:spcBef>
              <a:spcAft>
                <a:spcPts val="0"/>
              </a:spcAft>
              <a:buClr>
                <a:schemeClr val="accent1"/>
              </a:buClr>
              <a:buSzPts val="1600"/>
              <a:buChar char="●"/>
            </a:pPr>
            <a:r>
              <a:rPr lang="en" sz="1600" b="1"/>
              <a:t>Support Vector Machine</a:t>
            </a:r>
            <a:r>
              <a:rPr lang="en" sz="1600"/>
              <a:t> used as classifier *</a:t>
            </a:r>
            <a:endParaRPr sz="1600"/>
          </a:p>
          <a:p>
            <a:pPr marL="457200" lvl="0" indent="-330200" algn="l" rtl="0">
              <a:spcBef>
                <a:spcPts val="1000"/>
              </a:spcBef>
              <a:spcAft>
                <a:spcPts val="0"/>
              </a:spcAft>
              <a:buClr>
                <a:schemeClr val="accent1"/>
              </a:buClr>
              <a:buSzPts val="1600"/>
              <a:buChar char="●"/>
            </a:pPr>
            <a:r>
              <a:rPr lang="en" sz="1600"/>
              <a:t>The classifier was run </a:t>
            </a:r>
            <a:r>
              <a:rPr lang="en" sz="1600" b="1"/>
              <a:t>100 times</a:t>
            </a:r>
            <a:endParaRPr sz="1600" b="1"/>
          </a:p>
          <a:p>
            <a:pPr marL="914400" lvl="1" indent="-317500" algn="l" rtl="0">
              <a:lnSpc>
                <a:spcPct val="100000"/>
              </a:lnSpc>
              <a:spcBef>
                <a:spcPts val="1000"/>
              </a:spcBef>
              <a:spcAft>
                <a:spcPts val="0"/>
              </a:spcAft>
              <a:buClr>
                <a:srgbClr val="4DD0E1"/>
              </a:buClr>
              <a:buSzPts val="1400"/>
              <a:buChar char="○"/>
            </a:pPr>
            <a:r>
              <a:rPr lang="en" sz="1400"/>
              <a:t>between every run the data was randomly divided into train and test</a:t>
            </a:r>
            <a:endParaRPr sz="1400"/>
          </a:p>
          <a:p>
            <a:pPr marL="914400" lvl="1" indent="-317500" algn="l" rtl="0">
              <a:lnSpc>
                <a:spcPct val="100000"/>
              </a:lnSpc>
              <a:spcBef>
                <a:spcPts val="0"/>
              </a:spcBef>
              <a:spcAft>
                <a:spcPts val="0"/>
              </a:spcAft>
              <a:buClr>
                <a:srgbClr val="4DD0E1"/>
              </a:buClr>
              <a:buSzPts val="1400"/>
              <a:buChar char="○"/>
            </a:pPr>
            <a:r>
              <a:rPr lang="en" sz="1400"/>
              <a:t>after every run the best 500 features were saved</a:t>
            </a:r>
            <a:endParaRPr sz="1400"/>
          </a:p>
          <a:p>
            <a:pPr marL="914400" lvl="1" indent="-317500" algn="l" rtl="0">
              <a:lnSpc>
                <a:spcPct val="100000"/>
              </a:lnSpc>
              <a:spcBef>
                <a:spcPts val="0"/>
              </a:spcBef>
              <a:spcAft>
                <a:spcPts val="0"/>
              </a:spcAft>
              <a:buClr>
                <a:srgbClr val="4DD0E1"/>
              </a:buClr>
              <a:buSzPts val="1400"/>
              <a:buChar char="○"/>
            </a:pPr>
            <a:r>
              <a:rPr lang="en" sz="1400" b="1"/>
              <a:t>30 most frequent features</a:t>
            </a:r>
            <a:r>
              <a:rPr lang="en" sz="1400"/>
              <a:t> in the final analysis</a:t>
            </a:r>
            <a:endParaRPr sz="1400"/>
          </a:p>
          <a:p>
            <a:pPr marL="914400" lvl="1" indent="-317500" algn="l" rtl="0">
              <a:lnSpc>
                <a:spcPct val="100000"/>
              </a:lnSpc>
              <a:spcBef>
                <a:spcPts val="0"/>
              </a:spcBef>
              <a:spcAft>
                <a:spcPts val="0"/>
              </a:spcAft>
              <a:buClr>
                <a:srgbClr val="4DD0E1"/>
              </a:buClr>
              <a:buSzPts val="1400"/>
              <a:buChar char="○"/>
            </a:pPr>
            <a:r>
              <a:rPr lang="en" sz="1400"/>
              <a:t>represents the entire data</a:t>
            </a:r>
            <a:endParaRPr sz="1500"/>
          </a:p>
          <a:p>
            <a:pPr marL="457200" lvl="0" indent="-330200" algn="l" rtl="0">
              <a:spcBef>
                <a:spcPts val="1000"/>
              </a:spcBef>
              <a:spcAft>
                <a:spcPts val="0"/>
              </a:spcAft>
              <a:buClr>
                <a:schemeClr val="accent1"/>
              </a:buClr>
              <a:buSzPts val="1600"/>
              <a:buChar char="●"/>
            </a:pPr>
            <a:r>
              <a:rPr lang="en" sz="1600"/>
              <a:t>The </a:t>
            </a:r>
            <a:r>
              <a:rPr lang="en" sz="1600" b="1"/>
              <a:t>syntactic features</a:t>
            </a:r>
            <a:r>
              <a:rPr lang="en" sz="1600"/>
              <a:t> of the documents used as </a:t>
            </a:r>
            <a:r>
              <a:rPr lang="en" sz="1600">
                <a:highlight>
                  <a:schemeClr val="lt1"/>
                </a:highlight>
              </a:rPr>
              <a:t>predictors</a:t>
            </a:r>
            <a:r>
              <a:rPr lang="en" sz="1600"/>
              <a:t> of the classifier</a:t>
            </a:r>
            <a:endParaRPr sz="1600"/>
          </a:p>
          <a:p>
            <a:pPr marL="914400" lvl="1" indent="-317500" algn="l" rtl="0">
              <a:lnSpc>
                <a:spcPct val="100000"/>
              </a:lnSpc>
              <a:spcBef>
                <a:spcPts val="1000"/>
              </a:spcBef>
              <a:spcAft>
                <a:spcPts val="0"/>
              </a:spcAft>
              <a:buClr>
                <a:srgbClr val="4DD0E1"/>
              </a:buClr>
              <a:buSzPts val="1400"/>
              <a:buChar char="○"/>
            </a:pPr>
            <a:r>
              <a:rPr lang="en" sz="1400"/>
              <a:t>grammatical information was produced with state-of-the-art </a:t>
            </a:r>
            <a:r>
              <a:rPr lang="en" sz="1400" b="1"/>
              <a:t>dependency parsers</a:t>
            </a:r>
            <a:r>
              <a:rPr lang="en" sz="1400"/>
              <a:t> (Kanerva et al., 2018) which follow the language independent Universal Dependency scheme (Nivre et al. 2016)</a:t>
            </a:r>
            <a:endParaRPr sz="1400"/>
          </a:p>
        </p:txBody>
      </p:sp>
      <p:sp>
        <p:nvSpPr>
          <p:cNvPr id="249" name="Google Shape;249;p45"/>
          <p:cNvSpPr txBox="1">
            <a:spLocks noGrp="1"/>
          </p:cNvSpPr>
          <p:nvPr>
            <p:ph type="title"/>
          </p:nvPr>
        </p:nvSpPr>
        <p:spPr>
          <a:xfrm>
            <a:off x="4667350" y="109875"/>
            <a:ext cx="1989600" cy="965700"/>
          </a:xfrm>
          <a:prstGeom prst="rect">
            <a:avLst/>
          </a:prstGeom>
        </p:spPr>
        <p:txBody>
          <a:bodyPr spcFirstLastPara="1" wrap="square" lIns="68575" tIns="34275" rIns="68575" bIns="34275" anchor="ctr" anchorCtr="0">
            <a:normAutofit/>
          </a:bodyPr>
          <a:lstStyle/>
          <a:p>
            <a:pPr marL="0" lvl="0" indent="0" algn="ctr" rtl="0">
              <a:lnSpc>
                <a:spcPct val="100000"/>
              </a:lnSpc>
              <a:spcBef>
                <a:spcPts val="0"/>
              </a:spcBef>
              <a:spcAft>
                <a:spcPts val="0"/>
              </a:spcAft>
              <a:buClr>
                <a:schemeClr val="dk1"/>
              </a:buClr>
              <a:buSzPts val="1100"/>
              <a:buFont typeface="Arial"/>
              <a:buNone/>
            </a:pPr>
            <a:r>
              <a:rPr lang="en">
                <a:solidFill>
                  <a:srgbClr val="46BDC6"/>
                </a:solidFill>
              </a:rPr>
              <a:t>Classifier</a:t>
            </a:r>
            <a:endParaRPr>
              <a:solidFill>
                <a:srgbClr val="46BDC6"/>
              </a:solidFill>
            </a:endParaRPr>
          </a:p>
        </p:txBody>
      </p:sp>
      <p:sp>
        <p:nvSpPr>
          <p:cNvPr id="250" name="Google Shape;250;p45"/>
          <p:cNvSpPr txBox="1"/>
          <p:nvPr/>
        </p:nvSpPr>
        <p:spPr>
          <a:xfrm>
            <a:off x="3062125" y="4523475"/>
            <a:ext cx="4587000" cy="548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000"/>
              </a:spcAft>
              <a:buClr>
                <a:schemeClr val="dk1"/>
              </a:buClr>
              <a:buSzPts val="1100"/>
              <a:buFont typeface="Arial"/>
              <a:buNone/>
            </a:pPr>
            <a:r>
              <a:rPr lang="en" sz="1100">
                <a:solidFill>
                  <a:schemeClr val="dk1"/>
                </a:solidFill>
              </a:rPr>
              <a:t>*Scikit-learn LinearSVC; l2 penalty; EN c=0.01; FR: c=0.1; FI c=0.01; SV: c=0.01, max_iter=10000, countvectorizer, min_df=0.05</a:t>
            </a:r>
            <a:endParaRPr sz="1300"/>
          </a:p>
        </p:txBody>
      </p:sp>
      <p:graphicFrame>
        <p:nvGraphicFramePr>
          <p:cNvPr id="251" name="Google Shape;251;p45"/>
          <p:cNvGraphicFramePr/>
          <p:nvPr/>
        </p:nvGraphicFramePr>
        <p:xfrm>
          <a:off x="276988" y="1892890"/>
          <a:ext cx="2571450" cy="1357700"/>
        </p:xfrm>
        <a:graphic>
          <a:graphicData uri="http://schemas.openxmlformats.org/drawingml/2006/table">
            <a:tbl>
              <a:tblPr>
                <a:noFill/>
                <a:tableStyleId>{C1A54945-8609-43F2-A2F0-2771A1ACDD3A}</a:tableStyleId>
              </a:tblPr>
              <a:tblGrid>
                <a:gridCol w="607125">
                  <a:extLst>
                    <a:ext uri="{9D8B030D-6E8A-4147-A177-3AD203B41FA5}">
                      <a16:colId xmlns:a16="http://schemas.microsoft.com/office/drawing/2014/main" val="20000"/>
                    </a:ext>
                  </a:extLst>
                </a:gridCol>
                <a:gridCol w="662375">
                  <a:extLst>
                    <a:ext uri="{9D8B030D-6E8A-4147-A177-3AD203B41FA5}">
                      <a16:colId xmlns:a16="http://schemas.microsoft.com/office/drawing/2014/main" val="20001"/>
                    </a:ext>
                  </a:extLst>
                </a:gridCol>
                <a:gridCol w="656250">
                  <a:extLst>
                    <a:ext uri="{9D8B030D-6E8A-4147-A177-3AD203B41FA5}">
                      <a16:colId xmlns:a16="http://schemas.microsoft.com/office/drawing/2014/main" val="20002"/>
                    </a:ext>
                  </a:extLst>
                </a:gridCol>
                <a:gridCol w="645700">
                  <a:extLst>
                    <a:ext uri="{9D8B030D-6E8A-4147-A177-3AD203B41FA5}">
                      <a16:colId xmlns:a16="http://schemas.microsoft.com/office/drawing/2014/main" val="20003"/>
                    </a:ext>
                  </a:extLst>
                </a:gridCol>
              </a:tblGrid>
              <a:tr h="436825">
                <a:tc gridSpan="4">
                  <a:txBody>
                    <a:bodyPr/>
                    <a:lstStyle/>
                    <a:p>
                      <a:pPr marL="0" lvl="0" indent="0" algn="ctr" rtl="0">
                        <a:spcBef>
                          <a:spcPts val="0"/>
                        </a:spcBef>
                        <a:spcAft>
                          <a:spcPts val="0"/>
                        </a:spcAft>
                        <a:buNone/>
                      </a:pPr>
                      <a:r>
                        <a:rPr lang="en" sz="1200" b="1">
                          <a:solidFill>
                            <a:srgbClr val="6C6C6C"/>
                          </a:solidFill>
                        </a:rPr>
                        <a:t>Classification results</a:t>
                      </a:r>
                      <a:endParaRPr sz="1200" b="1">
                        <a:solidFill>
                          <a:srgbClr val="6C6C6C"/>
                        </a:solidFill>
                      </a:endParaRPr>
                    </a:p>
                  </a:txBody>
                  <a:tcPr marL="0" marR="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46BDC6"/>
                    </a:solidFill>
                  </a:tcPr>
                </a:tc>
                <a:tc hMerge="1">
                  <a:txBody>
                    <a:bodyPr/>
                    <a:lstStyle/>
                    <a:p>
                      <a:endParaRPr lang="fi-FI"/>
                    </a:p>
                  </a:txBody>
                  <a:tcPr/>
                </a:tc>
                <a:tc hMerge="1">
                  <a:txBody>
                    <a:bodyPr/>
                    <a:lstStyle/>
                    <a:p>
                      <a:endParaRPr lang="fi-FI"/>
                    </a:p>
                  </a:txBody>
                  <a:tcPr/>
                </a:tc>
                <a:tc hMerge="1">
                  <a:txBody>
                    <a:bodyPr/>
                    <a:lstStyle/>
                    <a:p>
                      <a:endParaRPr lang="fi-FI"/>
                    </a:p>
                  </a:txBody>
                  <a:tcPr/>
                </a:tc>
                <a:extLst>
                  <a:ext uri="{0D108BD9-81ED-4DB2-BD59-A6C34878D82A}">
                    <a16:rowId xmlns:a16="http://schemas.microsoft.com/office/drawing/2014/main" val="10000"/>
                  </a:ext>
                </a:extLst>
              </a:tr>
              <a:tr h="456175">
                <a:tc>
                  <a:txBody>
                    <a:bodyPr/>
                    <a:lstStyle/>
                    <a:p>
                      <a:pPr marL="0" lvl="0" indent="0" algn="ctr" rtl="0">
                        <a:spcBef>
                          <a:spcPts val="0"/>
                        </a:spcBef>
                        <a:spcAft>
                          <a:spcPts val="0"/>
                        </a:spcAft>
                        <a:buNone/>
                      </a:pPr>
                      <a:r>
                        <a:rPr lang="en" sz="1200" b="1">
                          <a:solidFill>
                            <a:srgbClr val="6C6C6C"/>
                          </a:solidFill>
                        </a:rPr>
                        <a:t>EN</a:t>
                      </a:r>
                      <a:endParaRPr sz="1200" b="1">
                        <a:solidFill>
                          <a:srgbClr val="6C6C6C"/>
                        </a:solidFill>
                      </a:endParaRPr>
                    </a:p>
                  </a:txBody>
                  <a:tcPr marL="0" marR="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46BDC6"/>
                    </a:solidFill>
                  </a:tcPr>
                </a:tc>
                <a:tc>
                  <a:txBody>
                    <a:bodyPr/>
                    <a:lstStyle/>
                    <a:p>
                      <a:pPr marL="0" lvl="0" indent="0" algn="ctr" rtl="0">
                        <a:spcBef>
                          <a:spcPts val="0"/>
                        </a:spcBef>
                        <a:spcAft>
                          <a:spcPts val="0"/>
                        </a:spcAft>
                        <a:buClr>
                          <a:schemeClr val="dk1"/>
                        </a:buClr>
                        <a:buSzPts val="1100"/>
                        <a:buFont typeface="Arial"/>
                        <a:buNone/>
                      </a:pPr>
                      <a:r>
                        <a:rPr lang="en" sz="1200" b="1">
                          <a:solidFill>
                            <a:srgbClr val="6C6C6C"/>
                          </a:solidFill>
                        </a:rPr>
                        <a:t>FI</a:t>
                      </a:r>
                      <a:endParaRPr sz="1200" b="1">
                        <a:solidFill>
                          <a:srgbClr val="6C6C6C"/>
                        </a:solidFill>
                      </a:endParaRPr>
                    </a:p>
                  </a:txBody>
                  <a:tcPr marL="0" marR="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46BDC6"/>
                    </a:solidFill>
                  </a:tcPr>
                </a:tc>
                <a:tc>
                  <a:txBody>
                    <a:bodyPr/>
                    <a:lstStyle/>
                    <a:p>
                      <a:pPr marL="0" lvl="0" indent="0" algn="ctr" rtl="0">
                        <a:spcBef>
                          <a:spcPts val="0"/>
                        </a:spcBef>
                        <a:spcAft>
                          <a:spcPts val="0"/>
                        </a:spcAft>
                        <a:buClr>
                          <a:schemeClr val="dk1"/>
                        </a:buClr>
                        <a:buSzPts val="1100"/>
                        <a:buFont typeface="Arial"/>
                        <a:buNone/>
                      </a:pPr>
                      <a:r>
                        <a:rPr lang="en" sz="1200" b="1">
                          <a:solidFill>
                            <a:srgbClr val="6C6C6C"/>
                          </a:solidFill>
                        </a:rPr>
                        <a:t>FR</a:t>
                      </a:r>
                      <a:endParaRPr sz="1200">
                        <a:solidFill>
                          <a:srgbClr val="6C6C6C"/>
                        </a:solidFill>
                      </a:endParaRPr>
                    </a:p>
                  </a:txBody>
                  <a:tcPr marL="0" marR="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46BDC6"/>
                    </a:solidFill>
                  </a:tcPr>
                </a:tc>
                <a:tc>
                  <a:txBody>
                    <a:bodyPr/>
                    <a:lstStyle/>
                    <a:p>
                      <a:pPr marL="0" lvl="0" indent="0" algn="ctr" rtl="0">
                        <a:spcBef>
                          <a:spcPts val="0"/>
                        </a:spcBef>
                        <a:spcAft>
                          <a:spcPts val="0"/>
                        </a:spcAft>
                        <a:buClr>
                          <a:schemeClr val="dk1"/>
                        </a:buClr>
                        <a:buSzPts val="1100"/>
                        <a:buFont typeface="Arial"/>
                        <a:buNone/>
                      </a:pPr>
                      <a:r>
                        <a:rPr lang="en" sz="1200" b="1">
                          <a:solidFill>
                            <a:srgbClr val="6C6C6C"/>
                          </a:solidFill>
                        </a:rPr>
                        <a:t>SW</a:t>
                      </a:r>
                      <a:endParaRPr sz="1200">
                        <a:solidFill>
                          <a:srgbClr val="6C6C6C"/>
                        </a:solidFill>
                      </a:endParaRPr>
                    </a:p>
                  </a:txBody>
                  <a:tcPr marL="0" marR="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46BDC6"/>
                    </a:solidFill>
                  </a:tcPr>
                </a:tc>
                <a:extLst>
                  <a:ext uri="{0D108BD9-81ED-4DB2-BD59-A6C34878D82A}">
                    <a16:rowId xmlns:a16="http://schemas.microsoft.com/office/drawing/2014/main" val="10001"/>
                  </a:ext>
                </a:extLst>
              </a:tr>
              <a:tr h="464700">
                <a:tc>
                  <a:txBody>
                    <a:bodyPr/>
                    <a:lstStyle/>
                    <a:p>
                      <a:pPr marL="0" lvl="0" indent="0" algn="ctr" rtl="0">
                        <a:spcBef>
                          <a:spcPts val="0"/>
                        </a:spcBef>
                        <a:spcAft>
                          <a:spcPts val="0"/>
                        </a:spcAft>
                        <a:buNone/>
                      </a:pPr>
                      <a:r>
                        <a:rPr lang="en" sz="1200">
                          <a:solidFill>
                            <a:srgbClr val="6C6C6C"/>
                          </a:solidFill>
                        </a:rPr>
                        <a:t>52%</a:t>
                      </a:r>
                      <a:endParaRPr sz="1200">
                        <a:solidFill>
                          <a:srgbClr val="6C6C6C"/>
                        </a:solidFill>
                      </a:endParaRPr>
                    </a:p>
                  </a:txBody>
                  <a:tcPr marL="0" marR="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46BDC6"/>
                    </a:solidFill>
                  </a:tcPr>
                </a:tc>
                <a:tc>
                  <a:txBody>
                    <a:bodyPr/>
                    <a:lstStyle/>
                    <a:p>
                      <a:pPr marL="0" lvl="0" indent="0" algn="ctr" rtl="0">
                        <a:spcBef>
                          <a:spcPts val="0"/>
                        </a:spcBef>
                        <a:spcAft>
                          <a:spcPts val="0"/>
                        </a:spcAft>
                        <a:buNone/>
                      </a:pPr>
                      <a:r>
                        <a:rPr lang="en" sz="1200">
                          <a:solidFill>
                            <a:srgbClr val="6C6C6C"/>
                          </a:solidFill>
                        </a:rPr>
                        <a:t>57%</a:t>
                      </a:r>
                      <a:endParaRPr sz="1200">
                        <a:solidFill>
                          <a:srgbClr val="6C6C6C"/>
                        </a:solidFill>
                      </a:endParaRPr>
                    </a:p>
                  </a:txBody>
                  <a:tcPr marL="0" marR="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46BDC6"/>
                    </a:solidFill>
                  </a:tcPr>
                </a:tc>
                <a:tc>
                  <a:txBody>
                    <a:bodyPr/>
                    <a:lstStyle/>
                    <a:p>
                      <a:pPr marL="0" lvl="0" indent="0" algn="ctr" rtl="0">
                        <a:spcBef>
                          <a:spcPts val="0"/>
                        </a:spcBef>
                        <a:spcAft>
                          <a:spcPts val="0"/>
                        </a:spcAft>
                        <a:buNone/>
                      </a:pPr>
                      <a:r>
                        <a:rPr lang="en" sz="1200">
                          <a:solidFill>
                            <a:srgbClr val="6C6C6C"/>
                          </a:solidFill>
                        </a:rPr>
                        <a:t>55%</a:t>
                      </a:r>
                      <a:endParaRPr sz="1200">
                        <a:solidFill>
                          <a:srgbClr val="6C6C6C"/>
                        </a:solidFill>
                      </a:endParaRPr>
                    </a:p>
                  </a:txBody>
                  <a:tcPr marL="0" marR="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46BDC6"/>
                    </a:solidFill>
                  </a:tcPr>
                </a:tc>
                <a:tc>
                  <a:txBody>
                    <a:bodyPr/>
                    <a:lstStyle/>
                    <a:p>
                      <a:pPr marL="0" lvl="0" indent="0" algn="ctr" rtl="0">
                        <a:spcBef>
                          <a:spcPts val="0"/>
                        </a:spcBef>
                        <a:spcAft>
                          <a:spcPts val="0"/>
                        </a:spcAft>
                        <a:buNone/>
                      </a:pPr>
                      <a:r>
                        <a:rPr lang="en" sz="1200">
                          <a:solidFill>
                            <a:srgbClr val="6C6C6C"/>
                          </a:solidFill>
                        </a:rPr>
                        <a:t>64%</a:t>
                      </a:r>
                      <a:endParaRPr sz="1200">
                        <a:solidFill>
                          <a:srgbClr val="6C6C6C"/>
                        </a:solidFill>
                      </a:endParaRPr>
                    </a:p>
                  </a:txBody>
                  <a:tcPr marL="0" marR="0" marT="0" marB="0"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46BDC6"/>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9"/>
          <p:cNvSpPr/>
          <p:nvPr/>
        </p:nvSpPr>
        <p:spPr>
          <a:xfrm>
            <a:off x="1047525" y="0"/>
            <a:ext cx="6949297" cy="5143500"/>
          </a:xfrm>
          <a:custGeom>
            <a:avLst/>
            <a:gdLst/>
            <a:ahLst/>
            <a:cxnLst/>
            <a:rect l="l" t="t" r="r" b="b"/>
            <a:pathLst>
              <a:path w="9963150" h="6858000" extrusionOk="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solidFill>
            <a:srgbClr val="46BDC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Calibri"/>
              <a:buNone/>
            </a:pPr>
            <a:endParaRPr sz="1400" b="0" i="0" u="none" strike="noStrike" cap="none">
              <a:solidFill>
                <a:srgbClr val="FFFFFF"/>
              </a:solidFill>
              <a:latin typeface="Calibri"/>
              <a:ea typeface="Calibri"/>
              <a:cs typeface="Calibri"/>
              <a:sym typeface="Calibri"/>
            </a:endParaRPr>
          </a:p>
        </p:txBody>
      </p:sp>
      <p:sp>
        <p:nvSpPr>
          <p:cNvPr id="280" name="Google Shape;280;p49"/>
          <p:cNvSpPr txBox="1">
            <a:spLocks noGrp="1"/>
          </p:cNvSpPr>
          <p:nvPr>
            <p:ph type="body" idx="1"/>
          </p:nvPr>
        </p:nvSpPr>
        <p:spPr>
          <a:xfrm>
            <a:off x="3125450" y="591725"/>
            <a:ext cx="5604300" cy="3830100"/>
          </a:xfrm>
          <a:prstGeom prst="rect">
            <a:avLst/>
          </a:prstGeom>
        </p:spPr>
        <p:txBody>
          <a:bodyPr spcFirstLastPara="1" wrap="square" lIns="68575" tIns="34275" rIns="68575" bIns="34275" anchor="t" anchorCtr="0">
            <a:noAutofit/>
          </a:bodyPr>
          <a:lstStyle/>
          <a:p>
            <a:pPr marL="914400" lvl="0" indent="0" algn="l" rtl="0">
              <a:lnSpc>
                <a:spcPct val="115000"/>
              </a:lnSpc>
              <a:spcBef>
                <a:spcPts val="0"/>
              </a:spcBef>
              <a:spcAft>
                <a:spcPts val="0"/>
              </a:spcAft>
              <a:buNone/>
            </a:pPr>
            <a:endParaRPr sz="1400"/>
          </a:p>
        </p:txBody>
      </p:sp>
      <p:sp>
        <p:nvSpPr>
          <p:cNvPr id="281" name="Google Shape;281;p49"/>
          <p:cNvSpPr txBox="1">
            <a:spLocks noGrp="1"/>
          </p:cNvSpPr>
          <p:nvPr>
            <p:ph type="title"/>
          </p:nvPr>
        </p:nvSpPr>
        <p:spPr>
          <a:xfrm>
            <a:off x="1143002" y="1535261"/>
            <a:ext cx="6858000" cy="20730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5400"/>
              <a:buFont typeface="Calibri"/>
              <a:buNone/>
            </a:pPr>
            <a:r>
              <a:rPr lang="en" sz="5400">
                <a:solidFill>
                  <a:schemeClr val="lt1"/>
                </a:solidFill>
                <a:latin typeface="Calibri"/>
                <a:ea typeface="Calibri"/>
                <a:cs typeface="Calibri"/>
                <a:sym typeface="Calibri"/>
              </a:rPr>
              <a:t>Analysis</a:t>
            </a:r>
            <a:endParaRPr sz="54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52"/>
          <p:cNvSpPr txBox="1">
            <a:spLocks noGrp="1"/>
          </p:cNvSpPr>
          <p:nvPr>
            <p:ph type="title"/>
          </p:nvPr>
        </p:nvSpPr>
        <p:spPr>
          <a:xfrm>
            <a:off x="808521" y="328613"/>
            <a:ext cx="7608900" cy="9393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endParaRPr/>
          </a:p>
        </p:txBody>
      </p:sp>
      <p:sp>
        <p:nvSpPr>
          <p:cNvPr id="308" name="Google Shape;308;p52"/>
          <p:cNvSpPr txBox="1">
            <a:spLocks noGrp="1"/>
          </p:cNvSpPr>
          <p:nvPr>
            <p:ph type="body" idx="1"/>
          </p:nvPr>
        </p:nvSpPr>
        <p:spPr>
          <a:xfrm>
            <a:off x="808521" y="1369219"/>
            <a:ext cx="7608900" cy="30525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endParaRPr/>
          </a:p>
        </p:txBody>
      </p:sp>
      <p:pic>
        <p:nvPicPr>
          <p:cNvPr id="309" name="Google Shape;309;p52"/>
          <p:cNvPicPr preferRelativeResize="0"/>
          <p:nvPr/>
        </p:nvPicPr>
        <p:blipFill>
          <a:blip r:embed="rId3">
            <a:alphaModFix/>
          </a:blip>
          <a:stretch>
            <a:fillRect/>
          </a:stretch>
        </p:blipFill>
        <p:spPr>
          <a:xfrm>
            <a:off x="0" y="153275"/>
            <a:ext cx="9143999" cy="4268451"/>
          </a:xfrm>
          <a:prstGeom prst="rect">
            <a:avLst/>
          </a:prstGeom>
          <a:noFill/>
          <a:ln>
            <a:noFill/>
          </a:ln>
        </p:spPr>
      </p:pic>
      <p:pic>
        <p:nvPicPr>
          <p:cNvPr id="310" name="Google Shape;310;p52"/>
          <p:cNvPicPr preferRelativeResize="0"/>
          <p:nvPr/>
        </p:nvPicPr>
        <p:blipFill>
          <a:blip r:embed="rId4">
            <a:alphaModFix/>
          </a:blip>
          <a:stretch>
            <a:fillRect/>
          </a:stretch>
        </p:blipFill>
        <p:spPr>
          <a:xfrm>
            <a:off x="0" y="0"/>
            <a:ext cx="9143999" cy="4421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53"/>
          <p:cNvSpPr txBox="1">
            <a:spLocks noGrp="1"/>
          </p:cNvSpPr>
          <p:nvPr>
            <p:ph type="body" idx="1"/>
          </p:nvPr>
        </p:nvSpPr>
        <p:spPr>
          <a:xfrm>
            <a:off x="808521" y="1369219"/>
            <a:ext cx="7608900" cy="30525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endParaRPr/>
          </a:p>
        </p:txBody>
      </p:sp>
      <p:sp>
        <p:nvSpPr>
          <p:cNvPr id="316" name="Google Shape;316;p53"/>
          <p:cNvSpPr txBox="1">
            <a:spLocks noGrp="1"/>
          </p:cNvSpPr>
          <p:nvPr>
            <p:ph type="title"/>
          </p:nvPr>
        </p:nvSpPr>
        <p:spPr>
          <a:xfrm>
            <a:off x="808521" y="328613"/>
            <a:ext cx="7608900" cy="939300"/>
          </a:xfrm>
          <a:prstGeom prst="rect">
            <a:avLst/>
          </a:prstGeom>
        </p:spPr>
        <p:txBody>
          <a:bodyPr spcFirstLastPara="1" wrap="square" lIns="68575" tIns="34275" rIns="68575" bIns="34275" anchor="b" anchorCtr="0">
            <a:normAutofit/>
          </a:bodyPr>
          <a:lstStyle/>
          <a:p>
            <a:pPr marL="0" lvl="0" indent="0" algn="l" rtl="0">
              <a:spcBef>
                <a:spcPts val="0"/>
              </a:spcBef>
              <a:spcAft>
                <a:spcPts val="0"/>
              </a:spcAft>
              <a:buNone/>
            </a:pPr>
            <a:endParaRPr/>
          </a:p>
        </p:txBody>
      </p:sp>
      <p:pic>
        <p:nvPicPr>
          <p:cNvPr id="317" name="Google Shape;317;p53"/>
          <p:cNvPicPr preferRelativeResize="0"/>
          <p:nvPr/>
        </p:nvPicPr>
        <p:blipFill>
          <a:blip r:embed="rId3">
            <a:alphaModFix/>
          </a:blip>
          <a:stretch>
            <a:fillRect/>
          </a:stretch>
        </p:blipFill>
        <p:spPr>
          <a:xfrm>
            <a:off x="0" y="136250"/>
            <a:ext cx="9144000" cy="4285475"/>
          </a:xfrm>
          <a:prstGeom prst="rect">
            <a:avLst/>
          </a:prstGeom>
          <a:noFill/>
          <a:ln>
            <a:noFill/>
          </a:ln>
        </p:spPr>
      </p:pic>
      <p:pic>
        <p:nvPicPr>
          <p:cNvPr id="318" name="Google Shape;318;p53"/>
          <p:cNvPicPr preferRelativeResize="0"/>
          <p:nvPr/>
        </p:nvPicPr>
        <p:blipFill>
          <a:blip r:embed="rId4">
            <a:alphaModFix/>
          </a:blip>
          <a:stretch>
            <a:fillRect/>
          </a:stretch>
        </p:blipFill>
        <p:spPr>
          <a:xfrm>
            <a:off x="0" y="2"/>
            <a:ext cx="9144000" cy="442172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UTU-2018">
      <a:dk1>
        <a:srgbClr val="000000"/>
      </a:dk1>
      <a:lt1>
        <a:srgbClr val="FFFFFF"/>
      </a:lt1>
      <a:dk2>
        <a:srgbClr val="000000"/>
      </a:dk2>
      <a:lt2>
        <a:srgbClr val="FFFFFF"/>
      </a:lt2>
      <a:accent1>
        <a:srgbClr val="78C8D2"/>
      </a:accent1>
      <a:accent2>
        <a:srgbClr val="9063CD"/>
      </a:accent2>
      <a:accent3>
        <a:srgbClr val="ADCB00"/>
      </a:accent3>
      <a:accent4>
        <a:srgbClr val="F8485E"/>
      </a:accent4>
      <a:accent5>
        <a:srgbClr val="868686"/>
      </a:accent5>
      <a:accent6>
        <a:srgbClr val="D9D9D9"/>
      </a:accent6>
      <a:hlink>
        <a:srgbClr val="9063CD"/>
      </a:hlink>
      <a:folHlink>
        <a:srgbClr val="9063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359</TotalTime>
  <Words>1836</Words>
  <Application>Microsoft Macintosh PowerPoint</Application>
  <PresentationFormat>Näytössä katseltava esitys (16:9)</PresentationFormat>
  <Paragraphs>200</Paragraphs>
  <Slides>19</Slides>
  <Notes>19</Notes>
  <HiddenSlides>0</HiddenSlides>
  <MMClips>0</MMClips>
  <ScaleCrop>false</ScaleCrop>
  <HeadingPairs>
    <vt:vector size="6" baseType="variant">
      <vt:variant>
        <vt:lpstr>Käytetyt fontit</vt:lpstr>
      </vt:variant>
      <vt:variant>
        <vt:i4>3</vt:i4>
      </vt:variant>
      <vt:variant>
        <vt:lpstr>Teema</vt:lpstr>
      </vt:variant>
      <vt:variant>
        <vt:i4>1</vt:i4>
      </vt:variant>
      <vt:variant>
        <vt:lpstr>Dian otsikot</vt:lpstr>
      </vt:variant>
      <vt:variant>
        <vt:i4>19</vt:i4>
      </vt:variant>
    </vt:vector>
  </HeadingPairs>
  <TitlesOfParts>
    <vt:vector size="23" baseType="lpstr">
      <vt:lpstr>Arial</vt:lpstr>
      <vt:lpstr>Calibri</vt:lpstr>
      <vt:lpstr>Roboto</vt:lpstr>
      <vt:lpstr>Office Theme</vt:lpstr>
      <vt:lpstr>Exploring register universals on the unrestricted web </vt:lpstr>
      <vt:lpstr>Our study</vt:lpstr>
      <vt:lpstr>Research in register universals</vt:lpstr>
      <vt:lpstr>Material</vt:lpstr>
      <vt:lpstr>Methods</vt:lpstr>
      <vt:lpstr>Classifier</vt:lpstr>
      <vt:lpstr>Analysis</vt:lpstr>
      <vt:lpstr>PowerPoint-esitys</vt:lpstr>
      <vt:lpstr>PowerPoint-esitys</vt:lpstr>
      <vt:lpstr>PowerPoint-esitys</vt:lpstr>
      <vt:lpstr>Examples of informational features</vt:lpstr>
      <vt:lpstr>PowerPoint-esitys</vt:lpstr>
      <vt:lpstr>Examples of oral + irrealis features</vt:lpstr>
      <vt:lpstr>PowerPoint-esitys</vt:lpstr>
      <vt:lpstr>Examples of narrative features</vt:lpstr>
      <vt:lpstr>PowerPoint-esitys</vt:lpstr>
      <vt:lpstr>Conclusions</vt:lpstr>
      <vt:lpstr>References</vt:lpstr>
      <vt:lpstr>PowerPoint-esitys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register universals on the unrestricted web </dc:title>
  <cp:lastModifiedBy>Mikael Hellström</cp:lastModifiedBy>
  <cp:revision>29</cp:revision>
  <dcterms:modified xsi:type="dcterms:W3CDTF">2021-06-21T19:05:52Z</dcterms:modified>
</cp:coreProperties>
</file>