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3D466-0DAB-83E0-8B14-445714F91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9669A9-287F-CEC9-CAFC-939C5F33E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DE820F-995F-C18B-0F9D-FB21ED6B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F722-539A-4B44-81F0-3B71A0BC62B6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105E31-96AA-2C80-63BF-78909C5F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63B484-6C01-595A-DE53-A4207BE2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807A-D31C-4EF4-9A0E-A5E295CE8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5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5D026-593B-1E32-A4D5-51F94DE4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6D7593-BC50-568E-572C-60107FA42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3D7375-BEFC-021F-ADDE-36E58DBC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F722-539A-4B44-81F0-3B71A0BC62B6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0548B2-8F4C-87C6-2879-54BED53B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0A3296-B59F-7566-CA6D-5BB951BC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807A-D31C-4EF4-9A0E-A5E295CE8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39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73F13B-9D99-999A-C24E-50C7F2A97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AA1EFB-F870-F979-57AF-0F6A9BED5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BFC647-6F9B-D52A-6682-D60F3A4D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F722-539A-4B44-81F0-3B71A0BC62B6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8E4CD3-05FD-3934-3D62-5B0E88C0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D143EF-46E4-1267-B2CB-D4E2B063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807A-D31C-4EF4-9A0E-A5E295CE8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22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8D325-0D37-32BA-FA57-464E2AF6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6DBDC9-2227-C780-C038-C8B5D8F96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97F1F8-EE92-70E5-43E5-3719B157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F722-539A-4B44-81F0-3B71A0BC62B6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41D241-27D8-A524-E8BC-D11D4ADB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13C705-6428-2DCA-1402-9CDB0E82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807A-D31C-4EF4-9A0E-A5E295CE8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31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A1B26-63B8-ADAE-A218-9469DAF1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7E7215-36B8-57F7-BC75-A0DB3DB17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73F871-189C-7CBE-5506-74134BAE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F722-539A-4B44-81F0-3B71A0BC62B6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6A51A0-5E0F-5D6E-DF27-405EA035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517FA2-D426-DFC9-0A32-FACC3C94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807A-D31C-4EF4-9A0E-A5E295CE8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49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9C7D5-D4E3-05E5-A63E-BD524FEF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B0A78C-9F8A-E033-D751-65CF901A8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55D809-5DCD-12B2-F051-99AE180F9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80FB63-01C5-89D8-E036-BBCD7FD1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F722-539A-4B44-81F0-3B71A0BC62B6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38BDB7-B485-3ACF-17EE-44B91234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F8EE91-3FEA-2435-AAF0-CD6D28D9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807A-D31C-4EF4-9A0E-A5E295CE8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7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7444D-0D8A-5EFD-F4AC-2339C285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601AF9-DD6E-9D59-ACEC-D149E5582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66255A-C6C6-0612-433E-1E3B76878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068C36-9B75-BC52-DC4E-2A219F393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F95426-7D16-9214-C7B7-0C27476C5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9001009-225B-69D9-B884-45896D28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F722-539A-4B44-81F0-3B71A0BC62B6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656124C-45AE-8B2E-793B-01E91675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98A2D3-6BE8-0A67-4203-8C326E6A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807A-D31C-4EF4-9A0E-A5E295CE8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36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A9C66-C77F-46F5-3935-C67D7F2CB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C71B33-6774-6ECD-BE80-2861D2EA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F722-539A-4B44-81F0-3B71A0BC62B6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658FA5-200E-225B-85F9-8B359F15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36EFAB-A0F7-6300-41E2-FF335B1F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807A-D31C-4EF4-9A0E-A5E295CE8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1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3AB0C1-4560-EABB-6A98-8446706F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F722-539A-4B44-81F0-3B71A0BC62B6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099E6F-EAAD-AF0C-4E4A-73B8313E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83BE76-8B0A-2CA8-71B6-C0425B1C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807A-D31C-4EF4-9A0E-A5E295CE8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5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E7613-737D-1685-48FC-667F693A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EEFE73-272F-4224-B76A-78CA75CAE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33982B-CF4E-C5D5-11F2-2DE52940F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1F99DA-0F4B-C416-755D-BF609CDC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F722-539A-4B44-81F0-3B71A0BC62B6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BCC7AC-6046-0DE0-1EA0-3A4B4996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975E99-5078-0495-53FA-BCA97F8F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807A-D31C-4EF4-9A0E-A5E295CE8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49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F87C6-4F7F-03C2-6507-E146184E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C779AC-1098-4551-653C-D2FCA37C9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A7DD24-8C36-C311-6967-D31CB33DE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541429-C1D2-0F12-B98B-268594DA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F722-539A-4B44-81F0-3B71A0BC62B6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E5933D-E81B-C711-21E9-BD775F55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3F1CDE-5BF8-3852-A26A-F4829DAD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807A-D31C-4EF4-9A0E-A5E295CE8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80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3BE50D0-6A28-9A0A-887C-4403A464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F4EC46-FF2A-07A0-3476-22FFAD45C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8B9DBC-999D-145D-C8AD-929A685C1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7F722-539A-4B44-81F0-3B71A0BC62B6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D51BB4-5753-A93E-5116-341F4FF0A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F1D2B0-6C67-A3CC-138D-A15C3E13C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D807A-D31C-4EF4-9A0E-A5E295CE8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11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C40382E-D9DD-7E84-9578-CD50AD2A4C28}"/>
              </a:ext>
            </a:extLst>
          </p:cNvPr>
          <p:cNvSpPr/>
          <p:nvPr/>
        </p:nvSpPr>
        <p:spPr>
          <a:xfrm>
            <a:off x="238539" y="106017"/>
            <a:ext cx="11569148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000" dirty="0">
                <a:latin typeface="Arial Rounded MT Bold" panose="020F0704030504030204" pitchFamily="34" charset="0"/>
              </a:rPr>
              <a:t>Cadastro de Clientes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47E4E2D-A101-7A8D-795A-B088B58EB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39" y="28204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AD50A90-2557-54C0-F072-4A0BA2746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576" y="48049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9B3B431-838E-B189-DE15-E54FF24DFF37}"/>
              </a:ext>
            </a:extLst>
          </p:cNvPr>
          <p:cNvSpPr/>
          <p:nvPr/>
        </p:nvSpPr>
        <p:spPr>
          <a:xfrm>
            <a:off x="583095" y="1332973"/>
            <a:ext cx="2385391" cy="5963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dirty="0"/>
              <a:t>Cadastrar Cliente</a:t>
            </a:r>
          </a:p>
        </p:txBody>
      </p:sp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4E1A9CD4-81BC-1500-2DE2-3DB714304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823684"/>
              </p:ext>
            </p:extLst>
          </p:nvPr>
        </p:nvGraphicFramePr>
        <p:xfrm>
          <a:off x="583095" y="2372139"/>
          <a:ext cx="11370365" cy="24335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83949">
                  <a:extLst>
                    <a:ext uri="{9D8B030D-6E8A-4147-A177-3AD203B41FA5}">
                      <a16:colId xmlns:a16="http://schemas.microsoft.com/office/drawing/2014/main" val="4077522369"/>
                    </a:ext>
                  </a:extLst>
                </a:gridCol>
                <a:gridCol w="2271604">
                  <a:extLst>
                    <a:ext uri="{9D8B030D-6E8A-4147-A177-3AD203B41FA5}">
                      <a16:colId xmlns:a16="http://schemas.microsoft.com/office/drawing/2014/main" val="1674689375"/>
                    </a:ext>
                  </a:extLst>
                </a:gridCol>
                <a:gridCol w="2271604">
                  <a:extLst>
                    <a:ext uri="{9D8B030D-6E8A-4147-A177-3AD203B41FA5}">
                      <a16:colId xmlns:a16="http://schemas.microsoft.com/office/drawing/2014/main" val="2106721196"/>
                    </a:ext>
                  </a:extLst>
                </a:gridCol>
                <a:gridCol w="2271604">
                  <a:extLst>
                    <a:ext uri="{9D8B030D-6E8A-4147-A177-3AD203B41FA5}">
                      <a16:colId xmlns:a16="http://schemas.microsoft.com/office/drawing/2014/main" val="3278869251"/>
                    </a:ext>
                  </a:extLst>
                </a:gridCol>
                <a:gridCol w="2271604">
                  <a:extLst>
                    <a:ext uri="{9D8B030D-6E8A-4147-A177-3AD203B41FA5}">
                      <a16:colId xmlns:a16="http://schemas.microsoft.com/office/drawing/2014/main" val="1339578613"/>
                    </a:ext>
                  </a:extLst>
                </a:gridCol>
              </a:tblGrid>
              <a:tr h="596348">
                <a:tc>
                  <a:txBody>
                    <a:bodyPr/>
                    <a:lstStyle/>
                    <a:p>
                      <a:r>
                        <a:rPr lang="pt-BR" sz="2500" dirty="0"/>
                        <a:t>    NOME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500" dirty="0"/>
                        <a:t>     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500" dirty="0"/>
                        <a:t>CELULAR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500" dirty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500" dirty="0"/>
                        <a:t>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203041"/>
                  </a:ext>
                </a:extLst>
              </a:tr>
              <a:tr h="887896">
                <a:tc>
                  <a:txBody>
                    <a:bodyPr/>
                    <a:lstStyle/>
                    <a:p>
                      <a:r>
                        <a:rPr lang="pt-BR" sz="2000" dirty="0"/>
                        <a:t>Nome cliente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Email cliente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Celular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Cidade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888681"/>
                  </a:ext>
                </a:extLst>
              </a:tr>
              <a:tr h="949287">
                <a:tc>
                  <a:txBody>
                    <a:bodyPr/>
                    <a:lstStyle/>
                    <a:p>
                      <a:r>
                        <a:rPr lang="pt-BR" sz="2000" dirty="0"/>
                        <a:t>Nome cliente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Email cliente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Celular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Cidade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95313"/>
                  </a:ext>
                </a:extLst>
              </a:tr>
            </a:tbl>
          </a:graphicData>
        </a:graphic>
      </p:graphicFrame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3A51D631-FF74-815A-F2A7-B3B8CF6D8AD2}"/>
              </a:ext>
            </a:extLst>
          </p:cNvPr>
          <p:cNvSpPr/>
          <p:nvPr/>
        </p:nvSpPr>
        <p:spPr>
          <a:xfrm>
            <a:off x="9733723" y="3103975"/>
            <a:ext cx="1043608" cy="46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Editar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749C496-7DA1-7CE1-E2BE-5C233BBC0864}"/>
              </a:ext>
            </a:extLst>
          </p:cNvPr>
          <p:cNvSpPr/>
          <p:nvPr/>
        </p:nvSpPr>
        <p:spPr>
          <a:xfrm>
            <a:off x="10843591" y="3103975"/>
            <a:ext cx="1043609" cy="469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Excluir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33F8848-2468-2BE4-76EC-C605434DF19B}"/>
              </a:ext>
            </a:extLst>
          </p:cNvPr>
          <p:cNvSpPr/>
          <p:nvPr/>
        </p:nvSpPr>
        <p:spPr>
          <a:xfrm>
            <a:off x="10843590" y="4030240"/>
            <a:ext cx="1043609" cy="469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Excluir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B50724F-1208-F3F9-B1B2-E397002D3D5C}"/>
              </a:ext>
            </a:extLst>
          </p:cNvPr>
          <p:cNvSpPr/>
          <p:nvPr/>
        </p:nvSpPr>
        <p:spPr>
          <a:xfrm>
            <a:off x="9723782" y="4022999"/>
            <a:ext cx="1043608" cy="46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Editar</a:t>
            </a:r>
          </a:p>
        </p:txBody>
      </p:sp>
    </p:spTree>
    <p:extLst>
      <p:ext uri="{BB962C8B-B14F-4D97-AF65-F5344CB8AC3E}">
        <p14:creationId xmlns:p14="http://schemas.microsoft.com/office/powerpoint/2010/main" val="29559585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nelson</dc:creator>
  <cp:lastModifiedBy>nelson</cp:lastModifiedBy>
  <cp:revision>2</cp:revision>
  <dcterms:created xsi:type="dcterms:W3CDTF">2023-03-06T01:32:24Z</dcterms:created>
  <dcterms:modified xsi:type="dcterms:W3CDTF">2023-03-06T01:32:48Z</dcterms:modified>
</cp:coreProperties>
</file>