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9"/>
  </p:notesMasterIdLst>
  <p:sldIdLst>
    <p:sldId id="256" r:id="rId5"/>
    <p:sldId id="264" r:id="rId6"/>
    <p:sldId id="257" r:id="rId7"/>
    <p:sldId id="266" r:id="rId8"/>
    <p:sldId id="265" r:id="rId9"/>
    <p:sldId id="267" r:id="rId10"/>
    <p:sldId id="259" r:id="rId11"/>
    <p:sldId id="268" r:id="rId12"/>
    <p:sldId id="260" r:id="rId13"/>
    <p:sldId id="269" r:id="rId14"/>
    <p:sldId id="263" r:id="rId15"/>
    <p:sldId id="270" r:id="rId16"/>
    <p:sldId id="261" r:id="rId17"/>
    <p:sldId id="262" r:id="rId18"/>
  </p:sldIdLst>
  <p:sldSz cx="12179300" cy="6858000"/>
  <p:notesSz cx="121793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80E7E77-3762-4C94-A600-1EF49EBB785A}">
          <p14:sldIdLst>
            <p14:sldId id="256"/>
            <p14:sldId id="264"/>
            <p14:sldId id="257"/>
            <p14:sldId id="266"/>
            <p14:sldId id="265"/>
            <p14:sldId id="267"/>
            <p14:sldId id="259"/>
            <p14:sldId id="268"/>
            <p14:sldId id="260"/>
            <p14:sldId id="269"/>
            <p14:sldId id="263"/>
            <p14:sldId id="27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io daniel" initials="cd" lastIdx="1" clrIdx="0">
    <p:extLst>
      <p:ext uri="{19B8F6BF-5375-455C-9EA6-DF929625EA0E}">
        <p15:presenceInfo xmlns:p15="http://schemas.microsoft.com/office/powerpoint/2012/main" userId="cb936d4ca5d984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EAE07-F2BF-4100-A882-64DE8CE91A9D}" v="135" dt="2021-07-06T17:45:41.466"/>
    <p1510:client id="{0A0772AF-B273-4846-93A9-C55B49B109F6}" v="2" dt="2021-07-06T17:33:01.122"/>
    <p1510:client id="{1E8D31F9-5A42-4CCE-AA09-CE1E2825464D}" v="57" dt="2021-07-06T16:47:10.327"/>
    <p1510:client id="{29A56508-ED61-4FD1-AD46-F3E94FA34B00}" v="8" dt="2021-05-18T19:42:33.713"/>
    <p1510:client id="{612952A4-A88B-4366-A009-A8570913FB93}" v="12" dt="2021-07-06T17:32:51.175"/>
    <p1510:client id="{B612BFCC-BDE6-4E8A-B3BC-DAC902A371A9}" v="105" dt="2021-07-06T17:16:28.671"/>
    <p1510:client id="{EBFC07C5-0886-43D0-AD92-345C37F324AC}" v="17" dt="2021-07-06T17:18:36.795"/>
    <p1510:client id="{F067F4B1-6B74-4EF8-BC04-B575FCE3C06B}" v="26" dt="2021-07-06T17:23:16.18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4" y="30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78438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899275" y="0"/>
            <a:ext cx="527685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9F4B7-0A0A-417B-B53C-CB65317FA911}" type="datetimeFigureOut">
              <a:rPr lang="pt-BR" smtClean="0"/>
              <a:t>12/07/2021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033838" y="857250"/>
            <a:ext cx="41116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217613" y="3300413"/>
            <a:ext cx="9744075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78438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899275" y="6513513"/>
            <a:ext cx="527685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6DB13-C889-44FE-AF06-259B3380E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242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3447" y="2125980"/>
            <a:ext cx="10352405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6895" y="3840480"/>
            <a:ext cx="852551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3E3E3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3E3E3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8965" y="1577340"/>
            <a:ext cx="529799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2339" y="1577340"/>
            <a:ext cx="529799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3E3E3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79300" cy="68508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66557" y="2032574"/>
            <a:ext cx="8646185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3E3E3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8965" y="1577340"/>
            <a:ext cx="1096137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0962" y="6377940"/>
            <a:ext cx="3897376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8965" y="6377940"/>
            <a:ext cx="28012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9096" y="6377940"/>
            <a:ext cx="28012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093" y="4343400"/>
            <a:ext cx="864618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95"/>
              </a:spcBef>
            </a:pPr>
            <a:r>
              <a:rPr lang="pt-BR" spc="-170">
                <a:latin typeface="Arial" panose="020B0604020202020204" pitchFamily="34" charset="0"/>
                <a:cs typeface="Arial" panose="020B0604020202020204" pitchFamily="34" charset="0"/>
              </a:rPr>
              <a:t>Infra</a:t>
            </a:r>
            <a:endParaRPr spc="-17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7DF36E-A30E-4841-8C7D-E272B02D0D4F}"/>
              </a:ext>
            </a:extLst>
          </p:cNvPr>
          <p:cNvSpPr txBox="1"/>
          <p:nvPr/>
        </p:nvSpPr>
        <p:spPr>
          <a:xfrm>
            <a:off x="887093" y="5181600"/>
            <a:ext cx="8250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i="0">
                <a:solidFill>
                  <a:srgbClr val="222222"/>
                </a:solidFill>
                <a:effectLst/>
                <a:latin typeface="Google Sans"/>
              </a:rPr>
              <a:t>Escola Suíço-Brasileira de São Paulo</a:t>
            </a:r>
            <a:endParaRPr lang="pt-BR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D7C3457-11B8-4D53-89C2-36095B0466BD}"/>
              </a:ext>
            </a:extLst>
          </p:cNvPr>
          <p:cNvSpPr txBox="1"/>
          <p:nvPr/>
        </p:nvSpPr>
        <p:spPr>
          <a:xfrm>
            <a:off x="809467" y="2615229"/>
            <a:ext cx="10013431" cy="2741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Transferências seguras de arquivos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interface personalizável torna fácil sua utilização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Sincronização de diretórios totalmente automáticas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Suporte para protocolos SFTP e SCP sobre SSH e FTP e protocolos 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WebDAV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 e S3.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3ED4B6F-B5C2-48F1-873D-BF5D28545315}"/>
              </a:ext>
            </a:extLst>
          </p:cNvPr>
          <p:cNvSpPr txBox="1"/>
          <p:nvPr/>
        </p:nvSpPr>
        <p:spPr>
          <a:xfrm>
            <a:off x="3046647" y="1082002"/>
            <a:ext cx="60860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Por que utilizamos o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Winscp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4" name="Picture 4" descr="87,456 imagens de Ponto de interrogação, Ponto de interrogação fotografias  de stock | Depositphotos">
            <a:extLst>
              <a:ext uri="{FF2B5EF4-FFF2-40B4-BE49-F238E27FC236}">
                <a16:creationId xmlns:a16="http://schemas.microsoft.com/office/drawing/2014/main" id="{C29F6B9B-F675-4039-BDD3-A37CE6BE1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762" y="1500995"/>
            <a:ext cx="1562593" cy="156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 descr="Uma imagem contendo luz&#10;&#10;Descrição gerada automaticamente">
            <a:extLst>
              <a:ext uri="{FF2B5EF4-FFF2-40B4-BE49-F238E27FC236}">
                <a16:creationId xmlns:a16="http://schemas.microsoft.com/office/drawing/2014/main" id="{87C342B2-26A3-4E15-91E4-936E8D680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476" y="3104740"/>
            <a:ext cx="1264187" cy="124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92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4508500" y="685800"/>
            <a:ext cx="316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O que foi feito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4D47B97-EC84-443F-A1F6-5CEC073BEB8B}"/>
              </a:ext>
            </a:extLst>
          </p:cNvPr>
          <p:cNvSpPr txBox="1"/>
          <p:nvPr/>
        </p:nvSpPr>
        <p:spPr>
          <a:xfrm>
            <a:off x="1337391" y="1431667"/>
            <a:ext cx="9005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179388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criação das VMs para que os outros squads consigam hospedar sua parte do projeto e também dando todo o suporte de como acessar.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5F30533-3D42-4F4F-94D7-BEA14CDBB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932" y="2227289"/>
            <a:ext cx="7120024" cy="367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94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F26E8F8-585D-4288-AE3D-E60D754D3C01}"/>
              </a:ext>
            </a:extLst>
          </p:cNvPr>
          <p:cNvSpPr txBox="1"/>
          <p:nvPr/>
        </p:nvSpPr>
        <p:spPr>
          <a:xfrm>
            <a:off x="4729188" y="1082543"/>
            <a:ext cx="2720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Servidor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1289F97-C947-4CCC-B50F-F4B6CEDF01F1}"/>
              </a:ext>
            </a:extLst>
          </p:cNvPr>
          <p:cNvSpPr txBox="1"/>
          <p:nvPr/>
        </p:nvSpPr>
        <p:spPr>
          <a:xfrm>
            <a:off x="1356401" y="2359137"/>
            <a:ext cx="4939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Servidor local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deel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poweredge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r905);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Servidor próprio;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Disponibilizado pelo Senai;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Hospedagem das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Vms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(Máquina Virtual);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Hospedagem do Projeto.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1026" name="Picture 2" descr="O que é servidor dedicado? | TargetHost">
            <a:extLst>
              <a:ext uri="{FF2B5EF4-FFF2-40B4-BE49-F238E27FC236}">
                <a16:creationId xmlns:a16="http://schemas.microsoft.com/office/drawing/2014/main" id="{FD05B0C5-3650-46D1-8E3F-894AC1CE5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649" y="2173375"/>
            <a:ext cx="4134154" cy="275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693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4679950" y="790883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Dificuldades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1BAD4C4-3270-496C-B98E-A58399CCC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765" y="2579979"/>
            <a:ext cx="3619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A3B5B34-9E9F-4363-A6E8-DF5DC4086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564" y="2591396"/>
            <a:ext cx="4562061" cy="3429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6C88377-55C3-4B2E-84DE-3C8DB2FA3EB2}"/>
              </a:ext>
            </a:extLst>
          </p:cNvPr>
          <p:cNvSpPr txBox="1"/>
          <p:nvPr/>
        </p:nvSpPr>
        <p:spPr>
          <a:xfrm>
            <a:off x="847509" y="1544942"/>
            <a:ext cx="951423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indent="179388" algn="l"/>
            <a:r>
              <a:rPr lang="pt-BR" b="0" i="0" dirty="0">
                <a:effectLst/>
                <a:latin typeface="Arial"/>
                <a:cs typeface="Arial"/>
              </a:rPr>
              <a:t>Tivemos dificuldade em mexer na interface do Linux</a:t>
            </a:r>
            <a:r>
              <a:rPr lang="pt-BR" dirty="0">
                <a:latin typeface="Arial"/>
                <a:cs typeface="Arial"/>
              </a:rPr>
              <a:t>, </a:t>
            </a:r>
            <a:r>
              <a:rPr lang="pt-BR" b="0" i="0" dirty="0">
                <a:effectLst/>
                <a:latin typeface="Arial"/>
                <a:cs typeface="Arial"/>
              </a:rPr>
              <a:t>pois não dominamos bem, e também tivemos problemas de conexão com o AnyDesk e infelizmente não conseguimos achar o erro</a:t>
            </a:r>
            <a:r>
              <a:rPr lang="pt-BR" dirty="0">
                <a:latin typeface="Arial"/>
                <a:cs typeface="Arial"/>
              </a:rPr>
              <a:t>.</a:t>
            </a:r>
            <a:endParaRPr lang="pt-B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002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4133747" y="1230962"/>
            <a:ext cx="316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Pontos de Melhora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D77E2BA-3A94-40CC-8565-9BF34CE66434}"/>
              </a:ext>
            </a:extLst>
          </p:cNvPr>
          <p:cNvSpPr txBox="1"/>
          <p:nvPr/>
        </p:nvSpPr>
        <p:spPr>
          <a:xfrm>
            <a:off x="1479550" y="2690500"/>
            <a:ext cx="4610100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dirty="0">
                <a:latin typeface="Arial"/>
                <a:cs typeface="Arial"/>
              </a:rPr>
              <a:t>Melhorar nosso conhecimento sobre Linux.</a:t>
            </a:r>
          </a:p>
          <a:p>
            <a:pPr marL="285750" indent="-285750">
              <a:buFont typeface="Arial"/>
              <a:buChar char="•"/>
            </a:pPr>
            <a:endParaRPr lang="pt-BR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latin typeface="Arial"/>
                <a:cs typeface="Arial"/>
              </a:rPr>
              <a:t>Melhorar comunicação em grupo.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/>
              <a:buChar char="•"/>
            </a:pPr>
            <a:endParaRPr lang="pt-BR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latin typeface="Arial"/>
                <a:cs typeface="Arial"/>
              </a:rPr>
              <a:t>Melhorar a proatividade.</a:t>
            </a:r>
          </a:p>
          <a:p>
            <a:pPr marL="285750" indent="-285750">
              <a:buFont typeface="Arial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9A08B3FE-CE66-4823-9BB1-0F1E85FE1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211" y="2378962"/>
            <a:ext cx="2342455" cy="234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9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09A03-23D1-4774-82E3-ECEDDADDF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557" y="1066800"/>
            <a:ext cx="8646185" cy="695325"/>
          </a:xfrm>
        </p:spPr>
        <p:txBody>
          <a:bodyPr/>
          <a:lstStyle/>
          <a:p>
            <a:r>
              <a:rPr lang="pt-BR" dirty="0"/>
              <a:t>Ferramentas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104698F-D1FE-4517-805E-1512FDDD6C48}"/>
              </a:ext>
            </a:extLst>
          </p:cNvPr>
          <p:cNvSpPr txBox="1"/>
          <p:nvPr/>
        </p:nvSpPr>
        <p:spPr>
          <a:xfrm>
            <a:off x="1595903" y="1877073"/>
            <a:ext cx="161670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/>
              <a:t>Usamos: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/>
          </a:p>
        </p:txBody>
      </p:sp>
      <p:pic>
        <p:nvPicPr>
          <p:cNvPr id="3" name="Imagem 4" descr="Ícone&#10;&#10;Descrição gerada automaticamente">
            <a:extLst>
              <a:ext uri="{FF2B5EF4-FFF2-40B4-BE49-F238E27FC236}">
                <a16:creationId xmlns:a16="http://schemas.microsoft.com/office/drawing/2014/main" id="{30087518-B005-4890-B9ED-6E3550FE8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564" y="2105036"/>
            <a:ext cx="1228259" cy="1245482"/>
          </a:xfrm>
          <a:prstGeom prst="rect">
            <a:avLst/>
          </a:prstGeom>
        </p:spPr>
      </p:pic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946F84D1-434E-4DEA-AF7C-49F2642B6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751" y="3992455"/>
            <a:ext cx="1223520" cy="1240745"/>
          </a:xfrm>
          <a:prstGeom prst="rect">
            <a:avLst/>
          </a:prstGeom>
        </p:spPr>
      </p:pic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CB7D566B-F9AF-4749-8735-1D6627D6C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181" y="2147523"/>
            <a:ext cx="1467076" cy="1151529"/>
          </a:xfrm>
          <a:prstGeom prst="rect">
            <a:avLst/>
          </a:prstGeom>
        </p:spPr>
      </p:pic>
      <p:pic>
        <p:nvPicPr>
          <p:cNvPr id="7" name="Imagem 7" descr="Uma imagem contendo luz&#10;&#10;Descrição gerada automaticamente">
            <a:extLst>
              <a:ext uri="{FF2B5EF4-FFF2-40B4-BE49-F238E27FC236}">
                <a16:creationId xmlns:a16="http://schemas.microsoft.com/office/drawing/2014/main" id="{EEA57F80-B382-4B6A-898B-655B5433A9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8116" y="3990088"/>
            <a:ext cx="1264187" cy="124548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16ACDAA-F621-438C-BC6E-1156C6BF69DA}"/>
              </a:ext>
            </a:extLst>
          </p:cNvPr>
          <p:cNvSpPr txBox="1"/>
          <p:nvPr/>
        </p:nvSpPr>
        <p:spPr>
          <a:xfrm>
            <a:off x="3823186" y="3342961"/>
            <a:ext cx="13061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pt-BR" dirty="0">
                <a:ea typeface="+mn-lt"/>
                <a:cs typeface="+mn-lt"/>
              </a:rPr>
              <a:t>AnyDesk</a:t>
            </a:r>
          </a:p>
          <a:p>
            <a:endParaRPr lang="pt-BR" dirty="0">
              <a:ea typeface="+mn-lt"/>
              <a:cs typeface="+mn-l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7B5C52C-3EE5-4BCD-9F2F-EABD8C8D48AB}"/>
              </a:ext>
            </a:extLst>
          </p:cNvPr>
          <p:cNvSpPr txBox="1"/>
          <p:nvPr/>
        </p:nvSpPr>
        <p:spPr>
          <a:xfrm>
            <a:off x="3827200" y="5468961"/>
            <a:ext cx="13061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pt-BR" dirty="0">
                <a:ea typeface="+mn-lt"/>
                <a:cs typeface="+mn-lt"/>
              </a:rPr>
              <a:t>Putty</a:t>
            </a:r>
          </a:p>
          <a:p>
            <a:endParaRPr lang="pt-BR" dirty="0">
              <a:ea typeface="+mn-lt"/>
              <a:cs typeface="+mn-lt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E171E28-22A8-40CD-A51F-18AFCE46ED6B}"/>
              </a:ext>
            </a:extLst>
          </p:cNvPr>
          <p:cNvSpPr txBox="1"/>
          <p:nvPr/>
        </p:nvSpPr>
        <p:spPr>
          <a:xfrm>
            <a:off x="6524745" y="3342961"/>
            <a:ext cx="13061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pt-BR" dirty="0">
                <a:ea typeface="+mn-lt"/>
                <a:cs typeface="+mn-lt"/>
              </a:rPr>
              <a:t>Xming</a:t>
            </a:r>
          </a:p>
          <a:p>
            <a:endParaRPr lang="pt-BR" dirty="0">
              <a:ea typeface="+mn-lt"/>
              <a:cs typeface="+mn-lt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A1C0550-1CEA-437D-A0F5-E6A619088EA3}"/>
              </a:ext>
            </a:extLst>
          </p:cNvPr>
          <p:cNvSpPr txBox="1"/>
          <p:nvPr/>
        </p:nvSpPr>
        <p:spPr>
          <a:xfrm>
            <a:off x="6796157" y="5461400"/>
            <a:ext cx="12522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pt-BR" dirty="0">
                <a:ea typeface="+mn-lt"/>
                <a:cs typeface="+mn-lt"/>
              </a:rPr>
              <a:t>WinSCP</a:t>
            </a:r>
          </a:p>
          <a:p>
            <a:pPr>
              <a:buChar char="•"/>
            </a:pPr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762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935764" y="716699"/>
            <a:ext cx="154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AnyDesk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251248" y="1389510"/>
            <a:ext cx="891208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indent="269875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programa de software proprietário fornece acesso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remoto. O pendente 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 plataforma a computadores pessoais e outros dispositivos que executam o aplicativo host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D489C38-EAFC-4649-9DCE-59BCE5F4E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039" y="2523986"/>
            <a:ext cx="78105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88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7E9B07C-1D28-48DE-8481-764F0596279D}"/>
              </a:ext>
            </a:extLst>
          </p:cNvPr>
          <p:cNvSpPr txBox="1"/>
          <p:nvPr/>
        </p:nvSpPr>
        <p:spPr>
          <a:xfrm>
            <a:off x="1034322" y="2040799"/>
            <a:ext cx="7195278" cy="2776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um software seguro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Compatível com várias plataformas, ex: Linux e Windows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Programa leve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Fácil instalação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Simples de utilizar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72F78B5-A1C4-4665-A9EC-A7020E4464D7}"/>
              </a:ext>
            </a:extLst>
          </p:cNvPr>
          <p:cNvSpPr txBox="1"/>
          <p:nvPr/>
        </p:nvSpPr>
        <p:spPr>
          <a:xfrm>
            <a:off x="2368446" y="1025950"/>
            <a:ext cx="55013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Por que utilizamos o Anydesk ?</a:t>
            </a:r>
          </a:p>
          <a:p>
            <a:endParaRPr lang="pt-BR" dirty="0"/>
          </a:p>
        </p:txBody>
      </p:sp>
      <p:pic>
        <p:nvPicPr>
          <p:cNvPr id="1026" name="Picture 2" descr="Veja Como instalar o AnyDesk – Blog Level Two">
            <a:extLst>
              <a:ext uri="{FF2B5EF4-FFF2-40B4-BE49-F238E27FC236}">
                <a16:creationId xmlns:a16="http://schemas.microsoft.com/office/drawing/2014/main" id="{E08D38A3-453E-4055-AFED-08AFDCFDB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223" y="3698190"/>
            <a:ext cx="3239954" cy="231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87,456 imagens de Ponto de interrogação, Ponto de interrogação fotografias  de stock | Depositphotos">
            <a:extLst>
              <a:ext uri="{FF2B5EF4-FFF2-40B4-BE49-F238E27FC236}">
                <a16:creationId xmlns:a16="http://schemas.microsoft.com/office/drawing/2014/main" id="{B5E9F2E7-F320-43B0-A813-E3A55D25A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395282"/>
            <a:ext cx="2029292" cy="202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09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099050" y="645133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979249" y="3992095"/>
            <a:ext cx="569137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indent="360363">
              <a:buFont typeface="Arial" panose="020B0604020202020204" pitchFamily="34" charset="0"/>
              <a:buChar char="•"/>
            </a:pPr>
            <a:r>
              <a:rPr lang="pt-BR" dirty="0">
                <a:latin typeface="Arial"/>
                <a:cs typeface="Arial"/>
              </a:rPr>
              <a:t>Usamos o putty para acesso via SSH remoto no terminal de comandos do servidor, ou caso a máquina virtual precise de reparos. 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268DB62C-9FBC-4713-BD0C-1301F06C7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798" y="1607135"/>
            <a:ext cx="3741811" cy="364373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9FB19CD-02C2-49D3-8CD7-D6094BE2B6F5}"/>
              </a:ext>
            </a:extLst>
          </p:cNvPr>
          <p:cNvSpPr txBox="1"/>
          <p:nvPr/>
        </p:nvSpPr>
        <p:spPr>
          <a:xfrm>
            <a:off x="979250" y="1949282"/>
            <a:ext cx="5691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É</a:t>
            </a:r>
            <a:r>
              <a:rPr lang="pt-BR" i="0" dirty="0">
                <a:effectLst/>
                <a:latin typeface="arial" panose="020B0604020202020204" pitchFamily="34" charset="0"/>
              </a:rPr>
              <a:t> um software de emulação de terminal grátis e de código livre. Suporta SSH, destinado a suportar o acesso remoto a servidores via </a:t>
            </a:r>
            <a:r>
              <a:rPr lang="pt-BR" i="0" dirty="0" err="1">
                <a:effectLst/>
                <a:latin typeface="arial" panose="020B0604020202020204" pitchFamily="34" charset="0"/>
              </a:rPr>
              <a:t>shell</a:t>
            </a:r>
            <a:r>
              <a:rPr lang="pt-BR" i="0" dirty="0">
                <a:effectLst/>
                <a:latin typeface="arial" panose="020B0604020202020204" pitchFamily="34" charset="0"/>
              </a:rPr>
              <a:t> seguro e a construção de "túneis" cifrados entre servidores.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650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35A9A0C-F3CB-4B44-BE63-A7469EFC3F94}"/>
              </a:ext>
            </a:extLst>
          </p:cNvPr>
          <p:cNvSpPr txBox="1"/>
          <p:nvPr/>
        </p:nvSpPr>
        <p:spPr>
          <a:xfrm>
            <a:off x="1079290" y="2186207"/>
            <a:ext cx="6086006" cy="2741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Podemos gerenciar o servidor remotamente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Instalar/desinstalar aplicações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Reiniciar o servidor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um software livre e compatível com Windows e Linux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3F1342-70CB-4055-9BE9-F4359632B5BA}"/>
              </a:ext>
            </a:extLst>
          </p:cNvPr>
          <p:cNvSpPr txBox="1"/>
          <p:nvPr/>
        </p:nvSpPr>
        <p:spPr>
          <a:xfrm>
            <a:off x="2739348" y="1028203"/>
            <a:ext cx="6700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Por que utilizamos o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074" name="Picture 2" descr="How to fix Putty / Solar-Putty not recognizing Numpad keys – ElastiCourse">
            <a:extLst>
              <a:ext uri="{FF2B5EF4-FFF2-40B4-BE49-F238E27FC236}">
                <a16:creationId xmlns:a16="http://schemas.microsoft.com/office/drawing/2014/main" id="{93185A29-8A4F-4FF5-A7D6-00A49B818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462" y="3392212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87,456 imagens de Ponto de interrogação, Ponto de interrogação fotografias  de stock | Depositphotos">
            <a:extLst>
              <a:ext uri="{FF2B5EF4-FFF2-40B4-BE49-F238E27FC236}">
                <a16:creationId xmlns:a16="http://schemas.microsoft.com/office/drawing/2014/main" id="{BC89A13A-D254-4E2E-95AE-5D0E7A931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682" y="1705572"/>
            <a:ext cx="1470936" cy="147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532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441950" y="59493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Xming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164132" y="1026744"/>
            <a:ext cx="891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arial" panose="020B0604020202020204" pitchFamily="34" charset="0"/>
              </a:rPr>
              <a:t>Xming é uma implementação do X Window System para sistemas operacionais Microsoft Windows,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pode ser usado com implementações de Secure Shell (SSH) para transmitir de forma segura X11 sessões de outros computadores.</a:t>
            </a:r>
            <a:endParaRPr lang="pt-BR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m 7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98BF8436-FABA-4E7A-A009-1F0D69C05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75" y="2504072"/>
            <a:ext cx="11049350" cy="329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83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3CE6E99-B8E6-45D4-A703-64363F5CA081}"/>
              </a:ext>
            </a:extLst>
          </p:cNvPr>
          <p:cNvSpPr txBox="1"/>
          <p:nvPr/>
        </p:nvSpPr>
        <p:spPr>
          <a:xfrm>
            <a:off x="1259186" y="2951423"/>
            <a:ext cx="8589365" cy="2741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Fácil instalação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Pequeno e rápido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Simples de usar comparado a outra ferramenta similar como 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Cygwin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/X.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Compatível com todos os softwares que utilizamos, ex:  O software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D85682E-5ADF-4AD0-846D-45F95D021A49}"/>
              </a:ext>
            </a:extLst>
          </p:cNvPr>
          <p:cNvSpPr txBox="1"/>
          <p:nvPr/>
        </p:nvSpPr>
        <p:spPr>
          <a:xfrm>
            <a:off x="3046647" y="947091"/>
            <a:ext cx="60860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Por que utilizamos o Xming</a:t>
            </a:r>
          </a:p>
        </p:txBody>
      </p:sp>
      <p:pic>
        <p:nvPicPr>
          <p:cNvPr id="4098" name="Picture 2" descr="How to display a graphical linux program running on vagrant with Xming | by  Taieb Chaâbini | Medium">
            <a:extLst>
              <a:ext uri="{FF2B5EF4-FFF2-40B4-BE49-F238E27FC236}">
                <a16:creationId xmlns:a16="http://schemas.microsoft.com/office/drawing/2014/main" id="{7380A27E-7420-448F-85A4-4A6AFB3C5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299" y="1990198"/>
            <a:ext cx="1835627" cy="146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87,456 imagens de Ponto de interrogação, Ponto de interrogação fotografias  de stock | Depositphotos">
            <a:extLst>
              <a:ext uri="{FF2B5EF4-FFF2-40B4-BE49-F238E27FC236}">
                <a16:creationId xmlns:a16="http://schemas.microsoft.com/office/drawing/2014/main" id="{525BD125-3AAC-4620-9851-43610B97D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090" y="94709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739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253947" y="76277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WinSCP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83052" y="1224442"/>
            <a:ext cx="9713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9388"/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Sua principal função é a transferência segura de arquivos entre um computador local e um remoto.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 nosso caso, usamos para mandar uma cópia da iso do Debian 10 para ser instalada nas VMs.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9EDDC8-8190-4E5B-882C-D01E15FA6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364" y="2288823"/>
            <a:ext cx="8481223" cy="310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33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5097B824A0EEB498028C82A527780CA" ma:contentTypeVersion="34" ma:contentTypeDescription="Crie um novo documento." ma:contentTypeScope="" ma:versionID="732d567a0f9f233a0b71183171f5d9f3">
  <xsd:schema xmlns:xsd="http://www.w3.org/2001/XMLSchema" xmlns:xs="http://www.w3.org/2001/XMLSchema" xmlns:p="http://schemas.microsoft.com/office/2006/metadata/properties" xmlns:ns2="d74a4d27-0bad-48e5-bb71-e250c14958d2" xmlns:ns3="5decb7d1-c04d-493d-8a12-ffb8af9e8564" targetNamespace="http://schemas.microsoft.com/office/2006/metadata/properties" ma:root="true" ma:fieldsID="05d004f0c5d7cda9433c3913394c9e5e" ns2:_="" ns3:_="">
    <xsd:import namespace="d74a4d27-0bad-48e5-bb71-e250c14958d2"/>
    <xsd:import namespace="5decb7d1-c04d-493d-8a12-ffb8af9e85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4a4d27-0bad-48e5-bb71-e250c14958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NotebookType" ma:index="20" nillable="true" ma:displayName="Notebook Type" ma:internalName="NotebookType">
      <xsd:simpleType>
        <xsd:restriction base="dms:Text"/>
      </xsd:simpleType>
    </xsd:element>
    <xsd:element name="FolderType" ma:index="21" nillable="true" ma:displayName="Folder Type" ma:internalName="FolderType">
      <xsd:simpleType>
        <xsd:restriction base="dms:Text"/>
      </xsd:simpleType>
    </xsd:element>
    <xsd:element name="CultureName" ma:index="22" nillable="true" ma:displayName="Culture Name" ma:internalName="CultureName">
      <xsd:simpleType>
        <xsd:restriction base="dms:Text"/>
      </xsd:simpleType>
    </xsd:element>
    <xsd:element name="AppVersion" ma:index="23" nillable="true" ma:displayName="App Version" ma:internalName="AppVersion">
      <xsd:simpleType>
        <xsd:restriction base="dms:Text"/>
      </xsd:simpleType>
    </xsd:element>
    <xsd:element name="TeamsChannelId" ma:index="24" nillable="true" ma:displayName="Teams Channel Id" ma:internalName="TeamsChannelId">
      <xsd:simpleType>
        <xsd:restriction base="dms:Text"/>
      </xsd:simpleType>
    </xsd:element>
    <xsd:element name="Owner" ma:index="2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6" nillable="true" ma:displayName="Math Settings" ma:internalName="Math_Settings">
      <xsd:simpleType>
        <xsd:restriction base="dms:Text"/>
      </xsd:simpleType>
    </xsd:element>
    <xsd:element name="DefaultSectionNames" ma:index="2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3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3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ecb7d1-c04d-493d-8a12-ffb8af9e856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amsChannelId xmlns="d74a4d27-0bad-48e5-bb71-e250c14958d2" xsi:nil="true"/>
    <Math_Settings xmlns="d74a4d27-0bad-48e5-bb71-e250c14958d2" xsi:nil="true"/>
    <Distribution_Groups xmlns="d74a4d27-0bad-48e5-bb71-e250c14958d2" xsi:nil="true"/>
    <LMS_Mappings xmlns="d74a4d27-0bad-48e5-bb71-e250c14958d2" xsi:nil="true"/>
    <Invited_Students xmlns="d74a4d27-0bad-48e5-bb71-e250c14958d2" xsi:nil="true"/>
    <Is_Collaboration_Space_Locked xmlns="d74a4d27-0bad-48e5-bb71-e250c14958d2" xsi:nil="true"/>
    <Teams_Channel_Section_Location xmlns="d74a4d27-0bad-48e5-bb71-e250c14958d2" xsi:nil="true"/>
    <Templates xmlns="d74a4d27-0bad-48e5-bb71-e250c14958d2" xsi:nil="true"/>
    <Self_Registration_Enabled xmlns="d74a4d27-0bad-48e5-bb71-e250c14958d2" xsi:nil="true"/>
    <Teachers xmlns="d74a4d27-0bad-48e5-bb71-e250c14958d2">
      <UserInfo>
        <DisplayName/>
        <AccountId xsi:nil="true"/>
        <AccountType/>
      </UserInfo>
    </Teachers>
    <Student_Groups xmlns="d74a4d27-0bad-48e5-bb71-e250c14958d2">
      <UserInfo>
        <DisplayName/>
        <AccountId xsi:nil="true"/>
        <AccountType/>
      </UserInfo>
    </Student_Groups>
    <AppVersion xmlns="d74a4d27-0bad-48e5-bb71-e250c14958d2" xsi:nil="true"/>
    <NotebookType xmlns="d74a4d27-0bad-48e5-bb71-e250c14958d2" xsi:nil="true"/>
    <CultureName xmlns="d74a4d27-0bad-48e5-bb71-e250c14958d2" xsi:nil="true"/>
    <Students xmlns="d74a4d27-0bad-48e5-bb71-e250c14958d2">
      <UserInfo>
        <DisplayName/>
        <AccountId xsi:nil="true"/>
        <AccountType/>
      </UserInfo>
    </Students>
    <Invited_Teachers xmlns="d74a4d27-0bad-48e5-bb71-e250c14958d2" xsi:nil="true"/>
    <IsNotebookLocked xmlns="d74a4d27-0bad-48e5-bb71-e250c14958d2" xsi:nil="true"/>
    <DefaultSectionNames xmlns="d74a4d27-0bad-48e5-bb71-e250c14958d2" xsi:nil="true"/>
    <Has_Teacher_Only_SectionGroup xmlns="d74a4d27-0bad-48e5-bb71-e250c14958d2" xsi:nil="true"/>
    <FolderType xmlns="d74a4d27-0bad-48e5-bb71-e250c14958d2" xsi:nil="true"/>
    <Owner xmlns="d74a4d27-0bad-48e5-bb71-e250c14958d2">
      <UserInfo>
        <DisplayName/>
        <AccountId xsi:nil="true"/>
        <AccountType/>
      </UserInfo>
    </Owner>
  </documentManagement>
</p:properties>
</file>

<file path=customXml/itemProps1.xml><?xml version="1.0" encoding="utf-8"?>
<ds:datastoreItem xmlns:ds="http://schemas.openxmlformats.org/officeDocument/2006/customXml" ds:itemID="{99B34BFA-8F07-4DE1-BDCE-0E2EDEE610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F47C02-73DC-4DBD-8254-012DC23ACED3}">
  <ds:schemaRefs>
    <ds:schemaRef ds:uri="5decb7d1-c04d-493d-8a12-ffb8af9e8564"/>
    <ds:schemaRef ds:uri="d74a4d27-0bad-48e5-bb71-e250c14958d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CB2571F-FA63-4A0F-B55D-DF70BB7F3CD5}">
  <ds:schemaRefs>
    <ds:schemaRef ds:uri="7ff95b76-2fea-48c7-b0fd-c703472f075c"/>
    <ds:schemaRef ds:uri="d74a4d27-0bad-48e5-bb71-e250c14958d2"/>
    <ds:schemaRef ds:uri="dc738aa5-db6b-4e11-a69c-1aaf5db7dbf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362</TotalTime>
  <Words>410</Words>
  <Application>Microsoft Office PowerPoint</Application>
  <PresentationFormat>Personalizar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Arial</vt:lpstr>
      <vt:lpstr>Arial,Sans-Serif</vt:lpstr>
      <vt:lpstr>Calibri</vt:lpstr>
      <vt:lpstr>Google Sans</vt:lpstr>
      <vt:lpstr>Verdana</vt:lpstr>
      <vt:lpstr>Office Theme</vt:lpstr>
      <vt:lpstr>Infra</vt:lpstr>
      <vt:lpstr>Ferramentas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Usabilidade de software</dc:title>
  <cp:lastModifiedBy>Mauricio Calassara</cp:lastModifiedBy>
  <cp:revision>16</cp:revision>
  <dcterms:created xsi:type="dcterms:W3CDTF">2021-04-12T18:38:35Z</dcterms:created>
  <dcterms:modified xsi:type="dcterms:W3CDTF">2021-07-12T20:02:24Z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2021-04-12T00:00:00Z</vt:filetime>
  </property>
  <property fmtid="{D5CDD505-2E9C-101B-9397-08002B2CF9AE}" pid="3" name="ContentTypeId">
    <vt:lpwstr>0x01010035097B824A0EEB498028C82A527780CA</vt:lpwstr>
  </property>
</Properties>
</file>