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med" advClick="0" advTm="10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10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38324D-2F60-419F-881C-1E289D8E4368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BE5FAA-4565-4A87-944D-E001B26CD05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 advTm="10000">
    <p:dissolv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-20000"/>
          </a:blip>
          <a:srcRect/>
          <a:stretch>
            <a:fillRect/>
          </a:stretch>
        </p:blipFill>
        <p:spPr bwMode="auto">
          <a:xfrm>
            <a:off x="3491880" y="0"/>
            <a:ext cx="1786256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23528" y="11967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i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Serviço Nacional de Aprendizagem</a:t>
            </a:r>
          </a:p>
          <a:p>
            <a:pPr algn="ctr"/>
            <a:r>
              <a:rPr lang="pt-BR" sz="3600" b="1" i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Comercial</a:t>
            </a:r>
            <a:endParaRPr lang="pt-BR" sz="3600" dirty="0"/>
          </a:p>
        </p:txBody>
      </p:sp>
      <p:sp>
        <p:nvSpPr>
          <p:cNvPr id="11" name="Retângulo 10"/>
          <p:cNvSpPr/>
          <p:nvPr/>
        </p:nvSpPr>
        <p:spPr>
          <a:xfrm>
            <a:off x="1187624" y="242088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cap="none" spc="0" dirty="0" smtClean="0">
                <a:ln w="50800"/>
                <a:solidFill>
                  <a:schemeClr val="accent1">
                    <a:lumMod val="75000"/>
                  </a:schemeClr>
                </a:solidFill>
                <a:effectLst/>
              </a:rPr>
              <a:t>Rua Almirante Tefé, 680 - Centro - Niterói-RJ Cep 24030-085</a:t>
            </a:r>
            <a:endParaRPr lang="pt-BR" b="1" cap="none" spc="0" dirty="0">
              <a:ln w="5080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91680" y="2996952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Projeto Integrador Módulo 3</a:t>
            </a:r>
            <a:endParaRPr lang="pt-BR" sz="32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043608" y="3861048"/>
            <a:ext cx="6814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Nome do Projeto: Lista de Funcionários</a:t>
            </a:r>
            <a:endParaRPr lang="pt-BR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491880" y="4725144"/>
            <a:ext cx="1950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Turma:2018.2</a:t>
            </a:r>
            <a:endParaRPr lang="pt-B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411760" y="5517232"/>
            <a:ext cx="3864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Orientador: Fabiano Moreira</a:t>
            </a:r>
            <a:endParaRPr lang="pt-B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3501008"/>
            <a:ext cx="8803943" cy="23762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92495" y="1052736"/>
            <a:ext cx="337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1"/>
                </a:solidFill>
              </a:rPr>
              <a:t>Página de Resultado </a:t>
            </a:r>
            <a:endParaRPr lang="pt-BR" sz="2800" dirty="0">
              <a:solidFill>
                <a:schemeClr val="accent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3817" y="2204864"/>
            <a:ext cx="8398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B050"/>
                </a:solidFill>
              </a:rPr>
              <a:t>Nessa página o usuário consegue obter o resultado da pesquisa</a:t>
            </a:r>
            <a:endParaRPr lang="pt-BR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62586"/>
      </p:ext>
    </p:extLst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5736" y="908720"/>
            <a:ext cx="465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00B0F0"/>
                </a:solidFill>
              </a:rPr>
              <a:t>Colaboradores do Projeto</a:t>
            </a:r>
            <a:endParaRPr lang="pt-BR" sz="3200" dirty="0">
              <a:solidFill>
                <a:srgbClr val="00B0F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15616" y="2132856"/>
            <a:ext cx="594348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Andre – Protótipo e Códigos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Carlos  Eduardo – Documentação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Francisco Glauber – Apresentação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Gustavo – Banco de Dados e Código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Rodrigo – Documentação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Victoria </a:t>
            </a:r>
            <a:r>
              <a:rPr lang="pt-BR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choene -  Testes e Documentação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Vithor  Carlos– Protótipo e Códigos</a:t>
            </a:r>
          </a:p>
          <a:p>
            <a:endParaRPr lang="pt-BR" sz="24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7624" y="5301208"/>
            <a:ext cx="466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Supervisão: Prof. Fabiano Moreira</a:t>
            </a:r>
            <a:endParaRPr lang="pt-B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005826" y="980728"/>
            <a:ext cx="2772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Introdução</a:t>
            </a:r>
            <a:endParaRPr lang="pt-BR" sz="40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2564904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 site Corporativo é um projeto que permite realizar a busca de dados dos Funcionários da Empresa, através do banco de dados podemos consultar os dados de cada colaborador e seus respectivos cargos e Funções.</a:t>
            </a:r>
            <a:endParaRPr lang="pt-BR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195736" y="764704"/>
            <a:ext cx="45365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Softwares Usados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560" y="2348880"/>
            <a:ext cx="77768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VisualCode para  PHP,HTML e CSS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Bootstrap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MySQL Workbench para Banco de Dados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Postman para Teste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Power Point para o Slides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Word para a documentação</a:t>
            </a:r>
          </a:p>
          <a:p>
            <a:pPr>
              <a:buFont typeface="Arial" pitchFamily="34" charset="0"/>
              <a:buChar char="•"/>
            </a:pPr>
            <a:r>
              <a:rPr lang="pt-BR" sz="3200" i="1" dirty="0" smtClean="0">
                <a:solidFill>
                  <a:srgbClr val="FFFF00"/>
                </a:solidFill>
              </a:rPr>
              <a:t>StarUML para os Diagramas de Classe e Caso de Uso</a:t>
            </a:r>
          </a:p>
        </p:txBody>
      </p:sp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55776" y="692696"/>
            <a:ext cx="3630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Diagrama de Classe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497" y="1838324"/>
            <a:ext cx="6476839" cy="403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692696"/>
            <a:ext cx="5588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Diagrama de caso de uso</a:t>
            </a:r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88" y="2204864"/>
            <a:ext cx="6481605" cy="3856823"/>
          </a:xfrm>
          <a:prstGeom prst="rect">
            <a:avLst/>
          </a:prstGeom>
        </p:spPr>
      </p:pic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03848" y="764704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Objetivo </a:t>
            </a:r>
            <a:endParaRPr lang="pt-BR" sz="4400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87016" y="2420888"/>
            <a:ext cx="8533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 objetivo do Programa é fazer o Cadastro    de novos Funcionários  e  consultar os</a:t>
            </a:r>
          </a:p>
          <a:p>
            <a:pPr algn="just"/>
            <a:r>
              <a:rPr lang="pt-BR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Funcionários cadastrados,através de um filtro mais prático, podendo procurar</a:t>
            </a:r>
          </a:p>
          <a:p>
            <a:pPr algn="just"/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elo </a:t>
            </a:r>
            <a:r>
              <a:rPr lang="pt-B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pt-BR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nome do funcionário,ramal,setor ou turno.</a:t>
            </a:r>
          </a:p>
          <a:p>
            <a:endParaRPr lang="pt-BR" dirty="0" smtClean="0"/>
          </a:p>
        </p:txBody>
      </p:sp>
    </p:spTree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16832"/>
            <a:ext cx="5328592" cy="46355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102891" y="1052736"/>
            <a:ext cx="450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Página para novos cadastros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41388"/>
      </p:ext>
    </p:extLst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6768752" cy="396044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66988" y="764704"/>
            <a:ext cx="28849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</a:schemeClr>
                </a:solidFill>
              </a:rPr>
              <a:t>Página de Acesso 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782978"/>
            <a:ext cx="763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Quem  já esta cadastrado, é só inserir os dados corretamente e logar.</a:t>
            </a:r>
          </a:p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</a:rPr>
              <a:t>Quem não e cadastrado, clicar em cadastrar</a:t>
            </a:r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42949"/>
      </p:ext>
    </p:extLst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9" y="3212976"/>
            <a:ext cx="8774282" cy="30196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131840" y="1052736"/>
            <a:ext cx="260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4"/>
                </a:solidFill>
              </a:rPr>
              <a:t>Página de Filtro</a:t>
            </a:r>
            <a:endParaRPr lang="pt-BR" sz="2800" dirty="0">
              <a:solidFill>
                <a:schemeClr val="accent4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38455" y="2060848"/>
            <a:ext cx="7315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00B050"/>
                </a:solidFill>
              </a:rPr>
              <a:t>Nessa página  o usuário pode filtrar a consulta </a:t>
            </a:r>
            <a:endParaRPr lang="pt-BR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44005"/>
      </p:ext>
    </p:extLst>
  </p:cSld>
  <p:clrMapOvr>
    <a:masterClrMapping/>
  </p:clrMapOvr>
  <p:transition spd="med" advClick="0" advTm="10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245</Words>
  <Application>Microsoft Office PowerPoint</Application>
  <PresentationFormat>Apresentação na tela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TÉCNICO EM MASSOTERAPIA 2019.1</cp:lastModifiedBy>
  <cp:revision>20</cp:revision>
  <dcterms:created xsi:type="dcterms:W3CDTF">2019-03-28T14:44:24Z</dcterms:created>
  <dcterms:modified xsi:type="dcterms:W3CDTF">2019-03-28T22:01:29Z</dcterms:modified>
</cp:coreProperties>
</file>