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71" d="100"/>
          <a:sy n="71" d="100"/>
        </p:scale>
        <p:origin x="-20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B1C1-6D1D-4620-A02E-5815FB3AFD08}" type="datetimeFigureOut">
              <a:rPr lang="pt-BR" smtClean="0"/>
              <a:pPr/>
              <a:t>19/03/2019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BB71-4C44-4DEB-AA1F-83BF7FF963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39552" y="1196752"/>
            <a:ext cx="80769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3200" b="1" i="1" cap="none" spc="0" dirty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Serviço Nacional de Aprendizagem</a:t>
            </a:r>
          </a:p>
          <a:p>
            <a:pPr algn="ctr"/>
            <a:r>
              <a:rPr lang="pt-BR" sz="3200" b="1" i="1" cap="none" spc="0" dirty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Comercial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91680" y="2420888"/>
            <a:ext cx="604867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1600" b="1" cap="none" spc="0" dirty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Rua Almirante </a:t>
            </a:r>
            <a:r>
              <a:rPr lang="pt-BR" sz="1600" b="1" cap="none" spc="0" dirty="0" smtClean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Tefé, 680 - </a:t>
            </a:r>
            <a:r>
              <a:rPr lang="pt-BR" sz="1600" b="1" cap="none" spc="0" dirty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Centro </a:t>
            </a:r>
            <a:r>
              <a:rPr lang="pt-BR" sz="1600" b="1" cap="none" spc="0" dirty="0" smtClean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- </a:t>
            </a:r>
            <a:r>
              <a:rPr lang="pt-BR" sz="1600" b="1" cap="none" spc="0" dirty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Niterói-RJ </a:t>
            </a:r>
            <a:r>
              <a:rPr lang="pt-BR" sz="1600" b="1" cap="none" spc="0" dirty="0" err="1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Cep</a:t>
            </a:r>
            <a:r>
              <a:rPr lang="pt-BR" sz="1600" b="1" cap="none" spc="0" dirty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 24030-085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63688" y="3429000"/>
            <a:ext cx="56602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i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Projeto Integrador Módulo 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20000"/>
          </a:blip>
          <a:srcRect/>
          <a:stretch>
            <a:fillRect/>
          </a:stretch>
        </p:blipFill>
        <p:spPr bwMode="auto">
          <a:xfrm>
            <a:off x="3707904" y="188640"/>
            <a:ext cx="146617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tângulo 16"/>
          <p:cNvSpPr/>
          <p:nvPr/>
        </p:nvSpPr>
        <p:spPr>
          <a:xfrm>
            <a:off x="3563888" y="5157192"/>
            <a:ext cx="16569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Turma:2018.2</a:t>
            </a:r>
            <a:endParaRPr lang="pt-BR" sz="2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91680" y="4365104"/>
            <a:ext cx="59836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i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Nome do </a:t>
            </a:r>
            <a:r>
              <a:rPr lang="pt-B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Projeto</a:t>
            </a:r>
            <a:r>
              <a:rPr lang="pt-BR" sz="2800" b="1" i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: Lista de </a:t>
            </a:r>
            <a:r>
              <a:rPr lang="pt-B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Funcionários</a:t>
            </a:r>
            <a:endParaRPr lang="pt-BR" sz="2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483768" y="5877272"/>
            <a:ext cx="3864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i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Orientador: Fabiano Moreira</a:t>
            </a:r>
            <a:endParaRPr lang="pt-BR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5101</TotalTime>
  <Words>32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85</cp:revision>
  <dcterms:created xsi:type="dcterms:W3CDTF">2019-03-15T05:55:58Z</dcterms:created>
  <dcterms:modified xsi:type="dcterms:W3CDTF">2019-03-20T01:32:07Z</dcterms:modified>
</cp:coreProperties>
</file>