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0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5A4DFA-3089-42EB-97A0-57996D17BAF2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00CA36-D769-40A5-8C75-179CA441D842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1800" y="836712"/>
            <a:ext cx="2842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</a:rPr>
              <a:t>Objetivo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9632" y="3068960"/>
            <a:ext cx="62792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600" dirty="0" smtClean="0">
                <a:latin typeface="Berlin Sans FB" pitchFamily="34" charset="0"/>
              </a:rPr>
              <a:t>Fazer cadastro de Funcionários</a:t>
            </a:r>
          </a:p>
          <a:p>
            <a:endParaRPr lang="pt-BR" sz="3200" dirty="0">
              <a:solidFill>
                <a:srgbClr val="002060"/>
              </a:solidFill>
              <a:latin typeface="Berlin Sans FB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4077072"/>
            <a:ext cx="7734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pt-BR" sz="3600" dirty="0" smtClean="0">
                <a:latin typeface="Berlin Sans FB" pitchFamily="34" charset="0"/>
              </a:rPr>
              <a:t>Realizar consulta  de Funcionários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9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Fluxo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3</cp:revision>
  <dcterms:created xsi:type="dcterms:W3CDTF">2019-03-25T03:13:21Z</dcterms:created>
  <dcterms:modified xsi:type="dcterms:W3CDTF">2019-03-25T03:43:11Z</dcterms:modified>
</cp:coreProperties>
</file>